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2"/>
  </p:notesMasterIdLst>
  <p:sldIdLst>
    <p:sldId id="401" r:id="rId2"/>
    <p:sldId id="256" r:id="rId3"/>
    <p:sldId id="393" r:id="rId4"/>
    <p:sldId id="403" r:id="rId5"/>
    <p:sldId id="404" r:id="rId6"/>
    <p:sldId id="392" r:id="rId7"/>
    <p:sldId id="257" r:id="rId8"/>
    <p:sldId id="258" r:id="rId9"/>
    <p:sldId id="261" r:id="rId10"/>
    <p:sldId id="263" r:id="rId11"/>
    <p:sldId id="268" r:id="rId12"/>
    <p:sldId id="405" r:id="rId13"/>
    <p:sldId id="266" r:id="rId14"/>
    <p:sldId id="408" r:id="rId15"/>
    <p:sldId id="407" r:id="rId16"/>
    <p:sldId id="269" r:id="rId17"/>
    <p:sldId id="409" r:id="rId18"/>
    <p:sldId id="410" r:id="rId19"/>
    <p:sldId id="297" r:id="rId20"/>
    <p:sldId id="264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399" r:id="rId30"/>
    <p:sldId id="279" r:id="rId31"/>
    <p:sldId id="280" r:id="rId32"/>
    <p:sldId id="298" r:id="rId33"/>
    <p:sldId id="321" r:id="rId34"/>
    <p:sldId id="283" r:id="rId35"/>
    <p:sldId id="394" r:id="rId36"/>
    <p:sldId id="284" r:id="rId37"/>
    <p:sldId id="285" r:id="rId38"/>
    <p:sldId id="322" r:id="rId39"/>
    <p:sldId id="323" r:id="rId40"/>
    <p:sldId id="286" r:id="rId41"/>
    <p:sldId id="324" r:id="rId42"/>
    <p:sldId id="398" r:id="rId43"/>
    <p:sldId id="397" r:id="rId44"/>
    <p:sldId id="282" r:id="rId45"/>
    <p:sldId id="325" r:id="rId46"/>
    <p:sldId id="415" r:id="rId47"/>
    <p:sldId id="274" r:id="rId48"/>
    <p:sldId id="281" r:id="rId49"/>
    <p:sldId id="289" r:id="rId50"/>
    <p:sldId id="290" r:id="rId51"/>
    <p:sldId id="326" r:id="rId52"/>
    <p:sldId id="288" r:id="rId53"/>
    <p:sldId id="414" r:id="rId54"/>
    <p:sldId id="291" r:id="rId55"/>
    <p:sldId id="292" r:id="rId56"/>
    <p:sldId id="293" r:id="rId57"/>
    <p:sldId id="294" r:id="rId58"/>
    <p:sldId id="295" r:id="rId59"/>
    <p:sldId id="296" r:id="rId60"/>
    <p:sldId id="327" r:id="rId61"/>
    <p:sldId id="299" r:id="rId62"/>
    <p:sldId id="300" r:id="rId63"/>
    <p:sldId id="303" r:id="rId64"/>
    <p:sldId id="304" r:id="rId65"/>
    <p:sldId id="305" r:id="rId66"/>
    <p:sldId id="306" r:id="rId67"/>
    <p:sldId id="309" r:id="rId68"/>
    <p:sldId id="335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6" r:id="rId77"/>
    <p:sldId id="337" r:id="rId78"/>
    <p:sldId id="342" r:id="rId79"/>
    <p:sldId id="310" r:id="rId80"/>
    <p:sldId id="338" r:id="rId81"/>
    <p:sldId id="339" r:id="rId82"/>
    <p:sldId id="312" r:id="rId83"/>
    <p:sldId id="313" r:id="rId84"/>
    <p:sldId id="314" r:id="rId85"/>
    <p:sldId id="340" r:id="rId86"/>
    <p:sldId id="315" r:id="rId87"/>
    <p:sldId id="316" r:id="rId88"/>
    <p:sldId id="317" r:id="rId89"/>
    <p:sldId id="341" r:id="rId90"/>
    <p:sldId id="318" r:id="rId91"/>
    <p:sldId id="319" r:id="rId92"/>
    <p:sldId id="343" r:id="rId93"/>
    <p:sldId id="344" r:id="rId94"/>
    <p:sldId id="345" r:id="rId95"/>
    <p:sldId id="346" r:id="rId96"/>
    <p:sldId id="347" r:id="rId97"/>
    <p:sldId id="348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95" r:id="rId125"/>
    <p:sldId id="378" r:id="rId126"/>
    <p:sldId id="381" r:id="rId127"/>
    <p:sldId id="382" r:id="rId128"/>
    <p:sldId id="411" r:id="rId129"/>
    <p:sldId id="380" r:id="rId130"/>
    <p:sldId id="384" r:id="rId131"/>
    <p:sldId id="386" r:id="rId132"/>
    <p:sldId id="388" r:id="rId133"/>
    <p:sldId id="379" r:id="rId134"/>
    <p:sldId id="412" r:id="rId135"/>
    <p:sldId id="390" r:id="rId136"/>
    <p:sldId id="387" r:id="rId137"/>
    <p:sldId id="413" r:id="rId138"/>
    <p:sldId id="383" r:id="rId139"/>
    <p:sldId id="389" r:id="rId140"/>
    <p:sldId id="400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7"/>
    <p:restoredTop sz="94894"/>
  </p:normalViewPr>
  <p:slideViewPr>
    <p:cSldViewPr snapToGrid="0">
      <p:cViewPr varScale="1">
        <p:scale>
          <a:sx n="99" d="100"/>
          <a:sy n="99" d="100"/>
        </p:scale>
        <p:origin x="184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C12D5-6594-2346-BC2B-DF3008512C79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E07A-808C-754F-ACA5-0E6BE5E9A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BE07A-808C-754F-ACA5-0E6BE5E9A6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2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BE07A-808C-754F-ACA5-0E6BE5E9A683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5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6B83-18B2-8399-859E-3FF0B7C38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59C72-A786-C170-B569-A51A4526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3C4F2-303E-D971-B45F-6DE1301F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CC765-12E1-D319-2FBC-91CAE25B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7CBF-FB33-027C-07E7-A854D636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81048"/>
      </p:ext>
    </p:extLst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75DB-0336-4668-3914-46B9D63F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6FD11-88C8-3982-C37F-E67D4D22D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64434-8CC8-20B2-2211-546C8691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89AB-39DF-F030-8F78-83033239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8816-E469-5DF9-CCEC-8BB6C2DE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93781"/>
      </p:ext>
    </p:extLst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171C9-79EA-BB4D-2FC2-D534D32B6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F4F16-B2B9-F381-8A93-F83CBB2E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DD31-E511-924A-0A10-906F0DC7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A6B71-419D-7E09-9D56-89E6CA70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B389-B593-7F91-EB4E-5771A8AC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59419"/>
      </p:ext>
    </p:extLst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93B6-B1B5-0642-8999-1FAC2568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2AA1-B6B9-BEDB-8120-F465F5FF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7E184-D2AB-B4F4-02B1-07B64015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257F0-EB33-42A0-7850-2AE430F6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F24A-74C9-3999-D408-2B06957F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952"/>
      </p:ext>
    </p:extLst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FF71-1A4C-967F-006E-E36509E3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71F0-509B-1F2C-495F-423B0BC14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63BC-3684-763C-6984-CD41094F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904A-75F1-B1BC-5B0B-789071ED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C2C6-0302-2A87-1C19-F6925309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51835"/>
      </p:ext>
    </p:extLst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0FE5-E8D8-EE69-7C0A-377D078B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FFD5B-D3DB-5EDA-3D7B-5CF3992DD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635AA-CF74-7B41-64A2-EE5EB6A25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611F4-D444-6BD6-335C-90E229D3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A9F8-8FFE-6D69-4A0A-E5ED9C1E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8822B-B819-3F2A-9C92-43D54AE1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86974"/>
      </p:ext>
    </p:extLst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D7F7-6C58-93F8-1C16-56D2063F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9116-4138-9FD9-E34D-202487EA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C0BB9-2CDF-1623-CBE2-BD6FF79D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C6EAC-1114-D7D3-8929-5D287046E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C3E39-7102-08FF-9C67-5B5E27903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D17B7-72AB-1CFA-E123-0F82996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53319-7C8D-C3BA-1965-150D77C2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0C654-AF70-7F90-1034-47A8B8F6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0929"/>
      </p:ext>
    </p:extLst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3088-6D9B-EAEC-AB05-1710C363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63CE2-CF17-1B4D-968C-E23A3C78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2804F-BCC8-F000-0D16-4A8F2D16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E0BCB-2ACD-1921-64B6-44E9FF26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00139"/>
      </p:ext>
    </p:extLst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03DE2-87DD-C627-CEA7-15ABC7E1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01E02-CDB3-CCF8-952D-D848583D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E0CA-3205-B924-2241-1B6E1AC0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76889"/>
      </p:ext>
    </p:extLst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86B8-0813-DB2C-5169-A199E73F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C1323-444E-F27B-3947-0F367A18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8D35B-AABC-D2AB-6E26-0BFBC75A2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7AB3C-0E55-7F2D-D978-ACD5CA6B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146F1-65C5-C22D-5616-60978D55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0CFFB-F4A2-97BF-5FA5-C93A8B17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97252"/>
      </p:ext>
    </p:extLst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3FBE-3795-11C2-7F17-7AC68F73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C12B9-04F8-50D8-1642-FA4ADA86E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09D8F-AC37-C8DF-4943-7DD8CEB5C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6816C-6B09-1AB1-DC4C-C7A9F600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EA804-A910-AB13-FA43-BA4A765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13DB-874B-0818-B158-9C56FA1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66929"/>
      </p:ext>
    </p:extLst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F5D7A-08EA-7172-92FB-A49D6CE0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63361-3F85-949C-7ABE-F9C49DD5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F370-D968-77A3-33B7-644BE94B1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E2D40-3277-3147-88B5-095E4DC115B6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B9B74-6B6F-F66A-2C19-C5E9CC356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3D1D-79F5-6889-CF23-C87B2272D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BBD837-8C36-864C-BD5C-3D9DC27C2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09A11-F493-3A86-2952-9D841AF2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4302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608152" y="2828835"/>
            <a:ext cx="6975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I’ve not been selected to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do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based on my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skills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as a performer</a:t>
            </a:r>
          </a:p>
        </p:txBody>
      </p:sp>
    </p:spTree>
    <p:extLst>
      <p:ext uri="{BB962C8B-B14F-4D97-AF65-F5344CB8AC3E}">
        <p14:creationId xmlns:p14="http://schemas.microsoft.com/office/powerpoint/2010/main" val="2068953953"/>
      </p:ext>
    </p:extLst>
  </p:cSld>
  <p:clrMapOvr>
    <a:masterClrMapping/>
  </p:clrMapOvr>
  <p:transition spd="slow" advClick="0" advTm="50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899557" y="3105834"/>
            <a:ext cx="8392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You’ve brought points of reference with you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431550513"/>
      </p:ext>
    </p:extLst>
  </p:cSld>
  <p:clrMapOvr>
    <a:masterClrMapping/>
  </p:clrMapOvr>
  <p:transition spd="slow" advClick="0" advTm="5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562100" y="310583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that might help to locate this in a different way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390946926"/>
      </p:ext>
    </p:extLst>
  </p:cSld>
  <p:clrMapOvr>
    <a:masterClrMapping/>
  </p:clrMapOvr>
  <p:transition spd="slow" advClick="0" advTm="6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848843" y="3105834"/>
            <a:ext cx="2494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judge this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282880592"/>
      </p:ext>
    </p:extLst>
  </p:cSld>
  <p:clrMapOvr>
    <a:masterClrMapping/>
  </p:clrMapOvr>
  <p:transition spd="slow" advClick="0" advTm="30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63686" y="3105834"/>
            <a:ext cx="3464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put this to use.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117950964"/>
      </p:ext>
    </p:extLst>
  </p:cSld>
  <p:clrMapOvr>
    <a:masterClrMapping/>
  </p:clrMapOvr>
  <p:transition spd="slow" advClick="0" advTm="4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756314" y="3105834"/>
            <a:ext cx="2679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moment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176740163"/>
      </p:ext>
    </p:extLst>
  </p:cSld>
  <p:clrMapOvr>
    <a:masterClrMapping/>
  </p:clrMapOvr>
  <p:transition spd="slow" advClick="0" advTm="300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5306414" y="3105834"/>
            <a:ext cx="1579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act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691305328"/>
      </p:ext>
    </p:extLst>
  </p:cSld>
  <p:clrMapOvr>
    <a:masterClrMapping/>
  </p:clrMapOvr>
  <p:transition spd="slow" advClick="0" advTm="300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226871" y="3105834"/>
            <a:ext cx="5738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these words at this gathering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228289915"/>
      </p:ext>
    </p:extLst>
  </p:cSld>
  <p:clrMapOvr>
    <a:masterClrMapping/>
  </p:clrMapOvr>
  <p:transition spd="slow" advClick="0" advTm="400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5229843" y="3105834"/>
            <a:ext cx="1732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talk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036231716"/>
      </p:ext>
    </p:extLst>
  </p:cSld>
  <p:clrMapOvr>
    <a:masterClrMapping/>
  </p:clrMapOvr>
  <p:transition spd="slow" advClick="0" advTm="300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663786" y="3105834"/>
            <a:ext cx="3090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slide show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163030876"/>
      </p:ext>
    </p:extLst>
  </p:cSld>
  <p:clrMapOvr>
    <a:masterClrMapping/>
  </p:clrMapOvr>
  <p:transition spd="slow" advClick="0" advTm="30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63686" y="3105834"/>
            <a:ext cx="3464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performance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858618875"/>
      </p:ext>
    </p:extLst>
  </p:cSld>
  <p:clrMapOvr>
    <a:masterClrMapping/>
  </p:clrMapOvr>
  <p:transition spd="slow" advClick="0"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844926" y="3105834"/>
            <a:ext cx="10502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For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my ability to stand and speak</a:t>
            </a:r>
          </a:p>
        </p:txBody>
      </p:sp>
    </p:spTree>
    <p:extLst>
      <p:ext uri="{BB962C8B-B14F-4D97-AF65-F5344CB8AC3E}">
        <p14:creationId xmlns:p14="http://schemas.microsoft.com/office/powerpoint/2010/main" val="160991596"/>
      </p:ext>
    </p:extLst>
  </p:cSld>
  <p:clrMapOvr>
    <a:masterClrMapping/>
  </p:clrMapOvr>
  <p:transition spd="slow" advClick="0" advTm="400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048743" y="3105834"/>
            <a:ext cx="4094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piece of theatre.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453232745"/>
      </p:ext>
    </p:extLst>
  </p:cSld>
  <p:clrMapOvr>
    <a:masterClrMapping/>
  </p:clrMapOvr>
  <p:transition spd="slow" advClick="0" advTm="500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788964" y="3105834"/>
            <a:ext cx="261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juncture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208406126"/>
      </p:ext>
    </p:extLst>
  </p:cSld>
  <p:clrMapOvr>
    <a:masterClrMapping/>
  </p:clrMapOvr>
  <p:transition spd="slow" advClick="0" advTm="40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666844" y="3105834"/>
            <a:ext cx="8858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meeting of ideas and beliefs and concerns. 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142761910"/>
      </p:ext>
    </p:extLst>
  </p:cSld>
  <p:clrMapOvr>
    <a:masterClrMapping/>
  </p:clrMapOvr>
  <p:transition spd="slow" advClick="0" advTm="500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637499" y="2828835"/>
            <a:ext cx="8917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 ideas we each live with, those we embrace and reject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325063993"/>
      </p:ext>
    </p:extLst>
  </p:cSld>
  <p:clrMapOvr>
    <a:masterClrMapping/>
  </p:clrMapOvr>
  <p:transition spd="slow" advClick="0" advTm="600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979714" y="3105834"/>
            <a:ext cx="1023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 beliefs that ground us, and those that threaten us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260241662"/>
      </p:ext>
    </p:extLst>
  </p:cSld>
  <p:clrMapOvr>
    <a:masterClrMapping/>
  </p:clrMapOvr>
  <p:transition spd="slow" advClick="0" advTm="500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235528" y="2828835"/>
            <a:ext cx="9720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 concerns we insist are not forgotten, and those we might want to forget.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631603853"/>
      </p:ext>
    </p:extLst>
  </p:cSld>
  <p:clrMapOvr>
    <a:masterClrMapping/>
  </p:clrMapOvr>
  <p:transition spd="slow" advClick="0" advTm="70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867150" y="3105834"/>
            <a:ext cx="445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is shaped by these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9904930"/>
      </p:ext>
    </p:extLst>
  </p:cSld>
  <p:clrMapOvr>
    <a:masterClrMapping/>
  </p:clrMapOvr>
  <p:transition spd="slow" advClick="0" advTm="500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815571" y="3105834"/>
            <a:ext cx="4560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is defined by these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91207834"/>
      </p:ext>
    </p:extLst>
  </p:cSld>
  <p:clrMapOvr>
    <a:masterClrMapping/>
  </p:clrMapOvr>
  <p:transition spd="slow" advClick="0" advTm="400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217773" y="3105834"/>
            <a:ext cx="9756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their presence and their absence.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118212885"/>
      </p:ext>
    </p:extLst>
  </p:cSld>
  <p:clrMapOvr>
    <a:masterClrMapping/>
  </p:clrMapOvr>
  <p:transition spd="slow" advClick="0" advTm="500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35527"/>
      </p:ext>
    </p:extLst>
  </p:cSld>
  <p:clrMapOvr>
    <a:masterClrMapping/>
  </p:clrMapOvr>
  <p:transition spd="slow"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05A75-0755-2284-6A34-701F13377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777850"/>
      </p:ext>
    </p:extLst>
  </p:cSld>
  <p:clrMapOvr>
    <a:masterClrMapping/>
  </p:clrMapOvr>
  <p:transition spd="slow" advClick="0" advTm="300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374431" y="3105834"/>
            <a:ext cx="9443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These words have been selected for this moment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388349081"/>
      </p:ext>
    </p:extLst>
  </p:cSld>
  <p:clrMapOvr>
    <a:masterClrMapping/>
  </p:clrMapOvr>
  <p:transition spd="slow" advClick="0" advTm="500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084967" y="3105834"/>
            <a:ext cx="10022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for all the work they do, and impact they might have.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065277136"/>
      </p:ext>
    </p:extLst>
  </p:cSld>
  <p:clrMapOvr>
    <a:masterClrMapping/>
  </p:clrMapOvr>
  <p:transition spd="slow" advClick="0" advTm="600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553200" y="3105834"/>
            <a:ext cx="908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They have been organised to invoke these ideas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30501006"/>
      </p:ext>
    </p:extLst>
  </p:cSld>
  <p:clrMapOvr>
    <a:masterClrMapping/>
  </p:clrMapOvr>
  <p:transition spd="slow" advClick="0" advTm="500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843302" y="3105834"/>
            <a:ext cx="6505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have been shown to you here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928543415"/>
      </p:ext>
    </p:extLst>
  </p:cSld>
  <p:clrMapOvr>
    <a:masterClrMapping/>
  </p:clrMapOvr>
  <p:transition spd="slow" advClick="0" advTm="400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300319" y="3105834"/>
            <a:ext cx="559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as I have read them out loud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282260016"/>
      </p:ext>
    </p:extLst>
  </p:cSld>
  <p:clrMapOvr>
    <a:masterClrMapping/>
  </p:clrMapOvr>
  <p:transition spd="slow" advClick="0" advTm="300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828556" y="3105834"/>
            <a:ext cx="453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myself, ‘here and now’.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638337076"/>
      </p:ext>
    </p:extLst>
  </p:cSld>
  <p:clrMapOvr>
    <a:masterClrMapping/>
  </p:clrMapOvr>
  <p:transition spd="slow" advClick="0" advTm="400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87396" y="3105834"/>
            <a:ext cx="381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hope I’ve done ok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248651490"/>
      </p:ext>
    </p:extLst>
  </p:cSld>
  <p:clrMapOvr>
    <a:masterClrMapping/>
  </p:clrMapOvr>
  <p:transition spd="slow" advClick="0" advTm="500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121132" y="3105834"/>
            <a:ext cx="7949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that you have not been distracted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618099287"/>
      </p:ext>
    </p:extLst>
  </p:cSld>
  <p:clrMapOvr>
    <a:masterClrMapping/>
  </p:clrMapOvr>
  <p:transition spd="slow" advClick="0" advTm="3000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C4783-20D9-DAF0-435F-4F88188C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D8B29-A9A0-3939-F01A-C400870917F0}"/>
              </a:ext>
            </a:extLst>
          </p:cNvPr>
          <p:cNvSpPr txBox="1"/>
          <p:nvPr/>
        </p:nvSpPr>
        <p:spPr>
          <a:xfrm>
            <a:off x="2121132" y="3105834"/>
            <a:ext cx="7949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by me being me.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974340357"/>
      </p:ext>
    </p:extLst>
  </p:cSld>
  <p:clrMapOvr>
    <a:masterClrMapping/>
  </p:clrMapOvr>
  <p:transition spd="slow" advClick="0" advTm="300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551130"/>
      </p:ext>
    </p:extLst>
  </p:cSld>
  <p:clrMapOvr>
    <a:masterClrMapping/>
  </p:clrMapOvr>
  <p:transition spd="slow"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423786" y="3105834"/>
            <a:ext cx="534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am here because I am me</a:t>
            </a:r>
          </a:p>
        </p:txBody>
      </p:sp>
    </p:spTree>
    <p:extLst>
      <p:ext uri="{BB962C8B-B14F-4D97-AF65-F5344CB8AC3E}">
        <p14:creationId xmlns:p14="http://schemas.microsoft.com/office/powerpoint/2010/main" val="3900936848"/>
      </p:ext>
    </p:extLst>
  </p:cSld>
  <p:clrMapOvr>
    <a:masterClrMapping/>
  </p:clrMapOvr>
  <p:transition spd="slow" advClick="0" advTm="5000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975625" y="3105834"/>
            <a:ext cx="824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Being together, in this way, feels significant.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027921092"/>
      </p:ext>
    </p:extLst>
  </p:cSld>
  <p:clrMapOvr>
    <a:masterClrMapping/>
  </p:clrMapOvr>
  <p:transition spd="slow" advClick="0" advTm="500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35828" y="3105834"/>
            <a:ext cx="3920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Given where we are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720000261"/>
      </p:ext>
    </p:extLst>
  </p:cSld>
  <p:clrMapOvr>
    <a:masterClrMapping/>
  </p:clrMapOvr>
  <p:transition spd="slow" advClick="0" advTm="300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275857" y="3105834"/>
            <a:ext cx="5640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the times we are living in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129327034"/>
      </p:ext>
    </p:extLst>
  </p:cSld>
  <p:clrMapOvr>
    <a:masterClrMapping/>
  </p:clrMapOvr>
  <p:transition spd="slow" advClick="0" advTm="400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153164" y="3105834"/>
            <a:ext cx="7885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perhaps this is a good way to respond. 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010717928"/>
      </p:ext>
    </p:extLst>
  </p:cSld>
  <p:clrMapOvr>
    <a:masterClrMapping/>
  </p:clrMapOvr>
  <p:transition spd="slow" advClick="0" advTm="300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78C6C-265D-1BB6-58C2-8456B7DE5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47355"/>
      </p:ext>
    </p:extLst>
  </p:cSld>
  <p:clrMapOvr>
    <a:masterClrMapping/>
  </p:clrMapOvr>
  <p:transition spd="slow" advClick="0" advTm="300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264971" y="3105834"/>
            <a:ext cx="5662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do this, and things like this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93975325"/>
      </p:ext>
    </p:extLst>
  </p:cSld>
  <p:clrMapOvr>
    <a:masterClrMapping/>
  </p:clrMapOvr>
  <p:transition spd="slow" advClick="0" advTm="400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465614" y="3105834"/>
            <a:ext cx="7260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experience this, and things like this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170447730"/>
      </p:ext>
    </p:extLst>
  </p:cSld>
  <p:clrMapOvr>
    <a:masterClrMapping/>
  </p:clrMapOvr>
  <p:transition spd="slow" advClick="0" advTm="400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58D0B-3100-2846-1DA5-B4CBB3B4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F7C57-67F7-728A-A0B7-9657D6BCDAF3}"/>
              </a:ext>
            </a:extLst>
          </p:cNvPr>
          <p:cNvSpPr txBox="1"/>
          <p:nvPr/>
        </p:nvSpPr>
        <p:spPr>
          <a:xfrm>
            <a:off x="4801080" y="3105834"/>
            <a:ext cx="2589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feels to me...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7045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070892" y="3105834"/>
            <a:ext cx="6050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…like an important thing to do.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2044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jecthums5 - 25_07_2025, 14.45.m4a">
            <a:hlinkClick r:id="" action="ppaction://media"/>
            <a:extLst>
              <a:ext uri="{FF2B5EF4-FFF2-40B4-BE49-F238E27FC236}">
                <a16:creationId xmlns:a16="http://schemas.microsoft.com/office/drawing/2014/main" id="{9521FBB8-98B3-7170-4BD5-68116A666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9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B2158-7FE2-76BD-713D-F33D7FCA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4292F-52D5-482F-F7E9-3E9649705579}"/>
              </a:ext>
            </a:extLst>
          </p:cNvPr>
          <p:cNvSpPr txBox="1"/>
          <p:nvPr/>
        </p:nvSpPr>
        <p:spPr>
          <a:xfrm>
            <a:off x="4241697" y="3105834"/>
            <a:ext cx="3708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nd that’s enough.</a:t>
            </a:r>
          </a:p>
        </p:txBody>
      </p:sp>
    </p:spTree>
    <p:extLst>
      <p:ext uri="{BB962C8B-B14F-4D97-AF65-F5344CB8AC3E}">
        <p14:creationId xmlns:p14="http://schemas.microsoft.com/office/powerpoint/2010/main" val="4113049699"/>
      </p:ext>
    </p:extLst>
  </p:cSld>
  <p:clrMapOvr>
    <a:masterClrMapping/>
  </p:clrMapOvr>
  <p:transition spd="slow" advClick="0" advTm="4000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879318"/>
      </p:ext>
    </p:extLst>
  </p:cSld>
  <p:clrMapOvr>
    <a:masterClrMapping/>
  </p:clrMapOvr>
  <p:transition spd="slow" advClick="0" advTm="1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5678F-DF89-1E2B-797C-52ED54DB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2473"/>
      </p:ext>
    </p:extLst>
  </p:cSld>
  <p:clrMapOvr>
    <a:masterClrMapping/>
  </p:clrMapOvr>
  <p:transition spd="slow"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538287" y="3105834"/>
            <a:ext cx="911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have also read through these words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already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539130137"/>
      </p:ext>
    </p:extLst>
  </p:cSld>
  <p:clrMapOvr>
    <a:masterClrMapping/>
  </p:clrMapOvr>
  <p:transition spd="slow"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E127A-3397-DCBF-497A-E6CAE139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28238-8CC4-9627-04B6-B787BD203628}"/>
              </a:ext>
            </a:extLst>
          </p:cNvPr>
          <p:cNvSpPr txBox="1"/>
          <p:nvPr/>
        </p:nvSpPr>
        <p:spPr>
          <a:xfrm>
            <a:off x="3146307" y="3105834"/>
            <a:ext cx="5899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nd I agree with what they say</a:t>
            </a:r>
          </a:p>
        </p:txBody>
      </p:sp>
    </p:spTree>
    <p:extLst>
      <p:ext uri="{BB962C8B-B14F-4D97-AF65-F5344CB8AC3E}">
        <p14:creationId xmlns:p14="http://schemas.microsoft.com/office/powerpoint/2010/main" val="886438457"/>
      </p:ext>
    </p:extLst>
  </p:cSld>
  <p:clrMapOvr>
    <a:masterClrMapping/>
  </p:clrMapOvr>
  <p:transition spd="slow"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14038-6582-8FB5-7BC7-777CF07C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6B6EA-4372-AC90-3B5E-C6C76A6894AC}"/>
              </a:ext>
            </a:extLst>
          </p:cNvPr>
          <p:cNvSpPr txBox="1"/>
          <p:nvPr/>
        </p:nvSpPr>
        <p:spPr>
          <a:xfrm>
            <a:off x="3146307" y="3105834"/>
            <a:ext cx="5899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broadly.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405777558"/>
      </p:ext>
    </p:extLst>
  </p:cSld>
  <p:clrMapOvr>
    <a:masterClrMapping/>
  </p:clrMapOvr>
  <p:transition spd="slow"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05550"/>
      </p:ext>
    </p:extLst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5C212-696D-4068-AB60-92E2E3BCFE05}"/>
              </a:ext>
            </a:extLst>
          </p:cNvPr>
          <p:cNvSpPr txBox="1"/>
          <p:nvPr/>
        </p:nvSpPr>
        <p:spPr>
          <a:xfrm>
            <a:off x="3599902" y="2551837"/>
            <a:ext cx="49921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1812</a:t>
            </a:r>
          </a:p>
          <a:p>
            <a:pPr algn="ctr"/>
            <a:r>
              <a:rPr lang="en-GB" sz="54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(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here and now)</a:t>
            </a:r>
          </a:p>
        </p:txBody>
      </p:sp>
    </p:spTree>
    <p:extLst>
      <p:ext uri="{BB962C8B-B14F-4D97-AF65-F5344CB8AC3E}">
        <p14:creationId xmlns:p14="http://schemas.microsoft.com/office/powerpoint/2010/main" val="358238788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878802" y="3105834"/>
            <a:ext cx="6667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am here to propose connections.</a:t>
            </a:r>
          </a:p>
        </p:txBody>
      </p:sp>
    </p:spTree>
    <p:extLst>
      <p:ext uri="{BB962C8B-B14F-4D97-AF65-F5344CB8AC3E}">
        <p14:creationId xmlns:p14="http://schemas.microsoft.com/office/powerpoint/2010/main" val="2520319340"/>
      </p:ext>
    </p:extLst>
  </p:cSld>
  <p:clrMapOvr>
    <a:masterClrMapping/>
  </p:clrMapOvr>
  <p:transition spd="slow" advClick="0" advTm="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728787" y="3105834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Connections between this moment, and here</a:t>
            </a:r>
          </a:p>
        </p:txBody>
      </p:sp>
    </p:spTree>
    <p:extLst>
      <p:ext uri="{BB962C8B-B14F-4D97-AF65-F5344CB8AC3E}">
        <p14:creationId xmlns:p14="http://schemas.microsoft.com/office/powerpoint/2010/main" val="1197411186"/>
      </p:ext>
    </p:extLst>
  </p:cSld>
  <p:clrMapOvr>
    <a:masterClrMapping/>
  </p:clrMapOvr>
  <p:transition spd="slow" advClick="0"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067645" y="3105834"/>
            <a:ext cx="605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etween these words, and me</a:t>
            </a:r>
          </a:p>
        </p:txBody>
      </p:sp>
    </p:spTree>
    <p:extLst>
      <p:ext uri="{BB962C8B-B14F-4D97-AF65-F5344CB8AC3E}">
        <p14:creationId xmlns:p14="http://schemas.microsoft.com/office/powerpoint/2010/main" val="3724081985"/>
      </p:ext>
    </p:extLst>
  </p:cSld>
  <p:clrMapOvr>
    <a:masterClrMapping/>
  </p:clrMapOvr>
  <p:transition spd="slow" advClick="0" advTm="4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259682" y="2828835"/>
            <a:ext cx="9672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etween me, and these words, and the meanings triggered by them when they reach your brain.</a:t>
            </a:r>
          </a:p>
        </p:txBody>
      </p:sp>
    </p:spTree>
    <p:extLst>
      <p:ext uri="{BB962C8B-B14F-4D97-AF65-F5344CB8AC3E}">
        <p14:creationId xmlns:p14="http://schemas.microsoft.com/office/powerpoint/2010/main" val="3585002316"/>
      </p:ext>
    </p:extLst>
  </p:cSld>
  <p:clrMapOvr>
    <a:masterClrMapping/>
  </p:clrMapOvr>
  <p:transition spd="slow" advClick="0" advTm="7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481138" y="3105834"/>
            <a:ext cx="9229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etween all of these and this location, this place</a:t>
            </a:r>
          </a:p>
        </p:txBody>
      </p:sp>
    </p:spTree>
    <p:extLst>
      <p:ext uri="{BB962C8B-B14F-4D97-AF65-F5344CB8AC3E}">
        <p14:creationId xmlns:p14="http://schemas.microsoft.com/office/powerpoint/2010/main" val="153548456"/>
      </p:ext>
    </p:extLst>
  </p:cSld>
  <p:clrMapOvr>
    <a:masterClrMapping/>
  </p:clrMapOvr>
  <p:transition spd="slow" advClick="0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252538" y="2828835"/>
            <a:ext cx="9686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put to the service of me standing here, saying these words</a:t>
            </a:r>
          </a:p>
        </p:txBody>
      </p:sp>
    </p:spTree>
    <p:extLst>
      <p:ext uri="{BB962C8B-B14F-4D97-AF65-F5344CB8AC3E}">
        <p14:creationId xmlns:p14="http://schemas.microsoft.com/office/powerpoint/2010/main" val="2325551542"/>
      </p:ext>
    </p:extLst>
  </p:cSld>
  <p:clrMapOvr>
    <a:masterClrMapping/>
  </p:clrMapOvr>
  <p:transition spd="slow" advClick="0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24920" y="3105834"/>
            <a:ext cx="394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body, this voice</a:t>
            </a:r>
          </a:p>
        </p:txBody>
      </p:sp>
    </p:spTree>
    <p:extLst>
      <p:ext uri="{BB962C8B-B14F-4D97-AF65-F5344CB8AC3E}">
        <p14:creationId xmlns:p14="http://schemas.microsoft.com/office/powerpoint/2010/main" val="3675424901"/>
      </p:ext>
    </p:extLst>
  </p:cSld>
  <p:clrMapOvr>
    <a:masterClrMapping/>
  </p:clrMapOvr>
  <p:transition spd="slow" advClick="0"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83618" y="3105834"/>
            <a:ext cx="3424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you listening</a:t>
            </a:r>
          </a:p>
        </p:txBody>
      </p:sp>
    </p:spTree>
    <p:extLst>
      <p:ext uri="{BB962C8B-B14F-4D97-AF65-F5344CB8AC3E}">
        <p14:creationId xmlns:p14="http://schemas.microsoft.com/office/powerpoint/2010/main" val="1287511315"/>
      </p:ext>
    </p:extLst>
  </p:cSld>
  <p:clrMapOvr>
    <a:masterClrMapping/>
  </p:clrMapOvr>
  <p:transition spd="slow"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200697" y="3105834"/>
            <a:ext cx="5790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 there, you there together.</a:t>
            </a:r>
          </a:p>
        </p:txBody>
      </p:sp>
    </p:spTree>
    <p:extLst>
      <p:ext uri="{BB962C8B-B14F-4D97-AF65-F5344CB8AC3E}">
        <p14:creationId xmlns:p14="http://schemas.microsoft.com/office/powerpoint/2010/main" val="3959440129"/>
      </p:ext>
    </p:extLst>
  </p:cSld>
  <p:clrMapOvr>
    <a:masterClrMapping/>
  </p:clrMapOvr>
  <p:transition spd="slow" advClick="0" advTm="4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C1AABA-1F35-9847-8F2B-DD334C695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915833"/>
      </p:ext>
    </p:extLst>
  </p:cSld>
  <p:clrMapOvr>
    <a:masterClrMapping/>
  </p:clrMapOvr>
  <p:transition spd="slow" advClick="0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76650"/>
      </p:ext>
    </p:extLst>
  </p:cSld>
  <p:clrMapOvr>
    <a:masterClrMapping/>
  </p:clrMapOvr>
  <p:transition spd="slow" advClick="0" advTm="4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688306" y="2828835"/>
            <a:ext cx="8815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The longer this goes on, the more connections there will be</a:t>
            </a:r>
          </a:p>
        </p:txBody>
      </p:sp>
    </p:spTree>
    <p:extLst>
      <p:ext uri="{BB962C8B-B14F-4D97-AF65-F5344CB8AC3E}">
        <p14:creationId xmlns:p14="http://schemas.microsoft.com/office/powerpoint/2010/main" val="2810740123"/>
      </p:ext>
    </p:extLst>
  </p:cSld>
  <p:clrMapOvr>
    <a:masterClrMapping/>
  </p:clrMapOvr>
  <p:transition spd="slow" advClick="0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714500" y="2828835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between these words and those I have already said</a:t>
            </a:r>
          </a:p>
        </p:txBody>
      </p:sp>
    </p:spTree>
    <p:extLst>
      <p:ext uri="{BB962C8B-B14F-4D97-AF65-F5344CB8AC3E}">
        <p14:creationId xmlns:p14="http://schemas.microsoft.com/office/powerpoint/2010/main" val="73882142"/>
      </p:ext>
    </p:extLst>
  </p:cSld>
  <p:clrMapOvr>
    <a:masterClrMapping/>
  </p:clrMapOvr>
  <p:transition spd="slow" advClick="0"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714500" y="3105834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the place in which they have been said.</a:t>
            </a:r>
          </a:p>
        </p:txBody>
      </p:sp>
    </p:spTree>
    <p:extLst>
      <p:ext uri="{BB962C8B-B14F-4D97-AF65-F5344CB8AC3E}">
        <p14:creationId xmlns:p14="http://schemas.microsoft.com/office/powerpoint/2010/main" val="2514149368"/>
      </p:ext>
    </p:extLst>
  </p:cSld>
  <p:clrMapOvr>
    <a:masterClrMapping/>
  </p:clrMapOvr>
  <p:transition spd="slow" advClick="0" advTm="4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714500" y="2828835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Between this event of you doing that, and me doing this</a:t>
            </a:r>
          </a:p>
        </p:txBody>
      </p:sp>
    </p:spTree>
    <p:extLst>
      <p:ext uri="{BB962C8B-B14F-4D97-AF65-F5344CB8AC3E}">
        <p14:creationId xmlns:p14="http://schemas.microsoft.com/office/powerpoint/2010/main" val="2284443098"/>
      </p:ext>
    </p:extLst>
  </p:cSld>
  <p:clrMapOvr>
    <a:masterClrMapping/>
  </p:clrMapOvr>
  <p:transition spd="slow" advClick="0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727916" y="3105834"/>
            <a:ext cx="8736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all the thoughts that have been provoked.</a:t>
            </a:r>
          </a:p>
        </p:txBody>
      </p:sp>
    </p:spTree>
    <p:extLst>
      <p:ext uri="{BB962C8B-B14F-4D97-AF65-F5344CB8AC3E}">
        <p14:creationId xmlns:p14="http://schemas.microsoft.com/office/powerpoint/2010/main" val="1385905657"/>
      </p:ext>
    </p:extLst>
  </p:cSld>
  <p:clrMapOvr>
    <a:masterClrMapping/>
  </p:clrMapOvr>
  <p:transition spd="slow" advClick="0" advTm="4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209369"/>
      </p:ext>
    </p:extLst>
  </p:cSld>
  <p:clrMapOvr>
    <a:masterClrMapping/>
  </p:clrMapOvr>
  <p:transition spd="slow"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688306" y="2828835"/>
            <a:ext cx="8815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Of course, ‘here and now’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can suggest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a wider sense of time, and a wider sense of location</a:t>
            </a:r>
          </a:p>
        </p:txBody>
      </p:sp>
    </p:spTree>
    <p:extLst>
      <p:ext uri="{BB962C8B-B14F-4D97-AF65-F5344CB8AC3E}">
        <p14:creationId xmlns:p14="http://schemas.microsoft.com/office/powerpoint/2010/main" val="804624360"/>
      </p:ext>
    </p:extLst>
  </p:cSld>
  <p:clrMapOvr>
    <a:masterClrMapping/>
  </p:clrMapOvr>
  <p:transition spd="slow" advClick="0" advTm="7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359694" y="2828835"/>
            <a:ext cx="9472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so there are many, many more potential points of connection</a:t>
            </a:r>
          </a:p>
        </p:txBody>
      </p:sp>
    </p:spTree>
    <p:extLst>
      <p:ext uri="{BB962C8B-B14F-4D97-AF65-F5344CB8AC3E}">
        <p14:creationId xmlns:p14="http://schemas.microsoft.com/office/powerpoint/2010/main" val="928593484"/>
      </p:ext>
    </p:extLst>
  </p:cSld>
  <p:clrMapOvr>
    <a:masterClrMapping/>
  </p:clrMapOvr>
  <p:transition spd="slow" advClick="0" advTm="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359694" y="3105834"/>
            <a:ext cx="9472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that you might identify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42933859"/>
      </p:ext>
    </p:extLst>
  </p:cSld>
  <p:clrMapOvr>
    <a:masterClrMapping/>
  </p:clrMapOvr>
  <p:transition spd="slow"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359694" y="3105834"/>
            <a:ext cx="9472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hat I might suggest.</a:t>
            </a:r>
          </a:p>
        </p:txBody>
      </p:sp>
    </p:spTree>
    <p:extLst>
      <p:ext uri="{BB962C8B-B14F-4D97-AF65-F5344CB8AC3E}">
        <p14:creationId xmlns:p14="http://schemas.microsoft.com/office/powerpoint/2010/main" val="2940663057"/>
      </p:ext>
    </p:extLst>
  </p:cSld>
  <p:clrMapOvr>
    <a:masterClrMapping/>
  </p:clrMapOvr>
  <p:transition spd="slow"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95E7B-7A63-2840-A4F3-34436AB5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9F5235-8C92-1C92-64E3-B3ECCAA8236B}"/>
              </a:ext>
            </a:extLst>
          </p:cNvPr>
          <p:cNvSpPr txBox="1"/>
          <p:nvPr/>
        </p:nvSpPr>
        <p:spPr>
          <a:xfrm>
            <a:off x="5478668" y="3105834"/>
            <a:ext cx="1234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794798369"/>
      </p:ext>
    </p:extLst>
  </p:cSld>
  <p:clrMapOvr>
    <a:masterClrMapping/>
  </p:clrMapOvr>
  <p:transition spd="slow"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5137893" y="3105834"/>
            <a:ext cx="1916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This time </a:t>
            </a:r>
          </a:p>
        </p:txBody>
      </p:sp>
    </p:spTree>
    <p:extLst>
      <p:ext uri="{BB962C8B-B14F-4D97-AF65-F5344CB8AC3E}">
        <p14:creationId xmlns:p14="http://schemas.microsoft.com/office/powerpoint/2010/main" val="794994133"/>
      </p:ext>
    </p:extLst>
  </p:cSld>
  <p:clrMapOvr>
    <a:masterClrMapping/>
  </p:clrMapOvr>
  <p:transition spd="slow" advClick="0" advTm="6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822323" y="2828835"/>
            <a:ext cx="8547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fter all the things that have happened, or started, recently.</a:t>
            </a:r>
          </a:p>
        </p:txBody>
      </p:sp>
    </p:spTree>
    <p:extLst>
      <p:ext uri="{BB962C8B-B14F-4D97-AF65-F5344CB8AC3E}">
        <p14:creationId xmlns:p14="http://schemas.microsoft.com/office/powerpoint/2010/main" val="2662659812"/>
      </p:ext>
    </p:extLst>
  </p:cSld>
  <p:clrMapOvr>
    <a:masterClrMapping/>
  </p:clrMapOvr>
  <p:transition spd="slow" advClick="0" advTm="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CCC4B-D3AB-4049-33AB-DDF9758B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605878"/>
      </p:ext>
    </p:extLst>
  </p:cSld>
  <p:clrMapOvr>
    <a:masterClrMapping/>
  </p:clrMapOvr>
  <p:transition spd="slow" advClick="0" advTm="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AE626-7A8D-DD9B-A4E9-74E966950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B1E082-9F70-8B6C-39AE-449CC583E26D}"/>
              </a:ext>
            </a:extLst>
          </p:cNvPr>
          <p:cNvSpPr txBox="1"/>
          <p:nvPr/>
        </p:nvSpPr>
        <p:spPr>
          <a:xfrm>
            <a:off x="4025727" y="3105834"/>
            <a:ext cx="4140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Just 6 months since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2849225"/>
      </p:ext>
    </p:extLst>
  </p:cSld>
  <p:clrMapOvr>
    <a:masterClrMapping/>
  </p:clrMapOvr>
  <p:transition spd="slow" advClick="0" advTm="6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341432" y="3105834"/>
            <a:ext cx="5509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A year and 9 months since…</a:t>
            </a:r>
          </a:p>
        </p:txBody>
      </p:sp>
    </p:spTree>
    <p:extLst>
      <p:ext uri="{BB962C8B-B14F-4D97-AF65-F5344CB8AC3E}">
        <p14:creationId xmlns:p14="http://schemas.microsoft.com/office/powerpoint/2010/main" val="1440606624"/>
      </p:ext>
    </p:extLst>
  </p:cSld>
  <p:clrMapOvr>
    <a:masterClrMapping/>
  </p:clrMapOvr>
  <p:transition spd="slow" advClick="0" advTm="6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266824" y="3105834"/>
            <a:ext cx="565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3 years and 6 months since…</a:t>
            </a:r>
          </a:p>
        </p:txBody>
      </p:sp>
    </p:spTree>
    <p:extLst>
      <p:ext uri="{BB962C8B-B14F-4D97-AF65-F5344CB8AC3E}">
        <p14:creationId xmlns:p14="http://schemas.microsoft.com/office/powerpoint/2010/main" val="565291157"/>
      </p:ext>
    </p:extLst>
  </p:cSld>
  <p:clrMapOvr>
    <a:masterClrMapping/>
  </p:clrMapOvr>
  <p:transition spd="slow" advClick="0" advTm="7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00F51A-7747-8809-E950-1B261E567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65369"/>
      </p:ext>
    </p:extLst>
  </p:cSld>
  <p:clrMapOvr>
    <a:masterClrMapping/>
  </p:clrMapOvr>
  <p:transition spd="slow" advClick="0" advTm="2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44364" y="3105834"/>
            <a:ext cx="390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80 years after…</a:t>
            </a:r>
          </a:p>
        </p:txBody>
      </p:sp>
    </p:spTree>
    <p:extLst>
      <p:ext uri="{BB962C8B-B14F-4D97-AF65-F5344CB8AC3E}">
        <p14:creationId xmlns:p14="http://schemas.microsoft.com/office/powerpoint/2010/main" val="1640192447"/>
      </p:ext>
    </p:extLst>
  </p:cSld>
  <p:clrMapOvr>
    <a:masterClrMapping/>
  </p:clrMapOvr>
  <p:transition spd="slow" advClick="0" advTm="7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573190" y="3105834"/>
            <a:ext cx="3296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213 years after…</a:t>
            </a:r>
          </a:p>
        </p:txBody>
      </p:sp>
    </p:spTree>
    <p:extLst>
      <p:ext uri="{BB962C8B-B14F-4D97-AF65-F5344CB8AC3E}">
        <p14:creationId xmlns:p14="http://schemas.microsoft.com/office/powerpoint/2010/main" val="2619504906"/>
      </p:ext>
    </p:extLst>
  </p:cSld>
  <p:clrMapOvr>
    <a:masterClrMapping/>
  </p:clrMapOvr>
  <p:transition spd="slow" advClick="0" advTm="7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452990" y="3105834"/>
            <a:ext cx="3286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959 years after…</a:t>
            </a:r>
          </a:p>
        </p:txBody>
      </p:sp>
    </p:spTree>
    <p:extLst>
      <p:ext uri="{BB962C8B-B14F-4D97-AF65-F5344CB8AC3E}">
        <p14:creationId xmlns:p14="http://schemas.microsoft.com/office/powerpoint/2010/main" val="495575879"/>
      </p:ext>
    </p:extLst>
  </p:cSld>
  <p:clrMapOvr>
    <a:masterClrMapping/>
  </p:clrMapOvr>
  <p:transition spd="slow"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CC0A3-EBAE-71EA-F03A-95B47B9D9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3E82C-DDEC-D286-336D-C3FC0340BE5E}"/>
              </a:ext>
            </a:extLst>
          </p:cNvPr>
          <p:cNvSpPr txBox="1"/>
          <p:nvPr/>
        </p:nvSpPr>
        <p:spPr>
          <a:xfrm>
            <a:off x="3322969" y="3105834"/>
            <a:ext cx="554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My name is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[</a:t>
            </a:r>
            <a:r>
              <a:rPr lang="en-GB" sz="36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your first name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3768582"/>
      </p:ext>
    </p:extLst>
  </p:cSld>
  <p:clrMapOvr>
    <a:masterClrMapping/>
  </p:clrMapOvr>
  <p:transition spd="slow" advClick="0" advTm="3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07577" y="3105834"/>
            <a:ext cx="3576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2029 years after…</a:t>
            </a:r>
          </a:p>
        </p:txBody>
      </p:sp>
    </p:spTree>
    <p:extLst>
      <p:ext uri="{BB962C8B-B14F-4D97-AF65-F5344CB8AC3E}">
        <p14:creationId xmlns:p14="http://schemas.microsoft.com/office/powerpoint/2010/main" val="2413894275"/>
      </p:ext>
    </p:extLst>
  </p:cSld>
  <p:clrMapOvr>
    <a:masterClrMapping/>
  </p:clrMapOvr>
  <p:transition spd="slow" advClick="0" advTm="5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922341" y="3098253"/>
            <a:ext cx="2347317" cy="661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apparently</a:t>
            </a:r>
          </a:p>
        </p:txBody>
      </p:sp>
    </p:spTree>
    <p:extLst>
      <p:ext uri="{BB962C8B-B14F-4D97-AF65-F5344CB8AC3E}">
        <p14:creationId xmlns:p14="http://schemas.microsoft.com/office/powerpoint/2010/main" val="2281125982"/>
      </p:ext>
    </p:extLst>
  </p:cSld>
  <p:clrMapOvr>
    <a:masterClrMapping/>
  </p:clrMapOvr>
  <p:transition spd="slow" advClick="0" advTm="3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816927" y="3105834"/>
            <a:ext cx="455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65 million years after….</a:t>
            </a:r>
          </a:p>
        </p:txBody>
      </p:sp>
    </p:spTree>
    <p:extLst>
      <p:ext uri="{BB962C8B-B14F-4D97-AF65-F5344CB8AC3E}">
        <p14:creationId xmlns:p14="http://schemas.microsoft.com/office/powerpoint/2010/main" val="1187672585"/>
      </p:ext>
    </p:extLst>
  </p:cSld>
  <p:clrMapOvr>
    <a:masterClrMapping/>
  </p:clrMapOvr>
  <p:transition spd="slow" advClick="0" advTm="7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A47A9-3576-C9EF-2A6B-68DD0584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7012"/>
      </p:ext>
    </p:extLst>
  </p:cSld>
  <p:clrMapOvr>
    <a:masterClrMapping/>
  </p:clrMapOvr>
  <p:transition spd="slow" advClick="0" advTm="3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161309" y="3105834"/>
            <a:ext cx="7869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before all those things yet to happen</a:t>
            </a:r>
          </a:p>
        </p:txBody>
      </p:sp>
    </p:spTree>
    <p:extLst>
      <p:ext uri="{BB962C8B-B14F-4D97-AF65-F5344CB8AC3E}">
        <p14:creationId xmlns:p14="http://schemas.microsoft.com/office/powerpoint/2010/main" val="903655233"/>
      </p:ext>
    </p:extLst>
  </p:cSld>
  <p:clrMapOvr>
    <a:masterClrMapping/>
  </p:clrMapOvr>
  <p:transition spd="slow" advClick="0" advTm="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946476" y="3105834"/>
            <a:ext cx="829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those things that are just around the corner</a:t>
            </a:r>
          </a:p>
        </p:txBody>
      </p:sp>
    </p:spTree>
    <p:extLst>
      <p:ext uri="{BB962C8B-B14F-4D97-AF65-F5344CB8AC3E}">
        <p14:creationId xmlns:p14="http://schemas.microsoft.com/office/powerpoint/2010/main" val="3562636457"/>
      </p:ext>
    </p:extLst>
  </p:cSld>
  <p:clrMapOvr>
    <a:masterClrMapping/>
  </p:clrMapOvr>
  <p:transition spd="slow" advClick="0" advTm="4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748889" y="3105834"/>
            <a:ext cx="6694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Those things that will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happen soon</a:t>
            </a:r>
          </a:p>
        </p:txBody>
      </p:sp>
    </p:spTree>
    <p:extLst>
      <p:ext uri="{BB962C8B-B14F-4D97-AF65-F5344CB8AC3E}">
        <p14:creationId xmlns:p14="http://schemas.microsoft.com/office/powerpoint/2010/main" val="845095752"/>
      </p:ext>
    </p:extLst>
  </p:cSld>
  <p:clrMapOvr>
    <a:masterClrMapping/>
  </p:clrMapOvr>
  <p:transition spd="slow" advClick="0" advTm="4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283192" y="3105834"/>
            <a:ext cx="3625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hat are not far off</a:t>
            </a:r>
          </a:p>
        </p:txBody>
      </p:sp>
    </p:spTree>
    <p:extLst>
      <p:ext uri="{BB962C8B-B14F-4D97-AF65-F5344CB8AC3E}">
        <p14:creationId xmlns:p14="http://schemas.microsoft.com/office/powerpoint/2010/main" val="3495448147"/>
      </p:ext>
    </p:extLst>
  </p:cSld>
  <p:clrMapOvr>
    <a:masterClrMapping/>
  </p:clrMapOvr>
  <p:transition spd="slow" advClick="0" advTm="4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251554" y="3105834"/>
            <a:ext cx="768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or that will have </a:t>
            </a:r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transpire, eventually.</a:t>
            </a:r>
          </a:p>
        </p:txBody>
      </p:sp>
    </p:spTree>
    <p:extLst>
      <p:ext uri="{BB962C8B-B14F-4D97-AF65-F5344CB8AC3E}">
        <p14:creationId xmlns:p14="http://schemas.microsoft.com/office/powerpoint/2010/main" val="1237840899"/>
      </p:ext>
    </p:extLst>
  </p:cSld>
  <p:clrMapOvr>
    <a:masterClrMapping/>
  </p:clrMapOvr>
  <p:transition spd="slow" advClick="0" advTm="6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571010" y="3105834"/>
            <a:ext cx="3049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nd this place</a:t>
            </a:r>
          </a:p>
        </p:txBody>
      </p:sp>
    </p:spTree>
    <p:extLst>
      <p:ext uri="{BB962C8B-B14F-4D97-AF65-F5344CB8AC3E}">
        <p14:creationId xmlns:p14="http://schemas.microsoft.com/office/powerpoint/2010/main" val="2210367651"/>
      </p:ext>
    </p:extLst>
  </p:cSld>
  <p:clrMapOvr>
    <a:masterClrMapping/>
  </p:clrMapOvr>
  <p:transition spd="slow"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5C212-696D-4068-AB60-92E2E3BCFE05}"/>
              </a:ext>
            </a:extLst>
          </p:cNvPr>
          <p:cNvSpPr txBox="1"/>
          <p:nvPr/>
        </p:nvSpPr>
        <p:spPr>
          <a:xfrm>
            <a:off x="3460905" y="3105834"/>
            <a:ext cx="5270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have agreed to stand here</a:t>
            </a:r>
          </a:p>
        </p:txBody>
      </p:sp>
    </p:spTree>
    <p:extLst>
      <p:ext uri="{BB962C8B-B14F-4D97-AF65-F5344CB8AC3E}">
        <p14:creationId xmlns:p14="http://schemas.microsoft.com/office/powerpoint/2010/main" val="4230340151"/>
      </p:ext>
    </p:extLst>
  </p:cSld>
  <p:clrMapOvr>
    <a:masterClrMapping/>
  </p:clrMapOvr>
  <p:transition spd="slow" advClick="0" advTm="3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171078" y="3105834"/>
            <a:ext cx="5849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not that far from that place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732452315"/>
      </p:ext>
    </p:extLst>
  </p:cSld>
  <p:clrMapOvr>
    <a:masterClrMapping/>
  </p:clrMapOvr>
  <p:transition spd="slow" advClick="0" advTm="5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543300" y="3105834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in this part of the country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010025234"/>
      </p:ext>
    </p:extLst>
  </p:cSld>
  <p:clrMapOvr>
    <a:masterClrMapping/>
  </p:clrMapOvr>
  <p:transition spd="slow" advClick="0" advTm="5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669200" y="3105834"/>
            <a:ext cx="285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in this country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664278082"/>
      </p:ext>
    </p:extLst>
  </p:cSld>
  <p:clrMapOvr>
    <a:masterClrMapping/>
  </p:clrMapOvr>
  <p:transition spd="slow" advClick="0" advTm="5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99330" y="3105834"/>
            <a:ext cx="3793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near that continent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785339276"/>
      </p:ext>
    </p:extLst>
  </p:cSld>
  <p:clrMapOvr>
    <a:masterClrMapping/>
  </p:clrMapOvr>
  <p:transition spd="slow" advClick="0" advTm="5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496291" y="3105834"/>
            <a:ext cx="919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further away from those other continents 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372705519"/>
      </p:ext>
    </p:extLst>
  </p:cSld>
  <p:clrMapOvr>
    <a:masterClrMapping/>
  </p:clrMapOvr>
  <p:transition spd="slow" advClick="0" advTm="5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637314" y="3105834"/>
            <a:ext cx="2917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on this planet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158890494"/>
      </p:ext>
    </p:extLst>
  </p:cSld>
  <p:clrMapOvr>
    <a:masterClrMapping/>
  </p:clrMapOvr>
  <p:transition spd="slow" advClick="0" advTm="4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475509" y="3105834"/>
            <a:ext cx="924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 long way from that star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576248369"/>
      </p:ext>
    </p:extLst>
  </p:cSld>
  <p:clrMapOvr>
    <a:masterClrMapping/>
  </p:clrMapOvr>
  <p:transition spd="slow" advClick="0" advTm="5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46715" y="3105834"/>
            <a:ext cx="3898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that black hole.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139355792"/>
      </p:ext>
    </p:extLst>
  </p:cSld>
  <p:clrMapOvr>
    <a:masterClrMapping/>
  </p:clrMapOvr>
  <p:transition spd="slow" advClick="0" advTm="5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41295"/>
      </p:ext>
    </p:extLst>
  </p:cSld>
  <p:clrMapOvr>
    <a:masterClrMapping/>
  </p:clrMapOvr>
  <p:transition spd="slow" advClick="0" advTm="3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394951" y="2828835"/>
            <a:ext cx="9402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Wherever there is human life there is an awareness of ‘here and now’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742040838"/>
      </p:ext>
    </p:extLst>
  </p:cSld>
  <p:clrMapOvr>
    <a:masterClrMapping/>
  </p:clrMapOvr>
  <p:transition spd="slow"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573190" y="3105834"/>
            <a:ext cx="3045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 in front of you</a:t>
            </a:r>
          </a:p>
        </p:txBody>
      </p:sp>
    </p:spTree>
    <p:extLst>
      <p:ext uri="{BB962C8B-B14F-4D97-AF65-F5344CB8AC3E}">
        <p14:creationId xmlns:p14="http://schemas.microsoft.com/office/powerpoint/2010/main" val="2791869468"/>
      </p:ext>
    </p:extLst>
  </p:cSld>
  <p:clrMapOvr>
    <a:masterClrMapping/>
  </p:clrMapOvr>
  <p:transition spd="slow" advClick="0" advTm="2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111493" y="3105834"/>
            <a:ext cx="7969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of other lives going on in other places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794883017"/>
      </p:ext>
    </p:extLst>
  </p:cSld>
  <p:clrMapOvr>
    <a:masterClrMapping/>
  </p:clrMapOvr>
  <p:transition spd="slow" advClick="0" advTm="5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788017" y="3105834"/>
            <a:ext cx="4615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where other people are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080235770"/>
      </p:ext>
    </p:extLst>
  </p:cSld>
  <p:clrMapOvr>
    <a:masterClrMapping/>
  </p:clrMapOvr>
  <p:transition spd="slow" advClick="0" advTm="5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1921329" y="3105834"/>
            <a:ext cx="8349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where all those other things have happened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740197466"/>
      </p:ext>
    </p:extLst>
  </p:cSld>
  <p:clrMapOvr>
    <a:masterClrMapping/>
  </p:clrMapOvr>
  <p:transition spd="slow" advClick="0" advTm="5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750783" y="3105834"/>
            <a:ext cx="4690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continue to happen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24286854"/>
      </p:ext>
    </p:extLst>
  </p:cSld>
  <p:clrMapOvr>
    <a:masterClrMapping/>
  </p:clrMapOvr>
  <p:transition spd="slow" advClick="0" advTm="7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586471" y="3105834"/>
            <a:ext cx="5019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w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here they are doing that</a:t>
            </a:r>
          </a:p>
        </p:txBody>
      </p:sp>
    </p:spTree>
    <p:extLst>
      <p:ext uri="{BB962C8B-B14F-4D97-AF65-F5344CB8AC3E}">
        <p14:creationId xmlns:p14="http://schemas.microsoft.com/office/powerpoint/2010/main" val="3927710891"/>
      </p:ext>
    </p:extLst>
  </p:cSld>
  <p:clrMapOvr>
    <a:masterClrMapping/>
  </p:clrMapOvr>
  <p:transition spd="slow" advClick="0" advTm="5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918486" y="3105834"/>
            <a:ext cx="4355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we are doing this.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792784696"/>
      </p:ext>
    </p:extLst>
  </p:cSld>
  <p:clrMapOvr>
    <a:masterClrMapping/>
  </p:clrMapOvr>
  <p:transition spd="slow" advClick="0" advTm="4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30037"/>
      </p:ext>
    </p:extLst>
  </p:cSld>
  <p:clrMapOvr>
    <a:masterClrMapping/>
  </p:clrMapOvr>
  <p:transition spd="slow" advClick="0" advTm="2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918486" y="3105834"/>
            <a:ext cx="4355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(pause)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976012439"/>
      </p:ext>
    </p:extLst>
  </p:cSld>
  <p:clrMapOvr>
    <a:masterClrMapping/>
  </p:clrMapOvr>
  <p:transition spd="slow" advClick="0" advTm="12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72645"/>
      </p:ext>
    </p:extLst>
  </p:cSld>
  <p:clrMapOvr>
    <a:masterClrMapping/>
  </p:clrMapOvr>
  <p:transition spd="slow" advClick="0" advTm="2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484911" y="3105834"/>
            <a:ext cx="7222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this is not just a functioning body standing here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138774248"/>
      </p:ext>
    </p:extLst>
  </p:cSld>
  <p:clrMapOvr>
    <a:masterClrMapping/>
  </p:clrMapOvr>
  <p:transition spd="slow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019943" y="3105834"/>
            <a:ext cx="41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nd say these words.</a:t>
            </a:r>
          </a:p>
        </p:txBody>
      </p:sp>
    </p:spTree>
    <p:extLst>
      <p:ext uri="{BB962C8B-B14F-4D97-AF65-F5344CB8AC3E}">
        <p14:creationId xmlns:p14="http://schemas.microsoft.com/office/powerpoint/2010/main" val="3282355995"/>
      </p:ext>
    </p:extLst>
  </p:cSld>
  <p:clrMapOvr>
    <a:masterClrMapping/>
  </p:clrMapOvr>
  <p:transition spd="slow" advClick="0" advTm="3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82835" y="3105834"/>
            <a:ext cx="3826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saying these words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461986262"/>
      </p:ext>
    </p:extLst>
  </p:cSld>
  <p:clrMapOvr>
    <a:masterClrMapping/>
  </p:clrMapOvr>
  <p:transition spd="slow" advClick="0" advTm="3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65571" y="3105834"/>
            <a:ext cx="3460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but a social being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134613504"/>
      </p:ext>
    </p:extLst>
  </p:cSld>
  <p:clrMapOvr>
    <a:masterClrMapping/>
  </p:clrMapOvr>
  <p:transition spd="slow" advClick="0" advTm="3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294909" y="3105834"/>
            <a:ext cx="360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I belong to groups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552734349"/>
      </p:ext>
    </p:extLst>
  </p:cSld>
  <p:clrMapOvr>
    <a:masterClrMapping/>
  </p:clrMapOvr>
  <p:transition spd="slow" advClick="0" advTm="3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31233" y="3105834"/>
            <a:ext cx="3529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this group now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198202445"/>
      </p:ext>
    </p:extLst>
  </p:cSld>
  <p:clrMapOvr>
    <a:masterClrMapping/>
  </p:clrMapOvr>
  <p:transition spd="slow" advClick="0" advTm="3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269672" y="3105834"/>
            <a:ext cx="765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to some of the groups represented here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015163936"/>
      </p:ext>
    </p:extLst>
  </p:cSld>
  <p:clrMapOvr>
    <a:masterClrMapping/>
  </p:clrMapOvr>
  <p:transition spd="slow" advClick="0" advTm="5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122964" y="3105834"/>
            <a:ext cx="394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to other groups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829619300"/>
      </p:ext>
    </p:extLst>
  </p:cSld>
  <p:clrMapOvr>
    <a:masterClrMapping/>
  </p:clrMapOvr>
  <p:transition spd="slow" advClick="0" advTm="4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954673" y="3105834"/>
            <a:ext cx="4282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some small, some big.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284211035"/>
      </p:ext>
    </p:extLst>
  </p:cSld>
  <p:clrMapOvr>
    <a:masterClrMapping/>
  </p:clrMapOvr>
  <p:transition spd="slow" advClick="0" advTm="5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842162" y="3105834"/>
            <a:ext cx="4507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 know me by them.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341234228"/>
      </p:ext>
    </p:extLst>
  </p:cSld>
  <p:clrMapOvr>
    <a:masterClrMapping/>
  </p:clrMapOvr>
  <p:transition spd="slow" advClick="0" advTm="3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381002" y="3105834"/>
            <a:ext cx="7429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Many of them are written in to me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921441099"/>
      </p:ext>
    </p:extLst>
  </p:cSld>
  <p:clrMapOvr>
    <a:masterClrMapping/>
  </p:clrMapOvr>
  <p:transition spd="slow" advClick="0" advTm="5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008871" y="3105834"/>
            <a:ext cx="4174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are visible to you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841876034"/>
      </p:ext>
    </p:extLst>
  </p:cSld>
  <p:clrMapOvr>
    <a:masterClrMapping/>
  </p:clrMapOvr>
  <p:transition spd="slow" advClick="0"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005896"/>
      </p:ext>
    </p:extLst>
  </p:cSld>
  <p:clrMapOvr>
    <a:masterClrMapping/>
  </p:clrMapOvr>
  <p:transition spd="slow" advClick="0" advTm="3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022764" y="3105834"/>
            <a:ext cx="8146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depending on where you are looking from.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764621655"/>
      </p:ext>
    </p:extLst>
  </p:cSld>
  <p:clrMapOvr>
    <a:masterClrMapping/>
  </p:clrMapOvr>
  <p:transition spd="slow" advClick="0" advTm="4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121939"/>
      </p:ext>
    </p:extLst>
  </p:cSld>
  <p:clrMapOvr>
    <a:masterClrMapping/>
  </p:clrMapOvr>
  <p:transition spd="slow" advClick="0" advTm="3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916628" y="3105834"/>
            <a:ext cx="635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you are looking and listening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169447030"/>
      </p:ext>
    </p:extLst>
  </p:cSld>
  <p:clrMapOvr>
    <a:masterClrMapping/>
  </p:clrMapOvr>
  <p:transition spd="slow" advClick="0" advTm="5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839839" y="3105834"/>
            <a:ext cx="6512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you are not really responding 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170362857"/>
      </p:ext>
    </p:extLst>
  </p:cSld>
  <p:clrMapOvr>
    <a:masterClrMapping/>
  </p:clrMapOvr>
  <p:transition spd="slow" advClick="0" advTm="4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558886" y="3105834"/>
            <a:ext cx="5074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visibly or audibly at least.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54395894"/>
      </p:ext>
    </p:extLst>
  </p:cSld>
  <p:clrMapOvr>
    <a:masterClrMapping/>
  </p:clrMapOvr>
  <p:transition spd="slow" advClick="0" advTm="4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433700" y="3105834"/>
            <a:ext cx="5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 know this kind of event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843382349"/>
      </p:ext>
    </p:extLst>
  </p:cSld>
  <p:clrMapOvr>
    <a:masterClrMapping/>
  </p:clrMapOvr>
  <p:transition spd="slow" advClick="0" advTm="40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306164" y="3105834"/>
            <a:ext cx="5579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 seem to accept the rules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309268994"/>
      </p:ext>
    </p:extLst>
  </p:cSld>
  <p:clrMapOvr>
    <a:masterClrMapping/>
  </p:clrMapOvr>
  <p:transition spd="slow" advClick="0" advTm="400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2599764" y="3105834"/>
            <a:ext cx="699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and the principles that govern them.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874314127"/>
      </p:ext>
    </p:extLst>
  </p:cSld>
  <p:clrMapOvr>
    <a:masterClrMapping/>
  </p:clrMapOvr>
  <p:transition spd="slow" advClick="0" advTm="50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3792928" y="3105834"/>
            <a:ext cx="460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You’ve done this before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593599548"/>
      </p:ext>
    </p:extLst>
  </p:cSld>
  <p:clrMapOvr>
    <a:masterClrMapping/>
  </p:clrMapOvr>
  <p:transition spd="slow" advClick="0" advTm="40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1755E-5507-C4EF-DE17-F46165A54E37}"/>
              </a:ext>
            </a:extLst>
          </p:cNvPr>
          <p:cNvSpPr txBox="1"/>
          <p:nvPr/>
        </p:nvSpPr>
        <p:spPr>
          <a:xfrm>
            <a:off x="4363686" y="3105834"/>
            <a:ext cx="3464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or things like this.</a:t>
            </a:r>
            <a:endParaRPr lang="en-GB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668337643"/>
      </p:ext>
    </p:extLst>
  </p:cSld>
  <p:clrMapOvr>
    <a:masterClrMapping/>
  </p:clrMapOvr>
  <p:transition spd="slow" advClick="0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796</Words>
  <Application>Microsoft Macintosh PowerPoint</Application>
  <PresentationFormat>Widescreen</PresentationFormat>
  <Paragraphs>123</Paragraphs>
  <Slides>140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Mackenzie</dc:creator>
  <cp:lastModifiedBy>Neil Mackenzie</cp:lastModifiedBy>
  <cp:revision>26</cp:revision>
  <dcterms:created xsi:type="dcterms:W3CDTF">2024-06-28T11:47:36Z</dcterms:created>
  <dcterms:modified xsi:type="dcterms:W3CDTF">2025-07-27T13:48:33Z</dcterms:modified>
</cp:coreProperties>
</file>