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58" r:id="rId4"/>
    <p:sldId id="259" r:id="rId5"/>
    <p:sldId id="261" r:id="rId6"/>
    <p:sldId id="260" r:id="rId7"/>
    <p:sldId id="262" r:id="rId8"/>
    <p:sldId id="263" r:id="rId9"/>
    <p:sldId id="264" r:id="rId10"/>
    <p:sldId id="266" r:id="rId11"/>
    <p:sldId id="265" r:id="rId12"/>
    <p:sldId id="267" r:id="rId13"/>
    <p:sldId id="268" r:id="rId14"/>
    <p:sldId id="269" r:id="rId15"/>
    <p:sldId id="270" r:id="rId16"/>
    <p:sldId id="271" r:id="rId17"/>
    <p:sldId id="272" r:id="rId18"/>
    <p:sldId id="273" r:id="rId19"/>
    <p:sldId id="274" r:id="rId20"/>
    <p:sldId id="275" r:id="rId21"/>
    <p:sldId id="277" r:id="rId22"/>
    <p:sldId id="276"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1497"/>
  </p:normalViewPr>
  <p:slideViewPr>
    <p:cSldViewPr snapToGrid="0">
      <p:cViewPr varScale="1">
        <p:scale>
          <a:sx n="75" d="100"/>
          <a:sy n="75" d="100"/>
        </p:scale>
        <p:origin x="1320" y="7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Yarwood" userId="8c3ce7b0-4423-4eb8-a347-eab9f3cf607a" providerId="ADAL" clId="{2469EBD9-995F-4945-A94A-2581D68DAF50}"/>
    <pc:docChg chg="custSel addSld modSld">
      <pc:chgData name="David Yarwood" userId="8c3ce7b0-4423-4eb8-a347-eab9f3cf607a" providerId="ADAL" clId="{2469EBD9-995F-4945-A94A-2581D68DAF50}" dt="2025-05-29T12:28:34.122" v="22" actId="20577"/>
      <pc:docMkLst>
        <pc:docMk/>
      </pc:docMkLst>
      <pc:sldChg chg="addSp delSp modSp new mod">
        <pc:chgData name="David Yarwood" userId="8c3ce7b0-4423-4eb8-a347-eab9f3cf607a" providerId="ADAL" clId="{2469EBD9-995F-4945-A94A-2581D68DAF50}" dt="2025-05-29T12:28:34.122" v="22" actId="20577"/>
        <pc:sldMkLst>
          <pc:docMk/>
          <pc:sldMk cId="24800426" sldId="277"/>
        </pc:sldMkLst>
        <pc:spChg chg="mod">
          <ac:chgData name="David Yarwood" userId="8c3ce7b0-4423-4eb8-a347-eab9f3cf607a" providerId="ADAL" clId="{2469EBD9-995F-4945-A94A-2581D68DAF50}" dt="2025-05-29T12:28:34.122" v="22" actId="20577"/>
          <ac:spMkLst>
            <pc:docMk/>
            <pc:sldMk cId="24800426" sldId="277"/>
            <ac:spMk id="2" creationId="{085B5608-2E38-73D4-5479-FAF787C5C7BE}"/>
          </ac:spMkLst>
        </pc:spChg>
        <pc:spChg chg="del mod">
          <ac:chgData name="David Yarwood" userId="8c3ce7b0-4423-4eb8-a347-eab9f3cf607a" providerId="ADAL" clId="{2469EBD9-995F-4945-A94A-2581D68DAF50}" dt="2025-05-29T12:28:11.655" v="7" actId="478"/>
          <ac:spMkLst>
            <pc:docMk/>
            <pc:sldMk cId="24800426" sldId="277"/>
            <ac:spMk id="3" creationId="{7CFE77A2-6350-DF61-6BAF-236616E8BEC1}"/>
          </ac:spMkLst>
        </pc:spChg>
        <pc:picChg chg="add mod">
          <ac:chgData name="David Yarwood" userId="8c3ce7b0-4423-4eb8-a347-eab9f3cf607a" providerId="ADAL" clId="{2469EBD9-995F-4945-A94A-2581D68DAF50}" dt="2025-05-29T12:27:12.255" v="2" actId="1076"/>
          <ac:picMkLst>
            <pc:docMk/>
            <pc:sldMk cId="24800426" sldId="277"/>
            <ac:picMk id="4" creationId="{5A78DBF8-7139-1536-00A1-A4E0A9BE8BB2}"/>
          </ac:picMkLst>
        </pc:picChg>
        <pc:picChg chg="add mod">
          <ac:chgData name="David Yarwood" userId="8c3ce7b0-4423-4eb8-a347-eab9f3cf607a" providerId="ADAL" clId="{2469EBD9-995F-4945-A94A-2581D68DAF50}" dt="2025-05-29T12:28:08.437" v="6" actId="14100"/>
          <ac:picMkLst>
            <pc:docMk/>
            <pc:sldMk cId="24800426" sldId="277"/>
            <ac:picMk id="5" creationId="{EE489808-5867-82ED-D6C7-695D5ABF9FE2}"/>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5.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hyperlink" Target="https://yarwood.me/" TargetMode="Externa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diagrams/_rels/data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ata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_rels/data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5.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 Id="rId9" Type="http://schemas.openxmlformats.org/officeDocument/2006/relationships/hyperlink" Target="https://yarwood.me/"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64F24E-193E-438C-BAC9-FB16A8B5210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95911DA-08AB-46F4-AAFB-5AB542666CA0}">
      <dgm:prSet/>
      <dgm:spPr/>
      <dgm:t>
        <a:bodyPr/>
        <a:lstStyle/>
        <a:p>
          <a:pPr>
            <a:lnSpc>
              <a:spcPct val="100000"/>
            </a:lnSpc>
          </a:pPr>
          <a:r>
            <a:rPr lang="en-GB"/>
            <a:t>Policies frame the assessment culture</a:t>
          </a:r>
          <a:endParaRPr lang="en-US"/>
        </a:p>
      </dgm:t>
    </dgm:pt>
    <dgm:pt modelId="{35BB5E24-49C4-4252-AF8E-ED14B57844A2}" type="parTrans" cxnId="{1499C83F-938E-4BB2-9548-12524FE55F2F}">
      <dgm:prSet/>
      <dgm:spPr/>
      <dgm:t>
        <a:bodyPr/>
        <a:lstStyle/>
        <a:p>
          <a:endParaRPr lang="en-US"/>
        </a:p>
      </dgm:t>
    </dgm:pt>
    <dgm:pt modelId="{3DA7F10B-BCC6-483C-AFA7-B7B68B4A231A}" type="sibTrans" cxnId="{1499C83F-938E-4BB2-9548-12524FE55F2F}">
      <dgm:prSet/>
      <dgm:spPr/>
      <dgm:t>
        <a:bodyPr/>
        <a:lstStyle/>
        <a:p>
          <a:endParaRPr lang="en-US"/>
        </a:p>
      </dgm:t>
    </dgm:pt>
    <dgm:pt modelId="{BBE693ED-BDD8-4470-9B62-A334B5C112C0}">
      <dgm:prSet/>
      <dgm:spPr/>
      <dgm:t>
        <a:bodyPr/>
        <a:lstStyle/>
        <a:p>
          <a:pPr>
            <a:lnSpc>
              <a:spcPct val="100000"/>
            </a:lnSpc>
          </a:pPr>
          <a:r>
            <a:rPr lang="en-GB"/>
            <a:t>Discourses are powerful, they shape what is possible</a:t>
          </a:r>
          <a:endParaRPr lang="en-US"/>
        </a:p>
      </dgm:t>
    </dgm:pt>
    <dgm:pt modelId="{77C1B2E0-D617-4AA6-BA39-A88ACD2D7AE4}" type="parTrans" cxnId="{81BAD0A6-18EA-4D20-BFB0-C91EF5B0705A}">
      <dgm:prSet/>
      <dgm:spPr/>
      <dgm:t>
        <a:bodyPr/>
        <a:lstStyle/>
        <a:p>
          <a:endParaRPr lang="en-US"/>
        </a:p>
      </dgm:t>
    </dgm:pt>
    <dgm:pt modelId="{873FD91E-44DC-4D2C-8590-605AB6BA2B11}" type="sibTrans" cxnId="{81BAD0A6-18EA-4D20-BFB0-C91EF5B0705A}">
      <dgm:prSet/>
      <dgm:spPr/>
      <dgm:t>
        <a:bodyPr/>
        <a:lstStyle/>
        <a:p>
          <a:endParaRPr lang="en-US"/>
        </a:p>
      </dgm:t>
    </dgm:pt>
    <dgm:pt modelId="{2BB097C7-802C-4B54-8D25-2740B980154A}" type="pres">
      <dgm:prSet presAssocID="{2B64F24E-193E-438C-BAC9-FB16A8B52107}" presName="root" presStyleCnt="0">
        <dgm:presLayoutVars>
          <dgm:dir/>
          <dgm:resizeHandles val="exact"/>
        </dgm:presLayoutVars>
      </dgm:prSet>
      <dgm:spPr/>
    </dgm:pt>
    <dgm:pt modelId="{3B2C4115-1127-490A-91F9-64FB27D94089}" type="pres">
      <dgm:prSet presAssocID="{595911DA-08AB-46F4-AAFB-5AB542666CA0}" presName="compNode" presStyleCnt="0"/>
      <dgm:spPr/>
    </dgm:pt>
    <dgm:pt modelId="{C3B8FABE-6981-423F-BDB0-EAE3A4E7F40B}" type="pres">
      <dgm:prSet presAssocID="{595911DA-08AB-46F4-AAFB-5AB542666CA0}" presName="bgRect" presStyleLbl="bgShp" presStyleIdx="0" presStyleCnt="2"/>
      <dgm:spPr/>
    </dgm:pt>
    <dgm:pt modelId="{71ACD7FF-30A1-4216-A21C-C89E4D759339}" type="pres">
      <dgm:prSet presAssocID="{595911DA-08AB-46F4-AAFB-5AB542666CA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List"/>
        </a:ext>
      </dgm:extLst>
    </dgm:pt>
    <dgm:pt modelId="{FDC7ECDB-D18A-46AC-9B60-5FD3634CB951}" type="pres">
      <dgm:prSet presAssocID="{595911DA-08AB-46F4-AAFB-5AB542666CA0}" presName="spaceRect" presStyleCnt="0"/>
      <dgm:spPr/>
    </dgm:pt>
    <dgm:pt modelId="{BAA672F3-0AB5-486B-8E6E-B34E2A17410C}" type="pres">
      <dgm:prSet presAssocID="{595911DA-08AB-46F4-AAFB-5AB542666CA0}" presName="parTx" presStyleLbl="revTx" presStyleIdx="0" presStyleCnt="2">
        <dgm:presLayoutVars>
          <dgm:chMax val="0"/>
          <dgm:chPref val="0"/>
        </dgm:presLayoutVars>
      </dgm:prSet>
      <dgm:spPr/>
    </dgm:pt>
    <dgm:pt modelId="{BF25B66B-4F78-4DB9-A3B4-F3B5BCC92980}" type="pres">
      <dgm:prSet presAssocID="{3DA7F10B-BCC6-483C-AFA7-B7B68B4A231A}" presName="sibTrans" presStyleCnt="0"/>
      <dgm:spPr/>
    </dgm:pt>
    <dgm:pt modelId="{F59C5351-9796-4213-BDDE-76DA69AE73A1}" type="pres">
      <dgm:prSet presAssocID="{BBE693ED-BDD8-4470-9B62-A334B5C112C0}" presName="compNode" presStyleCnt="0"/>
      <dgm:spPr/>
    </dgm:pt>
    <dgm:pt modelId="{EE7F26B6-63EC-46D9-9907-B980D706903E}" type="pres">
      <dgm:prSet presAssocID="{BBE693ED-BDD8-4470-9B62-A334B5C112C0}" presName="bgRect" presStyleLbl="bgShp" presStyleIdx="1" presStyleCnt="2"/>
      <dgm:spPr/>
    </dgm:pt>
    <dgm:pt modelId="{C58231DD-C4B5-4FE7-B40A-2F2BB87D7950}" type="pres">
      <dgm:prSet presAssocID="{BBE693ED-BDD8-4470-9B62-A334B5C112C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ought bubble"/>
        </a:ext>
      </dgm:extLst>
    </dgm:pt>
    <dgm:pt modelId="{69FCAC78-0E52-40A4-AC00-570F83B24C5F}" type="pres">
      <dgm:prSet presAssocID="{BBE693ED-BDD8-4470-9B62-A334B5C112C0}" presName="spaceRect" presStyleCnt="0"/>
      <dgm:spPr/>
    </dgm:pt>
    <dgm:pt modelId="{B8200B23-3FCA-4B74-B9D6-795752C4A821}" type="pres">
      <dgm:prSet presAssocID="{BBE693ED-BDD8-4470-9B62-A334B5C112C0}" presName="parTx" presStyleLbl="revTx" presStyleIdx="1" presStyleCnt="2">
        <dgm:presLayoutVars>
          <dgm:chMax val="0"/>
          <dgm:chPref val="0"/>
        </dgm:presLayoutVars>
      </dgm:prSet>
      <dgm:spPr/>
    </dgm:pt>
  </dgm:ptLst>
  <dgm:cxnLst>
    <dgm:cxn modelId="{373F2F28-6171-9E43-99F2-9B3D1CCAEDAB}" type="presOf" srcId="{BBE693ED-BDD8-4470-9B62-A334B5C112C0}" destId="{B8200B23-3FCA-4B74-B9D6-795752C4A821}" srcOrd="0" destOrd="0" presId="urn:microsoft.com/office/officeart/2018/2/layout/IconVerticalSolidList"/>
    <dgm:cxn modelId="{1499C83F-938E-4BB2-9548-12524FE55F2F}" srcId="{2B64F24E-193E-438C-BAC9-FB16A8B52107}" destId="{595911DA-08AB-46F4-AAFB-5AB542666CA0}" srcOrd="0" destOrd="0" parTransId="{35BB5E24-49C4-4252-AF8E-ED14B57844A2}" sibTransId="{3DA7F10B-BCC6-483C-AFA7-B7B68B4A231A}"/>
    <dgm:cxn modelId="{753AEC9E-938E-1B41-80C1-8148207DC0B5}" type="presOf" srcId="{2B64F24E-193E-438C-BAC9-FB16A8B52107}" destId="{2BB097C7-802C-4B54-8D25-2740B980154A}" srcOrd="0" destOrd="0" presId="urn:microsoft.com/office/officeart/2018/2/layout/IconVerticalSolidList"/>
    <dgm:cxn modelId="{81BAD0A6-18EA-4D20-BFB0-C91EF5B0705A}" srcId="{2B64F24E-193E-438C-BAC9-FB16A8B52107}" destId="{BBE693ED-BDD8-4470-9B62-A334B5C112C0}" srcOrd="1" destOrd="0" parTransId="{77C1B2E0-D617-4AA6-BA39-A88ACD2D7AE4}" sibTransId="{873FD91E-44DC-4D2C-8590-605AB6BA2B11}"/>
    <dgm:cxn modelId="{92B8CCEB-C59D-624C-8B1E-99B67A8404C0}" type="presOf" srcId="{595911DA-08AB-46F4-AAFB-5AB542666CA0}" destId="{BAA672F3-0AB5-486B-8E6E-B34E2A17410C}" srcOrd="0" destOrd="0" presId="urn:microsoft.com/office/officeart/2018/2/layout/IconVerticalSolidList"/>
    <dgm:cxn modelId="{D11C4DF2-258B-4146-BEA7-A078D9962743}" type="presParOf" srcId="{2BB097C7-802C-4B54-8D25-2740B980154A}" destId="{3B2C4115-1127-490A-91F9-64FB27D94089}" srcOrd="0" destOrd="0" presId="urn:microsoft.com/office/officeart/2018/2/layout/IconVerticalSolidList"/>
    <dgm:cxn modelId="{8244F319-CC4D-984B-9C3E-9D4148B2CFFC}" type="presParOf" srcId="{3B2C4115-1127-490A-91F9-64FB27D94089}" destId="{C3B8FABE-6981-423F-BDB0-EAE3A4E7F40B}" srcOrd="0" destOrd="0" presId="urn:microsoft.com/office/officeart/2018/2/layout/IconVerticalSolidList"/>
    <dgm:cxn modelId="{A22C04A8-817B-5848-9152-DEB25D47D539}" type="presParOf" srcId="{3B2C4115-1127-490A-91F9-64FB27D94089}" destId="{71ACD7FF-30A1-4216-A21C-C89E4D759339}" srcOrd="1" destOrd="0" presId="urn:microsoft.com/office/officeart/2018/2/layout/IconVerticalSolidList"/>
    <dgm:cxn modelId="{ACEEA4FF-1DB1-8444-AF7E-EE8BC8D3A701}" type="presParOf" srcId="{3B2C4115-1127-490A-91F9-64FB27D94089}" destId="{FDC7ECDB-D18A-46AC-9B60-5FD3634CB951}" srcOrd="2" destOrd="0" presId="urn:microsoft.com/office/officeart/2018/2/layout/IconVerticalSolidList"/>
    <dgm:cxn modelId="{99E15A9F-FCCB-294D-A3E3-0FF1F4290F68}" type="presParOf" srcId="{3B2C4115-1127-490A-91F9-64FB27D94089}" destId="{BAA672F3-0AB5-486B-8E6E-B34E2A17410C}" srcOrd="3" destOrd="0" presId="urn:microsoft.com/office/officeart/2018/2/layout/IconVerticalSolidList"/>
    <dgm:cxn modelId="{3262B39F-FEA5-8B4B-821A-A482FAE8501F}" type="presParOf" srcId="{2BB097C7-802C-4B54-8D25-2740B980154A}" destId="{BF25B66B-4F78-4DB9-A3B4-F3B5BCC92980}" srcOrd="1" destOrd="0" presId="urn:microsoft.com/office/officeart/2018/2/layout/IconVerticalSolidList"/>
    <dgm:cxn modelId="{98F44714-A7D0-994D-909E-B5C4CCFD2AFB}" type="presParOf" srcId="{2BB097C7-802C-4B54-8D25-2740B980154A}" destId="{F59C5351-9796-4213-BDDE-76DA69AE73A1}" srcOrd="2" destOrd="0" presId="urn:microsoft.com/office/officeart/2018/2/layout/IconVerticalSolidList"/>
    <dgm:cxn modelId="{B5B0C61E-D8E4-C14D-B69D-1AEE8EA89B62}" type="presParOf" srcId="{F59C5351-9796-4213-BDDE-76DA69AE73A1}" destId="{EE7F26B6-63EC-46D9-9907-B980D706903E}" srcOrd="0" destOrd="0" presId="urn:microsoft.com/office/officeart/2018/2/layout/IconVerticalSolidList"/>
    <dgm:cxn modelId="{3B205F21-EF32-704A-8F4D-BE92EBB8B9E3}" type="presParOf" srcId="{F59C5351-9796-4213-BDDE-76DA69AE73A1}" destId="{C58231DD-C4B5-4FE7-B40A-2F2BB87D7950}" srcOrd="1" destOrd="0" presId="urn:microsoft.com/office/officeart/2018/2/layout/IconVerticalSolidList"/>
    <dgm:cxn modelId="{CFE6FD60-32BE-3A4B-8353-542AC40E2D4A}" type="presParOf" srcId="{F59C5351-9796-4213-BDDE-76DA69AE73A1}" destId="{69FCAC78-0E52-40A4-AC00-570F83B24C5F}" srcOrd="2" destOrd="0" presId="urn:microsoft.com/office/officeart/2018/2/layout/IconVerticalSolidList"/>
    <dgm:cxn modelId="{79F9549D-2DCC-C549-AC49-C6BF5B7336EA}" type="presParOf" srcId="{F59C5351-9796-4213-BDDE-76DA69AE73A1}" destId="{B8200B23-3FCA-4B74-B9D6-795752C4A82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D31CBF3-7DD5-4CF0-A66C-439F345EBFD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E185592-FE73-48B6-B2A9-66C41E09ABB8}">
      <dgm:prSet/>
      <dgm:spPr/>
      <dgm:t>
        <a:bodyPr/>
        <a:lstStyle/>
        <a:p>
          <a:r>
            <a:rPr lang="en-GB"/>
            <a:t>Assessment policies act as </a:t>
          </a:r>
          <a:r>
            <a:rPr lang="en-GB" i="1"/>
            <a:t>tools of governance</a:t>
          </a:r>
          <a:endParaRPr lang="en-US"/>
        </a:p>
      </dgm:t>
    </dgm:pt>
    <dgm:pt modelId="{B02BF1A6-E702-4C15-9398-FCC4552931DC}" type="parTrans" cxnId="{37C9E8A2-CC4E-4D12-8A47-A1666D7821ED}">
      <dgm:prSet/>
      <dgm:spPr/>
      <dgm:t>
        <a:bodyPr/>
        <a:lstStyle/>
        <a:p>
          <a:endParaRPr lang="en-US"/>
        </a:p>
      </dgm:t>
    </dgm:pt>
    <dgm:pt modelId="{83198AF8-A083-4D57-967F-8F24EF8BCCB0}" type="sibTrans" cxnId="{37C9E8A2-CC4E-4D12-8A47-A1666D7821ED}">
      <dgm:prSet/>
      <dgm:spPr/>
      <dgm:t>
        <a:bodyPr/>
        <a:lstStyle/>
        <a:p>
          <a:endParaRPr lang="en-US"/>
        </a:p>
      </dgm:t>
    </dgm:pt>
    <dgm:pt modelId="{89363D37-CBD4-45DB-8FC4-7160270C96FB}">
      <dgm:prSet/>
      <dgm:spPr/>
      <dgm:t>
        <a:bodyPr/>
        <a:lstStyle/>
        <a:p>
          <a:r>
            <a:rPr lang="en-GB"/>
            <a:t>They constrain innovation through </a:t>
          </a:r>
          <a:r>
            <a:rPr lang="en-GB" i="1"/>
            <a:t>efficiency, surveillance, standardisation,</a:t>
          </a:r>
          <a:r>
            <a:rPr lang="en-GB"/>
            <a:t> and </a:t>
          </a:r>
          <a:r>
            <a:rPr lang="en-GB" i="1"/>
            <a:t>control</a:t>
          </a:r>
          <a:endParaRPr lang="en-US"/>
        </a:p>
      </dgm:t>
    </dgm:pt>
    <dgm:pt modelId="{3F207E46-E530-43A1-A175-50CBEE29A5E4}" type="parTrans" cxnId="{259E6770-4E12-4C2C-BB5D-0AC05E29098E}">
      <dgm:prSet/>
      <dgm:spPr/>
      <dgm:t>
        <a:bodyPr/>
        <a:lstStyle/>
        <a:p>
          <a:endParaRPr lang="en-US"/>
        </a:p>
      </dgm:t>
    </dgm:pt>
    <dgm:pt modelId="{AA6F0D04-0AB1-4543-B127-701A1D5FCAF8}" type="sibTrans" cxnId="{259E6770-4E12-4C2C-BB5D-0AC05E29098E}">
      <dgm:prSet/>
      <dgm:spPr/>
      <dgm:t>
        <a:bodyPr/>
        <a:lstStyle/>
        <a:p>
          <a:endParaRPr lang="en-US"/>
        </a:p>
      </dgm:t>
    </dgm:pt>
    <dgm:pt modelId="{F91B4921-B59D-4EE3-95A8-1B2003430686}">
      <dgm:prSet/>
      <dgm:spPr/>
      <dgm:t>
        <a:bodyPr/>
        <a:lstStyle/>
        <a:p>
          <a:r>
            <a:rPr lang="en-GB"/>
            <a:t>Discourses shape academic identities and practices, even without explicit mandates</a:t>
          </a:r>
          <a:endParaRPr lang="en-US"/>
        </a:p>
      </dgm:t>
    </dgm:pt>
    <dgm:pt modelId="{91D50BDF-702C-4677-9D20-A707A408703C}" type="parTrans" cxnId="{F304E403-1BD8-4AD8-BF7D-EA2637F457AE}">
      <dgm:prSet/>
      <dgm:spPr/>
      <dgm:t>
        <a:bodyPr/>
        <a:lstStyle/>
        <a:p>
          <a:endParaRPr lang="en-US"/>
        </a:p>
      </dgm:t>
    </dgm:pt>
    <dgm:pt modelId="{0C23EA17-3E52-4CC2-B49E-2318667FFA0F}" type="sibTrans" cxnId="{F304E403-1BD8-4AD8-BF7D-EA2637F457AE}">
      <dgm:prSet/>
      <dgm:spPr/>
      <dgm:t>
        <a:bodyPr/>
        <a:lstStyle/>
        <a:p>
          <a:endParaRPr lang="en-US"/>
        </a:p>
      </dgm:t>
    </dgm:pt>
    <dgm:pt modelId="{FE1B0060-686F-4AB3-BD3E-5EF2486D8149}" type="pres">
      <dgm:prSet presAssocID="{2D31CBF3-7DD5-4CF0-A66C-439F345EBFD9}" presName="root" presStyleCnt="0">
        <dgm:presLayoutVars>
          <dgm:dir/>
          <dgm:resizeHandles val="exact"/>
        </dgm:presLayoutVars>
      </dgm:prSet>
      <dgm:spPr/>
    </dgm:pt>
    <dgm:pt modelId="{418324A2-ED95-4C19-A42F-50EFB1286683}" type="pres">
      <dgm:prSet presAssocID="{DE185592-FE73-48B6-B2A9-66C41E09ABB8}" presName="compNode" presStyleCnt="0"/>
      <dgm:spPr/>
    </dgm:pt>
    <dgm:pt modelId="{BE88EFEB-2145-433E-93AE-1AD9583C87D9}" type="pres">
      <dgm:prSet presAssocID="{DE185592-FE73-48B6-B2A9-66C41E09ABB8}" presName="bgRect" presStyleLbl="bgShp" presStyleIdx="0" presStyleCnt="3"/>
      <dgm:spPr/>
    </dgm:pt>
    <dgm:pt modelId="{5FF096BB-4E30-43B8-BA69-D683BC331F4C}" type="pres">
      <dgm:prSet presAssocID="{DE185592-FE73-48B6-B2A9-66C41E09ABB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List"/>
        </a:ext>
      </dgm:extLst>
    </dgm:pt>
    <dgm:pt modelId="{EB8F6D29-5F15-48C6-B8C3-75E55F3E4F3F}" type="pres">
      <dgm:prSet presAssocID="{DE185592-FE73-48B6-B2A9-66C41E09ABB8}" presName="spaceRect" presStyleCnt="0"/>
      <dgm:spPr/>
    </dgm:pt>
    <dgm:pt modelId="{8904EBE0-5BD4-40CD-8895-C89AD38C274C}" type="pres">
      <dgm:prSet presAssocID="{DE185592-FE73-48B6-B2A9-66C41E09ABB8}" presName="parTx" presStyleLbl="revTx" presStyleIdx="0" presStyleCnt="3">
        <dgm:presLayoutVars>
          <dgm:chMax val="0"/>
          <dgm:chPref val="0"/>
        </dgm:presLayoutVars>
      </dgm:prSet>
      <dgm:spPr/>
    </dgm:pt>
    <dgm:pt modelId="{E0CAFFD7-0E8F-4329-B1EA-17A1F56491B4}" type="pres">
      <dgm:prSet presAssocID="{83198AF8-A083-4D57-967F-8F24EF8BCCB0}" presName="sibTrans" presStyleCnt="0"/>
      <dgm:spPr/>
    </dgm:pt>
    <dgm:pt modelId="{85246A80-E9F2-40F6-B58E-7700DC78405A}" type="pres">
      <dgm:prSet presAssocID="{89363D37-CBD4-45DB-8FC4-7160270C96FB}" presName="compNode" presStyleCnt="0"/>
      <dgm:spPr/>
    </dgm:pt>
    <dgm:pt modelId="{F2CAC1F3-982C-40C5-A394-1018137AA6C8}" type="pres">
      <dgm:prSet presAssocID="{89363D37-CBD4-45DB-8FC4-7160270C96FB}" presName="bgRect" presStyleLbl="bgShp" presStyleIdx="1" presStyleCnt="3"/>
      <dgm:spPr/>
    </dgm:pt>
    <dgm:pt modelId="{BCAA1078-DA06-4DDE-AF0A-4BF705F6FB2E}" type="pres">
      <dgm:prSet presAssocID="{89363D37-CBD4-45DB-8FC4-7160270C96F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ecurity Camera"/>
        </a:ext>
      </dgm:extLst>
    </dgm:pt>
    <dgm:pt modelId="{E8C29497-F556-4BB9-BDE4-87C1593CA61E}" type="pres">
      <dgm:prSet presAssocID="{89363D37-CBD4-45DB-8FC4-7160270C96FB}" presName="spaceRect" presStyleCnt="0"/>
      <dgm:spPr/>
    </dgm:pt>
    <dgm:pt modelId="{3057BB42-FD6A-4116-9F72-BF1CDDFA7234}" type="pres">
      <dgm:prSet presAssocID="{89363D37-CBD4-45DB-8FC4-7160270C96FB}" presName="parTx" presStyleLbl="revTx" presStyleIdx="1" presStyleCnt="3">
        <dgm:presLayoutVars>
          <dgm:chMax val="0"/>
          <dgm:chPref val="0"/>
        </dgm:presLayoutVars>
      </dgm:prSet>
      <dgm:spPr/>
    </dgm:pt>
    <dgm:pt modelId="{643AE7D5-1E1A-40D3-B053-7A80E22904B6}" type="pres">
      <dgm:prSet presAssocID="{AA6F0D04-0AB1-4543-B127-701A1D5FCAF8}" presName="sibTrans" presStyleCnt="0"/>
      <dgm:spPr/>
    </dgm:pt>
    <dgm:pt modelId="{242EC08A-3C66-4702-AAF1-032D6DB878F4}" type="pres">
      <dgm:prSet presAssocID="{F91B4921-B59D-4EE3-95A8-1B2003430686}" presName="compNode" presStyleCnt="0"/>
      <dgm:spPr/>
    </dgm:pt>
    <dgm:pt modelId="{104E5757-E84F-4E0E-BB1A-497B2F0BFFFC}" type="pres">
      <dgm:prSet presAssocID="{F91B4921-B59D-4EE3-95A8-1B2003430686}" presName="bgRect" presStyleLbl="bgShp" presStyleIdx="2" presStyleCnt="3"/>
      <dgm:spPr/>
    </dgm:pt>
    <dgm:pt modelId="{4F75DC22-4219-4422-BF14-4236C62E42B6}" type="pres">
      <dgm:prSet presAssocID="{F91B4921-B59D-4EE3-95A8-1B200343068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A07EA7FB-1410-470C-B944-0D2ABCE3FD07}" type="pres">
      <dgm:prSet presAssocID="{F91B4921-B59D-4EE3-95A8-1B2003430686}" presName="spaceRect" presStyleCnt="0"/>
      <dgm:spPr/>
    </dgm:pt>
    <dgm:pt modelId="{57902025-230E-4127-84A4-0A92D15E1320}" type="pres">
      <dgm:prSet presAssocID="{F91B4921-B59D-4EE3-95A8-1B2003430686}" presName="parTx" presStyleLbl="revTx" presStyleIdx="2" presStyleCnt="3">
        <dgm:presLayoutVars>
          <dgm:chMax val="0"/>
          <dgm:chPref val="0"/>
        </dgm:presLayoutVars>
      </dgm:prSet>
      <dgm:spPr/>
    </dgm:pt>
  </dgm:ptLst>
  <dgm:cxnLst>
    <dgm:cxn modelId="{F304E403-1BD8-4AD8-BF7D-EA2637F457AE}" srcId="{2D31CBF3-7DD5-4CF0-A66C-439F345EBFD9}" destId="{F91B4921-B59D-4EE3-95A8-1B2003430686}" srcOrd="2" destOrd="0" parTransId="{91D50BDF-702C-4677-9D20-A707A408703C}" sibTransId="{0C23EA17-3E52-4CC2-B49E-2318667FFA0F}"/>
    <dgm:cxn modelId="{D1127604-6CBB-4B3C-9402-811EE51F8477}" type="presOf" srcId="{F91B4921-B59D-4EE3-95A8-1B2003430686}" destId="{57902025-230E-4127-84A4-0A92D15E1320}" srcOrd="0" destOrd="0" presId="urn:microsoft.com/office/officeart/2018/2/layout/IconVerticalSolidList"/>
    <dgm:cxn modelId="{79B17463-8B40-42C4-A66F-8C294BF09866}" type="presOf" srcId="{2D31CBF3-7DD5-4CF0-A66C-439F345EBFD9}" destId="{FE1B0060-686F-4AB3-BD3E-5EF2486D8149}" srcOrd="0" destOrd="0" presId="urn:microsoft.com/office/officeart/2018/2/layout/IconVerticalSolidList"/>
    <dgm:cxn modelId="{259E6770-4E12-4C2C-BB5D-0AC05E29098E}" srcId="{2D31CBF3-7DD5-4CF0-A66C-439F345EBFD9}" destId="{89363D37-CBD4-45DB-8FC4-7160270C96FB}" srcOrd="1" destOrd="0" parTransId="{3F207E46-E530-43A1-A175-50CBEE29A5E4}" sibTransId="{AA6F0D04-0AB1-4543-B127-701A1D5FCAF8}"/>
    <dgm:cxn modelId="{47D8C953-72CF-4022-8C14-C3CC3CAEC606}" type="presOf" srcId="{DE185592-FE73-48B6-B2A9-66C41E09ABB8}" destId="{8904EBE0-5BD4-40CD-8895-C89AD38C274C}" srcOrd="0" destOrd="0" presId="urn:microsoft.com/office/officeart/2018/2/layout/IconVerticalSolidList"/>
    <dgm:cxn modelId="{E0E2478E-A834-4D57-99DC-B142503D849C}" type="presOf" srcId="{89363D37-CBD4-45DB-8FC4-7160270C96FB}" destId="{3057BB42-FD6A-4116-9F72-BF1CDDFA7234}" srcOrd="0" destOrd="0" presId="urn:microsoft.com/office/officeart/2018/2/layout/IconVerticalSolidList"/>
    <dgm:cxn modelId="{37C9E8A2-CC4E-4D12-8A47-A1666D7821ED}" srcId="{2D31CBF3-7DD5-4CF0-A66C-439F345EBFD9}" destId="{DE185592-FE73-48B6-B2A9-66C41E09ABB8}" srcOrd="0" destOrd="0" parTransId="{B02BF1A6-E702-4C15-9398-FCC4552931DC}" sibTransId="{83198AF8-A083-4D57-967F-8F24EF8BCCB0}"/>
    <dgm:cxn modelId="{20BD70E3-0655-4B59-8493-4CECA6DCECD2}" type="presParOf" srcId="{FE1B0060-686F-4AB3-BD3E-5EF2486D8149}" destId="{418324A2-ED95-4C19-A42F-50EFB1286683}" srcOrd="0" destOrd="0" presId="urn:microsoft.com/office/officeart/2018/2/layout/IconVerticalSolidList"/>
    <dgm:cxn modelId="{39512250-F494-496B-9D8F-CD22E3AB28F2}" type="presParOf" srcId="{418324A2-ED95-4C19-A42F-50EFB1286683}" destId="{BE88EFEB-2145-433E-93AE-1AD9583C87D9}" srcOrd="0" destOrd="0" presId="urn:microsoft.com/office/officeart/2018/2/layout/IconVerticalSolidList"/>
    <dgm:cxn modelId="{7BE01447-A78F-42E4-9E68-BEE08C8E6E47}" type="presParOf" srcId="{418324A2-ED95-4C19-A42F-50EFB1286683}" destId="{5FF096BB-4E30-43B8-BA69-D683BC331F4C}" srcOrd="1" destOrd="0" presId="urn:microsoft.com/office/officeart/2018/2/layout/IconVerticalSolidList"/>
    <dgm:cxn modelId="{C2137677-7379-4317-BFC0-02E3EB84C8BB}" type="presParOf" srcId="{418324A2-ED95-4C19-A42F-50EFB1286683}" destId="{EB8F6D29-5F15-48C6-B8C3-75E55F3E4F3F}" srcOrd="2" destOrd="0" presId="urn:microsoft.com/office/officeart/2018/2/layout/IconVerticalSolidList"/>
    <dgm:cxn modelId="{8404090F-80A7-46FC-9E6A-165AE60F712E}" type="presParOf" srcId="{418324A2-ED95-4C19-A42F-50EFB1286683}" destId="{8904EBE0-5BD4-40CD-8895-C89AD38C274C}" srcOrd="3" destOrd="0" presId="urn:microsoft.com/office/officeart/2018/2/layout/IconVerticalSolidList"/>
    <dgm:cxn modelId="{DB5B2E4C-B05D-4AA9-BBA9-54BB286CC79F}" type="presParOf" srcId="{FE1B0060-686F-4AB3-BD3E-5EF2486D8149}" destId="{E0CAFFD7-0E8F-4329-B1EA-17A1F56491B4}" srcOrd="1" destOrd="0" presId="urn:microsoft.com/office/officeart/2018/2/layout/IconVerticalSolidList"/>
    <dgm:cxn modelId="{C2F01369-2E5B-44D4-B9D5-80BC43FC241E}" type="presParOf" srcId="{FE1B0060-686F-4AB3-BD3E-5EF2486D8149}" destId="{85246A80-E9F2-40F6-B58E-7700DC78405A}" srcOrd="2" destOrd="0" presId="urn:microsoft.com/office/officeart/2018/2/layout/IconVerticalSolidList"/>
    <dgm:cxn modelId="{FD021222-A39F-4557-862D-9C33D338E01E}" type="presParOf" srcId="{85246A80-E9F2-40F6-B58E-7700DC78405A}" destId="{F2CAC1F3-982C-40C5-A394-1018137AA6C8}" srcOrd="0" destOrd="0" presId="urn:microsoft.com/office/officeart/2018/2/layout/IconVerticalSolidList"/>
    <dgm:cxn modelId="{A31F6658-2BD6-47CA-9524-0B804AA938A9}" type="presParOf" srcId="{85246A80-E9F2-40F6-B58E-7700DC78405A}" destId="{BCAA1078-DA06-4DDE-AF0A-4BF705F6FB2E}" srcOrd="1" destOrd="0" presId="urn:microsoft.com/office/officeart/2018/2/layout/IconVerticalSolidList"/>
    <dgm:cxn modelId="{19E629C4-B86E-4E45-89BD-56879F260FB6}" type="presParOf" srcId="{85246A80-E9F2-40F6-B58E-7700DC78405A}" destId="{E8C29497-F556-4BB9-BDE4-87C1593CA61E}" srcOrd="2" destOrd="0" presId="urn:microsoft.com/office/officeart/2018/2/layout/IconVerticalSolidList"/>
    <dgm:cxn modelId="{3A86D40F-9161-442F-A396-95BA09A1A851}" type="presParOf" srcId="{85246A80-E9F2-40F6-B58E-7700DC78405A}" destId="{3057BB42-FD6A-4116-9F72-BF1CDDFA7234}" srcOrd="3" destOrd="0" presId="urn:microsoft.com/office/officeart/2018/2/layout/IconVerticalSolidList"/>
    <dgm:cxn modelId="{39D21355-C56A-40C4-9263-462F0F111B35}" type="presParOf" srcId="{FE1B0060-686F-4AB3-BD3E-5EF2486D8149}" destId="{643AE7D5-1E1A-40D3-B053-7A80E22904B6}" srcOrd="3" destOrd="0" presId="urn:microsoft.com/office/officeart/2018/2/layout/IconVerticalSolidList"/>
    <dgm:cxn modelId="{8420A5E1-6C10-47ED-A019-C81C1A63C138}" type="presParOf" srcId="{FE1B0060-686F-4AB3-BD3E-5EF2486D8149}" destId="{242EC08A-3C66-4702-AAF1-032D6DB878F4}" srcOrd="4" destOrd="0" presId="urn:microsoft.com/office/officeart/2018/2/layout/IconVerticalSolidList"/>
    <dgm:cxn modelId="{2EC2E11C-2E15-4D34-A8C5-FFB4A4B239C3}" type="presParOf" srcId="{242EC08A-3C66-4702-AAF1-032D6DB878F4}" destId="{104E5757-E84F-4E0E-BB1A-497B2F0BFFFC}" srcOrd="0" destOrd="0" presId="urn:microsoft.com/office/officeart/2018/2/layout/IconVerticalSolidList"/>
    <dgm:cxn modelId="{B5DEFF13-CC22-4834-8B16-ED6D8F260476}" type="presParOf" srcId="{242EC08A-3C66-4702-AAF1-032D6DB878F4}" destId="{4F75DC22-4219-4422-BF14-4236C62E42B6}" srcOrd="1" destOrd="0" presId="urn:microsoft.com/office/officeart/2018/2/layout/IconVerticalSolidList"/>
    <dgm:cxn modelId="{651EC026-940D-49A7-8711-6FEF94055078}" type="presParOf" srcId="{242EC08A-3C66-4702-AAF1-032D6DB878F4}" destId="{A07EA7FB-1410-470C-B944-0D2ABCE3FD07}" srcOrd="2" destOrd="0" presId="urn:microsoft.com/office/officeart/2018/2/layout/IconVerticalSolidList"/>
    <dgm:cxn modelId="{9E0CB6A3-2DBC-42C3-81B6-414D168CCECE}" type="presParOf" srcId="{242EC08A-3C66-4702-AAF1-032D6DB878F4}" destId="{57902025-230E-4127-84A4-0A92D15E132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E679451-134E-482A-BA8A-88CB681D9E53}" type="doc">
      <dgm:prSet loTypeId="urn:microsoft.com/office/officeart/2016/7/layout/VerticalSolidActionList" loCatId="List" qsTypeId="urn:microsoft.com/office/officeart/2005/8/quickstyle/simple1" qsCatId="simple" csTypeId="urn:microsoft.com/office/officeart/2005/8/colors/colorful2" csCatId="colorful"/>
      <dgm:spPr/>
      <dgm:t>
        <a:bodyPr/>
        <a:lstStyle/>
        <a:p>
          <a:endParaRPr lang="en-US"/>
        </a:p>
      </dgm:t>
    </dgm:pt>
    <dgm:pt modelId="{4FFE0438-FCB7-47C4-884A-E4E02D16DF8F}">
      <dgm:prSet/>
      <dgm:spPr/>
      <dgm:t>
        <a:bodyPr/>
        <a:lstStyle/>
        <a:p>
          <a:r>
            <a:rPr lang="en-US"/>
            <a:t>Reframe</a:t>
          </a:r>
        </a:p>
      </dgm:t>
    </dgm:pt>
    <dgm:pt modelId="{C26DFE5C-C235-441F-A03B-44D65A3CD2B0}" type="parTrans" cxnId="{F1E04123-63FA-4D1D-A0D9-205E4B5FE36A}">
      <dgm:prSet/>
      <dgm:spPr/>
      <dgm:t>
        <a:bodyPr/>
        <a:lstStyle/>
        <a:p>
          <a:endParaRPr lang="en-US"/>
        </a:p>
      </dgm:t>
    </dgm:pt>
    <dgm:pt modelId="{3387A260-07BE-4ED6-801B-4AFDD7FFD3DC}" type="sibTrans" cxnId="{F1E04123-63FA-4D1D-A0D9-205E4B5FE36A}">
      <dgm:prSet/>
      <dgm:spPr/>
      <dgm:t>
        <a:bodyPr/>
        <a:lstStyle/>
        <a:p>
          <a:endParaRPr lang="en-US"/>
        </a:p>
      </dgm:t>
    </dgm:pt>
    <dgm:pt modelId="{95142826-459A-4FBE-BEC5-7769FD0663A5}">
      <dgm:prSet/>
      <dgm:spPr/>
      <dgm:t>
        <a:bodyPr/>
        <a:lstStyle/>
        <a:p>
          <a:r>
            <a:rPr lang="en-US"/>
            <a:t>Reframe AI as a formative tool, not surveillance</a:t>
          </a:r>
        </a:p>
      </dgm:t>
    </dgm:pt>
    <dgm:pt modelId="{76958CCE-B988-44D0-8657-BB4D8D3675D4}" type="parTrans" cxnId="{90C644C4-1D52-49EE-9FCE-C1FECAE7483D}">
      <dgm:prSet/>
      <dgm:spPr/>
      <dgm:t>
        <a:bodyPr/>
        <a:lstStyle/>
        <a:p>
          <a:endParaRPr lang="en-US"/>
        </a:p>
      </dgm:t>
    </dgm:pt>
    <dgm:pt modelId="{E6B427FF-71CF-4765-A34B-AF56AF2492FF}" type="sibTrans" cxnId="{90C644C4-1D52-49EE-9FCE-C1FECAE7483D}">
      <dgm:prSet/>
      <dgm:spPr/>
      <dgm:t>
        <a:bodyPr/>
        <a:lstStyle/>
        <a:p>
          <a:endParaRPr lang="en-US"/>
        </a:p>
      </dgm:t>
    </dgm:pt>
    <dgm:pt modelId="{42E0C8F0-B7EE-4886-97FF-646B980B71B9}">
      <dgm:prSet/>
      <dgm:spPr/>
      <dgm:t>
        <a:bodyPr/>
        <a:lstStyle/>
        <a:p>
          <a:r>
            <a:rPr lang="en-US"/>
            <a:t>Decentralise</a:t>
          </a:r>
        </a:p>
      </dgm:t>
    </dgm:pt>
    <dgm:pt modelId="{0C5240CC-5C75-46C9-9B37-F2591CB6B8ED}" type="parTrans" cxnId="{29BC139F-AE4E-4834-ABD5-7D5AD7BAB989}">
      <dgm:prSet/>
      <dgm:spPr/>
      <dgm:t>
        <a:bodyPr/>
        <a:lstStyle/>
        <a:p>
          <a:endParaRPr lang="en-US"/>
        </a:p>
      </dgm:t>
    </dgm:pt>
    <dgm:pt modelId="{C88E09CB-4B29-4220-9EA3-DF6BD56D045D}" type="sibTrans" cxnId="{29BC139F-AE4E-4834-ABD5-7D5AD7BAB989}">
      <dgm:prSet/>
      <dgm:spPr/>
      <dgm:t>
        <a:bodyPr/>
        <a:lstStyle/>
        <a:p>
          <a:endParaRPr lang="en-US"/>
        </a:p>
      </dgm:t>
    </dgm:pt>
    <dgm:pt modelId="{7BDA5EE8-F07C-47E7-B0C8-A214E8031AA4}">
      <dgm:prSet/>
      <dgm:spPr/>
      <dgm:t>
        <a:bodyPr/>
        <a:lstStyle/>
        <a:p>
          <a:r>
            <a:rPr lang="en-US"/>
            <a:t>Decentralise governance - empower disciplinary autonomy</a:t>
          </a:r>
        </a:p>
      </dgm:t>
    </dgm:pt>
    <dgm:pt modelId="{E9A64246-9ADC-4AE7-AA3D-582E9EF99486}" type="parTrans" cxnId="{D6708439-3688-414F-8D3F-1906E3FC689B}">
      <dgm:prSet/>
      <dgm:spPr/>
      <dgm:t>
        <a:bodyPr/>
        <a:lstStyle/>
        <a:p>
          <a:endParaRPr lang="en-US"/>
        </a:p>
      </dgm:t>
    </dgm:pt>
    <dgm:pt modelId="{96FF9BFF-DD8F-4536-9F30-8FFEB505CE55}" type="sibTrans" cxnId="{D6708439-3688-414F-8D3F-1906E3FC689B}">
      <dgm:prSet/>
      <dgm:spPr/>
      <dgm:t>
        <a:bodyPr/>
        <a:lstStyle/>
        <a:p>
          <a:endParaRPr lang="en-US"/>
        </a:p>
      </dgm:t>
    </dgm:pt>
    <dgm:pt modelId="{FF16D7A0-FAAE-4EA3-BB8F-1521DE08D522}">
      <dgm:prSet/>
      <dgm:spPr/>
      <dgm:t>
        <a:bodyPr/>
        <a:lstStyle/>
        <a:p>
          <a:r>
            <a:rPr lang="en-US"/>
            <a:t>Pilot</a:t>
          </a:r>
        </a:p>
      </dgm:t>
    </dgm:pt>
    <dgm:pt modelId="{D0D12993-7803-49A8-B6BE-0DD93733B210}" type="parTrans" cxnId="{E04B7F14-0CD4-4E49-81B9-563E6D05CF4B}">
      <dgm:prSet/>
      <dgm:spPr/>
      <dgm:t>
        <a:bodyPr/>
        <a:lstStyle/>
        <a:p>
          <a:endParaRPr lang="en-US"/>
        </a:p>
      </dgm:t>
    </dgm:pt>
    <dgm:pt modelId="{32A69EF8-BBAC-43AC-8C87-B39E8AABF2EF}" type="sibTrans" cxnId="{E04B7F14-0CD4-4E49-81B9-563E6D05CF4B}">
      <dgm:prSet/>
      <dgm:spPr/>
      <dgm:t>
        <a:bodyPr/>
        <a:lstStyle/>
        <a:p>
          <a:endParaRPr lang="en-US"/>
        </a:p>
      </dgm:t>
    </dgm:pt>
    <dgm:pt modelId="{4414532D-FF8D-4386-820A-1D7858524956}">
      <dgm:prSet/>
      <dgm:spPr/>
      <dgm:t>
        <a:bodyPr/>
        <a:lstStyle/>
        <a:p>
          <a:r>
            <a:rPr lang="en-US"/>
            <a:t>Pilot alternatives: ungrading, portfolios, competency-based models</a:t>
          </a:r>
        </a:p>
      </dgm:t>
    </dgm:pt>
    <dgm:pt modelId="{75412210-D03D-4496-A593-E2798EF7EBEC}" type="parTrans" cxnId="{A119DD30-BBD9-42F2-8303-B3C1C83AC8BD}">
      <dgm:prSet/>
      <dgm:spPr/>
      <dgm:t>
        <a:bodyPr/>
        <a:lstStyle/>
        <a:p>
          <a:endParaRPr lang="en-US"/>
        </a:p>
      </dgm:t>
    </dgm:pt>
    <dgm:pt modelId="{70B64AF8-CF0B-4D78-9A72-BB3ADE70213E}" type="sibTrans" cxnId="{A119DD30-BBD9-42F2-8303-B3C1C83AC8BD}">
      <dgm:prSet/>
      <dgm:spPr/>
      <dgm:t>
        <a:bodyPr/>
        <a:lstStyle/>
        <a:p>
          <a:endParaRPr lang="en-US"/>
        </a:p>
      </dgm:t>
    </dgm:pt>
    <dgm:pt modelId="{A2188DFF-E99B-4CE8-A68C-67F7E88ED7E0}">
      <dgm:prSet/>
      <dgm:spPr/>
      <dgm:t>
        <a:bodyPr/>
        <a:lstStyle/>
        <a:p>
          <a:r>
            <a:rPr lang="en-US"/>
            <a:t>Engage</a:t>
          </a:r>
        </a:p>
      </dgm:t>
    </dgm:pt>
    <dgm:pt modelId="{1F3341BB-4A2D-45DD-9996-AFB085BA6CC1}" type="parTrans" cxnId="{9F8C4F70-D455-40D8-88B0-A1D01BDDD4F5}">
      <dgm:prSet/>
      <dgm:spPr/>
      <dgm:t>
        <a:bodyPr/>
        <a:lstStyle/>
        <a:p>
          <a:endParaRPr lang="en-US"/>
        </a:p>
      </dgm:t>
    </dgm:pt>
    <dgm:pt modelId="{E9844FE5-4709-4A8E-8ABF-980191BF84BC}" type="sibTrans" cxnId="{9F8C4F70-D455-40D8-88B0-A1D01BDDD4F5}">
      <dgm:prSet/>
      <dgm:spPr/>
      <dgm:t>
        <a:bodyPr/>
        <a:lstStyle/>
        <a:p>
          <a:endParaRPr lang="en-US"/>
        </a:p>
      </dgm:t>
    </dgm:pt>
    <dgm:pt modelId="{74E6308B-C77C-41D4-96AE-6119491EF82E}">
      <dgm:prSet/>
      <dgm:spPr/>
      <dgm:t>
        <a:bodyPr/>
        <a:lstStyle/>
        <a:p>
          <a:r>
            <a:rPr lang="en-US"/>
            <a:t>Engage staff in policy-making</a:t>
          </a:r>
        </a:p>
      </dgm:t>
    </dgm:pt>
    <dgm:pt modelId="{0A3A3DB4-C1D8-4DA7-AF52-5C9FB3F2CEA0}" type="parTrans" cxnId="{3D8D5B3D-746F-410B-BB84-8D89E255B929}">
      <dgm:prSet/>
      <dgm:spPr/>
      <dgm:t>
        <a:bodyPr/>
        <a:lstStyle/>
        <a:p>
          <a:endParaRPr lang="en-US"/>
        </a:p>
      </dgm:t>
    </dgm:pt>
    <dgm:pt modelId="{3FA7BF90-EFBE-429F-8F9F-9A87BD81DA09}" type="sibTrans" cxnId="{3D8D5B3D-746F-410B-BB84-8D89E255B929}">
      <dgm:prSet/>
      <dgm:spPr/>
      <dgm:t>
        <a:bodyPr/>
        <a:lstStyle/>
        <a:p>
          <a:endParaRPr lang="en-US"/>
        </a:p>
      </dgm:t>
    </dgm:pt>
    <dgm:pt modelId="{08C8BA5E-77DF-4E27-A15D-FA2F10C0C2A2}">
      <dgm:prSet/>
      <dgm:spPr/>
      <dgm:t>
        <a:bodyPr/>
        <a:lstStyle/>
        <a:p>
          <a:r>
            <a:rPr lang="en-US"/>
            <a:t>Shift</a:t>
          </a:r>
        </a:p>
      </dgm:t>
    </dgm:pt>
    <dgm:pt modelId="{C8463C34-2848-40AD-B7CF-1D060C568879}" type="parTrans" cxnId="{AE15C452-C664-4D89-BBC5-2AA6AA76D080}">
      <dgm:prSet/>
      <dgm:spPr/>
      <dgm:t>
        <a:bodyPr/>
        <a:lstStyle/>
        <a:p>
          <a:endParaRPr lang="en-US"/>
        </a:p>
      </dgm:t>
    </dgm:pt>
    <dgm:pt modelId="{E4B57693-E645-40D8-A61B-65553CBEC11E}" type="sibTrans" cxnId="{AE15C452-C664-4D89-BBC5-2AA6AA76D080}">
      <dgm:prSet/>
      <dgm:spPr/>
      <dgm:t>
        <a:bodyPr/>
        <a:lstStyle/>
        <a:p>
          <a:endParaRPr lang="en-US"/>
        </a:p>
      </dgm:t>
    </dgm:pt>
    <dgm:pt modelId="{AEC87AA7-8B28-4FCA-B0C9-1B3C971FCA25}">
      <dgm:prSet/>
      <dgm:spPr/>
      <dgm:t>
        <a:bodyPr/>
        <a:lstStyle/>
        <a:p>
          <a:r>
            <a:rPr lang="en-US"/>
            <a:t>Shift culture from punishment to trust &amp; learning</a:t>
          </a:r>
        </a:p>
      </dgm:t>
    </dgm:pt>
    <dgm:pt modelId="{F580BDC5-440D-4478-9747-D8B4D668912D}" type="parTrans" cxnId="{20C7CE2D-DCF6-48A0-B968-90D34668A79D}">
      <dgm:prSet/>
      <dgm:spPr/>
      <dgm:t>
        <a:bodyPr/>
        <a:lstStyle/>
        <a:p>
          <a:endParaRPr lang="en-US"/>
        </a:p>
      </dgm:t>
    </dgm:pt>
    <dgm:pt modelId="{7844FB4D-2A97-4CE8-A26E-6EBC6FEC25D8}" type="sibTrans" cxnId="{20C7CE2D-DCF6-48A0-B968-90D34668A79D}">
      <dgm:prSet/>
      <dgm:spPr/>
      <dgm:t>
        <a:bodyPr/>
        <a:lstStyle/>
        <a:p>
          <a:endParaRPr lang="en-US"/>
        </a:p>
      </dgm:t>
    </dgm:pt>
    <dgm:pt modelId="{7824BB71-F530-8644-85E7-047DED8C6ADE}" type="pres">
      <dgm:prSet presAssocID="{8E679451-134E-482A-BA8A-88CB681D9E53}" presName="Name0" presStyleCnt="0">
        <dgm:presLayoutVars>
          <dgm:dir/>
          <dgm:animLvl val="lvl"/>
          <dgm:resizeHandles val="exact"/>
        </dgm:presLayoutVars>
      </dgm:prSet>
      <dgm:spPr/>
    </dgm:pt>
    <dgm:pt modelId="{EFA53282-01D8-5242-9142-36EB62467199}" type="pres">
      <dgm:prSet presAssocID="{4FFE0438-FCB7-47C4-884A-E4E02D16DF8F}" presName="linNode" presStyleCnt="0"/>
      <dgm:spPr/>
    </dgm:pt>
    <dgm:pt modelId="{EF304AF4-1D18-504C-B0F4-98FC7F6C5EA7}" type="pres">
      <dgm:prSet presAssocID="{4FFE0438-FCB7-47C4-884A-E4E02D16DF8F}" presName="parentText" presStyleLbl="alignNode1" presStyleIdx="0" presStyleCnt="5">
        <dgm:presLayoutVars>
          <dgm:chMax val="1"/>
          <dgm:bulletEnabled/>
        </dgm:presLayoutVars>
      </dgm:prSet>
      <dgm:spPr/>
    </dgm:pt>
    <dgm:pt modelId="{BB6170A6-32D9-6B4E-A16F-7773D28C8AF5}" type="pres">
      <dgm:prSet presAssocID="{4FFE0438-FCB7-47C4-884A-E4E02D16DF8F}" presName="descendantText" presStyleLbl="alignAccFollowNode1" presStyleIdx="0" presStyleCnt="5">
        <dgm:presLayoutVars>
          <dgm:bulletEnabled/>
        </dgm:presLayoutVars>
      </dgm:prSet>
      <dgm:spPr/>
    </dgm:pt>
    <dgm:pt modelId="{18014BC2-3B78-A04A-A94E-D24E4E2D6EB5}" type="pres">
      <dgm:prSet presAssocID="{3387A260-07BE-4ED6-801B-4AFDD7FFD3DC}" presName="sp" presStyleCnt="0"/>
      <dgm:spPr/>
    </dgm:pt>
    <dgm:pt modelId="{AB1169ED-3A82-CB44-BCFA-DBE95C290EAC}" type="pres">
      <dgm:prSet presAssocID="{42E0C8F0-B7EE-4886-97FF-646B980B71B9}" presName="linNode" presStyleCnt="0"/>
      <dgm:spPr/>
    </dgm:pt>
    <dgm:pt modelId="{26096718-BA57-1E43-8CC8-35337A088493}" type="pres">
      <dgm:prSet presAssocID="{42E0C8F0-B7EE-4886-97FF-646B980B71B9}" presName="parentText" presStyleLbl="alignNode1" presStyleIdx="1" presStyleCnt="5">
        <dgm:presLayoutVars>
          <dgm:chMax val="1"/>
          <dgm:bulletEnabled/>
        </dgm:presLayoutVars>
      </dgm:prSet>
      <dgm:spPr/>
    </dgm:pt>
    <dgm:pt modelId="{AE9CF009-D20E-3747-A487-E26657466296}" type="pres">
      <dgm:prSet presAssocID="{42E0C8F0-B7EE-4886-97FF-646B980B71B9}" presName="descendantText" presStyleLbl="alignAccFollowNode1" presStyleIdx="1" presStyleCnt="5">
        <dgm:presLayoutVars>
          <dgm:bulletEnabled/>
        </dgm:presLayoutVars>
      </dgm:prSet>
      <dgm:spPr/>
    </dgm:pt>
    <dgm:pt modelId="{D5CAD240-4A97-EE48-809C-FBA90538EFB6}" type="pres">
      <dgm:prSet presAssocID="{C88E09CB-4B29-4220-9EA3-DF6BD56D045D}" presName="sp" presStyleCnt="0"/>
      <dgm:spPr/>
    </dgm:pt>
    <dgm:pt modelId="{786B3ACE-517F-7F48-A48E-93E0F77A9534}" type="pres">
      <dgm:prSet presAssocID="{FF16D7A0-FAAE-4EA3-BB8F-1521DE08D522}" presName="linNode" presStyleCnt="0"/>
      <dgm:spPr/>
    </dgm:pt>
    <dgm:pt modelId="{EB87C93F-5574-7B4A-9C7B-87F46E0B0477}" type="pres">
      <dgm:prSet presAssocID="{FF16D7A0-FAAE-4EA3-BB8F-1521DE08D522}" presName="parentText" presStyleLbl="alignNode1" presStyleIdx="2" presStyleCnt="5">
        <dgm:presLayoutVars>
          <dgm:chMax val="1"/>
          <dgm:bulletEnabled/>
        </dgm:presLayoutVars>
      </dgm:prSet>
      <dgm:spPr/>
    </dgm:pt>
    <dgm:pt modelId="{FA052C29-BA35-1645-94C6-B75172AD288F}" type="pres">
      <dgm:prSet presAssocID="{FF16D7A0-FAAE-4EA3-BB8F-1521DE08D522}" presName="descendantText" presStyleLbl="alignAccFollowNode1" presStyleIdx="2" presStyleCnt="5">
        <dgm:presLayoutVars>
          <dgm:bulletEnabled/>
        </dgm:presLayoutVars>
      </dgm:prSet>
      <dgm:spPr/>
    </dgm:pt>
    <dgm:pt modelId="{0C17DA39-5D4F-0C4B-959C-0657701573D2}" type="pres">
      <dgm:prSet presAssocID="{32A69EF8-BBAC-43AC-8C87-B39E8AABF2EF}" presName="sp" presStyleCnt="0"/>
      <dgm:spPr/>
    </dgm:pt>
    <dgm:pt modelId="{F0036752-49B2-7243-BAA9-15DF0546972C}" type="pres">
      <dgm:prSet presAssocID="{A2188DFF-E99B-4CE8-A68C-67F7E88ED7E0}" presName="linNode" presStyleCnt="0"/>
      <dgm:spPr/>
    </dgm:pt>
    <dgm:pt modelId="{DF0A736B-5210-2A4E-8099-2DF579B66467}" type="pres">
      <dgm:prSet presAssocID="{A2188DFF-E99B-4CE8-A68C-67F7E88ED7E0}" presName="parentText" presStyleLbl="alignNode1" presStyleIdx="3" presStyleCnt="5">
        <dgm:presLayoutVars>
          <dgm:chMax val="1"/>
          <dgm:bulletEnabled/>
        </dgm:presLayoutVars>
      </dgm:prSet>
      <dgm:spPr/>
    </dgm:pt>
    <dgm:pt modelId="{440D8CF3-25A2-1946-AFEE-88820AFD34A2}" type="pres">
      <dgm:prSet presAssocID="{A2188DFF-E99B-4CE8-A68C-67F7E88ED7E0}" presName="descendantText" presStyleLbl="alignAccFollowNode1" presStyleIdx="3" presStyleCnt="5">
        <dgm:presLayoutVars>
          <dgm:bulletEnabled/>
        </dgm:presLayoutVars>
      </dgm:prSet>
      <dgm:spPr/>
    </dgm:pt>
    <dgm:pt modelId="{20FA1A36-BF52-9F46-9271-64F2D06859BD}" type="pres">
      <dgm:prSet presAssocID="{E9844FE5-4709-4A8E-8ABF-980191BF84BC}" presName="sp" presStyleCnt="0"/>
      <dgm:spPr/>
    </dgm:pt>
    <dgm:pt modelId="{045A7DED-47FE-674A-A613-09B1F75A5BA6}" type="pres">
      <dgm:prSet presAssocID="{08C8BA5E-77DF-4E27-A15D-FA2F10C0C2A2}" presName="linNode" presStyleCnt="0"/>
      <dgm:spPr/>
    </dgm:pt>
    <dgm:pt modelId="{C3106A78-587E-154A-86B3-79998E7D5AD7}" type="pres">
      <dgm:prSet presAssocID="{08C8BA5E-77DF-4E27-A15D-FA2F10C0C2A2}" presName="parentText" presStyleLbl="alignNode1" presStyleIdx="4" presStyleCnt="5">
        <dgm:presLayoutVars>
          <dgm:chMax val="1"/>
          <dgm:bulletEnabled/>
        </dgm:presLayoutVars>
      </dgm:prSet>
      <dgm:spPr/>
    </dgm:pt>
    <dgm:pt modelId="{E8020FA9-AB80-8F44-8D9A-1262B4992E18}" type="pres">
      <dgm:prSet presAssocID="{08C8BA5E-77DF-4E27-A15D-FA2F10C0C2A2}" presName="descendantText" presStyleLbl="alignAccFollowNode1" presStyleIdx="4" presStyleCnt="5">
        <dgm:presLayoutVars>
          <dgm:bulletEnabled/>
        </dgm:presLayoutVars>
      </dgm:prSet>
      <dgm:spPr/>
    </dgm:pt>
  </dgm:ptLst>
  <dgm:cxnLst>
    <dgm:cxn modelId="{E04B7F14-0CD4-4E49-81B9-563E6D05CF4B}" srcId="{8E679451-134E-482A-BA8A-88CB681D9E53}" destId="{FF16D7A0-FAAE-4EA3-BB8F-1521DE08D522}" srcOrd="2" destOrd="0" parTransId="{D0D12993-7803-49A8-B6BE-0DD93733B210}" sibTransId="{32A69EF8-BBAC-43AC-8C87-B39E8AABF2EF}"/>
    <dgm:cxn modelId="{50BADF22-63C9-3C4C-9A51-5794B62756A7}" type="presOf" srcId="{AEC87AA7-8B28-4FCA-B0C9-1B3C971FCA25}" destId="{E8020FA9-AB80-8F44-8D9A-1262B4992E18}" srcOrd="0" destOrd="0" presId="urn:microsoft.com/office/officeart/2016/7/layout/VerticalSolidActionList"/>
    <dgm:cxn modelId="{F1E04123-63FA-4D1D-A0D9-205E4B5FE36A}" srcId="{8E679451-134E-482A-BA8A-88CB681D9E53}" destId="{4FFE0438-FCB7-47C4-884A-E4E02D16DF8F}" srcOrd="0" destOrd="0" parTransId="{C26DFE5C-C235-441F-A03B-44D65A3CD2B0}" sibTransId="{3387A260-07BE-4ED6-801B-4AFDD7FFD3DC}"/>
    <dgm:cxn modelId="{E7ED6926-D466-B148-AB2A-9F65122A275E}" type="presOf" srcId="{A2188DFF-E99B-4CE8-A68C-67F7E88ED7E0}" destId="{DF0A736B-5210-2A4E-8099-2DF579B66467}" srcOrd="0" destOrd="0" presId="urn:microsoft.com/office/officeart/2016/7/layout/VerticalSolidActionList"/>
    <dgm:cxn modelId="{20C7CE2D-DCF6-48A0-B968-90D34668A79D}" srcId="{08C8BA5E-77DF-4E27-A15D-FA2F10C0C2A2}" destId="{AEC87AA7-8B28-4FCA-B0C9-1B3C971FCA25}" srcOrd="0" destOrd="0" parTransId="{F580BDC5-440D-4478-9747-D8B4D668912D}" sibTransId="{7844FB4D-2A97-4CE8-A26E-6EBC6FEC25D8}"/>
    <dgm:cxn modelId="{A119DD30-BBD9-42F2-8303-B3C1C83AC8BD}" srcId="{FF16D7A0-FAAE-4EA3-BB8F-1521DE08D522}" destId="{4414532D-FF8D-4386-820A-1D7858524956}" srcOrd="0" destOrd="0" parTransId="{75412210-D03D-4496-A593-E2798EF7EBEC}" sibTransId="{70B64AF8-CF0B-4D78-9A72-BB3ADE70213E}"/>
    <dgm:cxn modelId="{E8D55032-4A36-7244-AF20-000642A1F404}" type="presOf" srcId="{08C8BA5E-77DF-4E27-A15D-FA2F10C0C2A2}" destId="{C3106A78-587E-154A-86B3-79998E7D5AD7}" srcOrd="0" destOrd="0" presId="urn:microsoft.com/office/officeart/2016/7/layout/VerticalSolidActionList"/>
    <dgm:cxn modelId="{7F473433-5654-BC40-887B-7E759499C711}" type="presOf" srcId="{4FFE0438-FCB7-47C4-884A-E4E02D16DF8F}" destId="{EF304AF4-1D18-504C-B0F4-98FC7F6C5EA7}" srcOrd="0" destOrd="0" presId="urn:microsoft.com/office/officeart/2016/7/layout/VerticalSolidActionList"/>
    <dgm:cxn modelId="{D6708439-3688-414F-8D3F-1906E3FC689B}" srcId="{42E0C8F0-B7EE-4886-97FF-646B980B71B9}" destId="{7BDA5EE8-F07C-47E7-B0C8-A214E8031AA4}" srcOrd="0" destOrd="0" parTransId="{E9A64246-9ADC-4AE7-AA3D-582E9EF99486}" sibTransId="{96FF9BFF-DD8F-4536-9F30-8FFEB505CE55}"/>
    <dgm:cxn modelId="{3D8D5B3D-746F-410B-BB84-8D89E255B929}" srcId="{A2188DFF-E99B-4CE8-A68C-67F7E88ED7E0}" destId="{74E6308B-C77C-41D4-96AE-6119491EF82E}" srcOrd="0" destOrd="0" parTransId="{0A3A3DB4-C1D8-4DA7-AF52-5C9FB3F2CEA0}" sibTransId="{3FA7BF90-EFBE-429F-8F9F-9A87BD81DA09}"/>
    <dgm:cxn modelId="{97513D42-8AD9-8247-84DA-FD271D5BEA26}" type="presOf" srcId="{42E0C8F0-B7EE-4886-97FF-646B980B71B9}" destId="{26096718-BA57-1E43-8CC8-35337A088493}" srcOrd="0" destOrd="0" presId="urn:microsoft.com/office/officeart/2016/7/layout/VerticalSolidActionList"/>
    <dgm:cxn modelId="{9F8C4F70-D455-40D8-88B0-A1D01BDDD4F5}" srcId="{8E679451-134E-482A-BA8A-88CB681D9E53}" destId="{A2188DFF-E99B-4CE8-A68C-67F7E88ED7E0}" srcOrd="3" destOrd="0" parTransId="{1F3341BB-4A2D-45DD-9996-AFB085BA6CC1}" sibTransId="{E9844FE5-4709-4A8E-8ABF-980191BF84BC}"/>
    <dgm:cxn modelId="{208BD751-04F5-7C46-8AB3-3897C0F0A3B7}" type="presOf" srcId="{4414532D-FF8D-4386-820A-1D7858524956}" destId="{FA052C29-BA35-1645-94C6-B75172AD288F}" srcOrd="0" destOrd="0" presId="urn:microsoft.com/office/officeart/2016/7/layout/VerticalSolidActionList"/>
    <dgm:cxn modelId="{AE15C452-C664-4D89-BBC5-2AA6AA76D080}" srcId="{8E679451-134E-482A-BA8A-88CB681D9E53}" destId="{08C8BA5E-77DF-4E27-A15D-FA2F10C0C2A2}" srcOrd="4" destOrd="0" parTransId="{C8463C34-2848-40AD-B7CF-1D060C568879}" sibTransId="{E4B57693-E645-40D8-A61B-65553CBEC11E}"/>
    <dgm:cxn modelId="{25A4118A-1620-374F-978C-26D31CAC20AD}" type="presOf" srcId="{95142826-459A-4FBE-BEC5-7769FD0663A5}" destId="{BB6170A6-32D9-6B4E-A16F-7773D28C8AF5}" srcOrd="0" destOrd="0" presId="urn:microsoft.com/office/officeart/2016/7/layout/VerticalSolidActionList"/>
    <dgm:cxn modelId="{B092E996-7507-8747-9152-7D1F00406D04}" type="presOf" srcId="{8E679451-134E-482A-BA8A-88CB681D9E53}" destId="{7824BB71-F530-8644-85E7-047DED8C6ADE}" srcOrd="0" destOrd="0" presId="urn:microsoft.com/office/officeart/2016/7/layout/VerticalSolidActionList"/>
    <dgm:cxn modelId="{29BC139F-AE4E-4834-ABD5-7D5AD7BAB989}" srcId="{8E679451-134E-482A-BA8A-88CB681D9E53}" destId="{42E0C8F0-B7EE-4886-97FF-646B980B71B9}" srcOrd="1" destOrd="0" parTransId="{0C5240CC-5C75-46C9-9B37-F2591CB6B8ED}" sibTransId="{C88E09CB-4B29-4220-9EA3-DF6BD56D045D}"/>
    <dgm:cxn modelId="{B43D71BA-94C4-9946-ACCE-FA65C3D746E8}" type="presOf" srcId="{FF16D7A0-FAAE-4EA3-BB8F-1521DE08D522}" destId="{EB87C93F-5574-7B4A-9C7B-87F46E0B0477}" srcOrd="0" destOrd="0" presId="urn:microsoft.com/office/officeart/2016/7/layout/VerticalSolidActionList"/>
    <dgm:cxn modelId="{90C644C4-1D52-49EE-9FCE-C1FECAE7483D}" srcId="{4FFE0438-FCB7-47C4-884A-E4E02D16DF8F}" destId="{95142826-459A-4FBE-BEC5-7769FD0663A5}" srcOrd="0" destOrd="0" parTransId="{76958CCE-B988-44D0-8657-BB4D8D3675D4}" sibTransId="{E6B427FF-71CF-4765-A34B-AF56AF2492FF}"/>
    <dgm:cxn modelId="{791CB3E4-B61F-F040-9A67-648EFB44FBEE}" type="presOf" srcId="{74E6308B-C77C-41D4-96AE-6119491EF82E}" destId="{440D8CF3-25A2-1946-AFEE-88820AFD34A2}" srcOrd="0" destOrd="0" presId="urn:microsoft.com/office/officeart/2016/7/layout/VerticalSolidActionList"/>
    <dgm:cxn modelId="{97D391F5-6F6C-F340-86B2-49B0F02D6AE8}" type="presOf" srcId="{7BDA5EE8-F07C-47E7-B0C8-A214E8031AA4}" destId="{AE9CF009-D20E-3747-A487-E26657466296}" srcOrd="0" destOrd="0" presId="urn:microsoft.com/office/officeart/2016/7/layout/VerticalSolidActionList"/>
    <dgm:cxn modelId="{4BBDE1D9-7013-6643-9088-677D3F331A70}" type="presParOf" srcId="{7824BB71-F530-8644-85E7-047DED8C6ADE}" destId="{EFA53282-01D8-5242-9142-36EB62467199}" srcOrd="0" destOrd="0" presId="urn:microsoft.com/office/officeart/2016/7/layout/VerticalSolidActionList"/>
    <dgm:cxn modelId="{AB776B96-EB95-EF4E-897F-4C868E328D83}" type="presParOf" srcId="{EFA53282-01D8-5242-9142-36EB62467199}" destId="{EF304AF4-1D18-504C-B0F4-98FC7F6C5EA7}" srcOrd="0" destOrd="0" presId="urn:microsoft.com/office/officeart/2016/7/layout/VerticalSolidActionList"/>
    <dgm:cxn modelId="{4A1DED96-8F1A-DF45-9A10-EFE0B263084D}" type="presParOf" srcId="{EFA53282-01D8-5242-9142-36EB62467199}" destId="{BB6170A6-32D9-6B4E-A16F-7773D28C8AF5}" srcOrd="1" destOrd="0" presId="urn:microsoft.com/office/officeart/2016/7/layout/VerticalSolidActionList"/>
    <dgm:cxn modelId="{9D4D702E-DB2F-A043-9AA4-12684DB1EB67}" type="presParOf" srcId="{7824BB71-F530-8644-85E7-047DED8C6ADE}" destId="{18014BC2-3B78-A04A-A94E-D24E4E2D6EB5}" srcOrd="1" destOrd="0" presId="urn:microsoft.com/office/officeart/2016/7/layout/VerticalSolidActionList"/>
    <dgm:cxn modelId="{82444926-5B57-2B4B-B067-B4FAFFADC51D}" type="presParOf" srcId="{7824BB71-F530-8644-85E7-047DED8C6ADE}" destId="{AB1169ED-3A82-CB44-BCFA-DBE95C290EAC}" srcOrd="2" destOrd="0" presId="urn:microsoft.com/office/officeart/2016/7/layout/VerticalSolidActionList"/>
    <dgm:cxn modelId="{90A4CF8E-DE4F-9C4B-94F6-B2EB6CD65338}" type="presParOf" srcId="{AB1169ED-3A82-CB44-BCFA-DBE95C290EAC}" destId="{26096718-BA57-1E43-8CC8-35337A088493}" srcOrd="0" destOrd="0" presId="urn:microsoft.com/office/officeart/2016/7/layout/VerticalSolidActionList"/>
    <dgm:cxn modelId="{B788AEF3-9AD2-7544-8027-A4BD622891C1}" type="presParOf" srcId="{AB1169ED-3A82-CB44-BCFA-DBE95C290EAC}" destId="{AE9CF009-D20E-3747-A487-E26657466296}" srcOrd="1" destOrd="0" presId="urn:microsoft.com/office/officeart/2016/7/layout/VerticalSolidActionList"/>
    <dgm:cxn modelId="{CB9077D9-7668-664E-97EC-5C3CE4D0CD81}" type="presParOf" srcId="{7824BB71-F530-8644-85E7-047DED8C6ADE}" destId="{D5CAD240-4A97-EE48-809C-FBA90538EFB6}" srcOrd="3" destOrd="0" presId="urn:microsoft.com/office/officeart/2016/7/layout/VerticalSolidActionList"/>
    <dgm:cxn modelId="{0040EAB2-2732-F640-81DC-6625B8C57C36}" type="presParOf" srcId="{7824BB71-F530-8644-85E7-047DED8C6ADE}" destId="{786B3ACE-517F-7F48-A48E-93E0F77A9534}" srcOrd="4" destOrd="0" presId="urn:microsoft.com/office/officeart/2016/7/layout/VerticalSolidActionList"/>
    <dgm:cxn modelId="{71202E01-8D63-7043-8FA6-CF13C5076728}" type="presParOf" srcId="{786B3ACE-517F-7F48-A48E-93E0F77A9534}" destId="{EB87C93F-5574-7B4A-9C7B-87F46E0B0477}" srcOrd="0" destOrd="0" presId="urn:microsoft.com/office/officeart/2016/7/layout/VerticalSolidActionList"/>
    <dgm:cxn modelId="{E9745597-D05E-9942-B9B2-CDA5C3980C20}" type="presParOf" srcId="{786B3ACE-517F-7F48-A48E-93E0F77A9534}" destId="{FA052C29-BA35-1645-94C6-B75172AD288F}" srcOrd="1" destOrd="0" presId="urn:microsoft.com/office/officeart/2016/7/layout/VerticalSolidActionList"/>
    <dgm:cxn modelId="{35D2DD59-10E7-C743-AB3A-AC8A59F940BF}" type="presParOf" srcId="{7824BB71-F530-8644-85E7-047DED8C6ADE}" destId="{0C17DA39-5D4F-0C4B-959C-0657701573D2}" srcOrd="5" destOrd="0" presId="urn:microsoft.com/office/officeart/2016/7/layout/VerticalSolidActionList"/>
    <dgm:cxn modelId="{E04216C8-6570-2D4D-AE66-A8A236352528}" type="presParOf" srcId="{7824BB71-F530-8644-85E7-047DED8C6ADE}" destId="{F0036752-49B2-7243-BAA9-15DF0546972C}" srcOrd="6" destOrd="0" presId="urn:microsoft.com/office/officeart/2016/7/layout/VerticalSolidActionList"/>
    <dgm:cxn modelId="{07180DEB-58DA-E24E-880C-7D10E6FFB39E}" type="presParOf" srcId="{F0036752-49B2-7243-BAA9-15DF0546972C}" destId="{DF0A736B-5210-2A4E-8099-2DF579B66467}" srcOrd="0" destOrd="0" presId="urn:microsoft.com/office/officeart/2016/7/layout/VerticalSolidActionList"/>
    <dgm:cxn modelId="{C805F2FD-FC73-684B-B935-7338C2BC0C6F}" type="presParOf" srcId="{F0036752-49B2-7243-BAA9-15DF0546972C}" destId="{440D8CF3-25A2-1946-AFEE-88820AFD34A2}" srcOrd="1" destOrd="0" presId="urn:microsoft.com/office/officeart/2016/7/layout/VerticalSolidActionList"/>
    <dgm:cxn modelId="{EC9D5AEC-F35F-8D40-95E9-040DF374F768}" type="presParOf" srcId="{7824BB71-F530-8644-85E7-047DED8C6ADE}" destId="{20FA1A36-BF52-9F46-9271-64F2D06859BD}" srcOrd="7" destOrd="0" presId="urn:microsoft.com/office/officeart/2016/7/layout/VerticalSolidActionList"/>
    <dgm:cxn modelId="{CA4EDF95-D46A-1E41-A058-43C58D256B92}" type="presParOf" srcId="{7824BB71-F530-8644-85E7-047DED8C6ADE}" destId="{045A7DED-47FE-674A-A613-09B1F75A5BA6}" srcOrd="8" destOrd="0" presId="urn:microsoft.com/office/officeart/2016/7/layout/VerticalSolidActionList"/>
    <dgm:cxn modelId="{A4C704F1-5A55-3341-B08D-B50F60398260}" type="presParOf" srcId="{045A7DED-47FE-674A-A613-09B1F75A5BA6}" destId="{C3106A78-587E-154A-86B3-79998E7D5AD7}" srcOrd="0" destOrd="0" presId="urn:microsoft.com/office/officeart/2016/7/layout/VerticalSolidActionList"/>
    <dgm:cxn modelId="{9C1107C8-4EDF-4240-B067-AE6400BBAA90}" type="presParOf" srcId="{045A7DED-47FE-674A-A613-09B1F75A5BA6}" destId="{E8020FA9-AB80-8F44-8D9A-1262B4992E18}"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A0B4312-7D03-489C-89A8-C1BF2DD6FDD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F662FA5-3882-454C-AEAF-C1CA69CA71C9}">
      <dgm:prSet/>
      <dgm:spPr/>
      <dgm:t>
        <a:bodyPr/>
        <a:lstStyle/>
        <a:p>
          <a:r>
            <a:rPr lang="en-GB"/>
            <a:t>Preparing paper for peer-reviewed publication</a:t>
          </a:r>
          <a:endParaRPr lang="en-US"/>
        </a:p>
      </dgm:t>
    </dgm:pt>
    <dgm:pt modelId="{49CA3592-514C-4D5B-BF32-4E885858D8EB}" type="parTrans" cxnId="{BD3FD070-C304-4092-9108-1A356C69D092}">
      <dgm:prSet/>
      <dgm:spPr/>
      <dgm:t>
        <a:bodyPr/>
        <a:lstStyle/>
        <a:p>
          <a:endParaRPr lang="en-US"/>
        </a:p>
      </dgm:t>
    </dgm:pt>
    <dgm:pt modelId="{DCDADF8F-03D4-4E39-9B9C-485104C546AB}" type="sibTrans" cxnId="{BD3FD070-C304-4092-9108-1A356C69D092}">
      <dgm:prSet/>
      <dgm:spPr/>
      <dgm:t>
        <a:bodyPr/>
        <a:lstStyle/>
        <a:p>
          <a:endParaRPr lang="en-US"/>
        </a:p>
      </dgm:t>
    </dgm:pt>
    <dgm:pt modelId="{15F0A7D9-C6BA-4584-8B16-B8BDEA8E812B}">
      <dgm:prSet/>
      <dgm:spPr/>
      <dgm:t>
        <a:bodyPr/>
        <a:lstStyle/>
        <a:p>
          <a:r>
            <a:rPr lang="en-GB"/>
            <a:t>Exploring pilot interventions</a:t>
          </a:r>
          <a:endParaRPr lang="en-US"/>
        </a:p>
      </dgm:t>
    </dgm:pt>
    <dgm:pt modelId="{0FEEA5BA-3341-4AD0-9F3F-68722293CA7B}" type="parTrans" cxnId="{D7BDE1D7-9525-4EFC-8DAF-9D925A003F6F}">
      <dgm:prSet/>
      <dgm:spPr/>
      <dgm:t>
        <a:bodyPr/>
        <a:lstStyle/>
        <a:p>
          <a:endParaRPr lang="en-US"/>
        </a:p>
      </dgm:t>
    </dgm:pt>
    <dgm:pt modelId="{E2242659-22FC-42C7-BAB2-F6EB7AB6A99C}" type="sibTrans" cxnId="{D7BDE1D7-9525-4EFC-8DAF-9D925A003F6F}">
      <dgm:prSet/>
      <dgm:spPr/>
      <dgm:t>
        <a:bodyPr/>
        <a:lstStyle/>
        <a:p>
          <a:endParaRPr lang="en-US"/>
        </a:p>
      </dgm:t>
    </dgm:pt>
    <dgm:pt modelId="{0C4CC2CE-F87E-47C4-B11A-7907DC2A10D6}">
      <dgm:prSet/>
      <dgm:spPr/>
      <dgm:t>
        <a:bodyPr/>
        <a:lstStyle/>
        <a:p>
          <a:r>
            <a:rPr lang="en-GB"/>
            <a:t>Adobe and video pitches</a:t>
          </a:r>
          <a:endParaRPr lang="en-US"/>
        </a:p>
      </dgm:t>
    </dgm:pt>
    <dgm:pt modelId="{CD8C87E0-7C4D-464A-A6EC-1439419BA810}" type="parTrans" cxnId="{CB4F1F09-61EE-496C-8808-5957FCB45381}">
      <dgm:prSet/>
      <dgm:spPr/>
      <dgm:t>
        <a:bodyPr/>
        <a:lstStyle/>
        <a:p>
          <a:endParaRPr lang="en-US"/>
        </a:p>
      </dgm:t>
    </dgm:pt>
    <dgm:pt modelId="{77350995-59DB-4BC7-A4DF-E272EC57E272}" type="sibTrans" cxnId="{CB4F1F09-61EE-496C-8808-5957FCB45381}">
      <dgm:prSet/>
      <dgm:spPr/>
      <dgm:t>
        <a:bodyPr/>
        <a:lstStyle/>
        <a:p>
          <a:endParaRPr lang="en-US"/>
        </a:p>
      </dgm:t>
    </dgm:pt>
    <dgm:pt modelId="{A99827AD-E227-45AA-A226-468D9A2E40D0}">
      <dgm:prSet/>
      <dgm:spPr/>
      <dgm:t>
        <a:bodyPr/>
        <a:lstStyle/>
        <a:p>
          <a:r>
            <a:rPr lang="en-GB"/>
            <a:t>Google Design Sprint</a:t>
          </a:r>
          <a:endParaRPr lang="en-US"/>
        </a:p>
      </dgm:t>
    </dgm:pt>
    <dgm:pt modelId="{169FA994-A90F-48AA-9CC1-69BBEF37FB4A}" type="parTrans" cxnId="{EFD167B2-5BA6-4B10-B96F-983C562EC44E}">
      <dgm:prSet/>
      <dgm:spPr/>
      <dgm:t>
        <a:bodyPr/>
        <a:lstStyle/>
        <a:p>
          <a:endParaRPr lang="en-US"/>
        </a:p>
      </dgm:t>
    </dgm:pt>
    <dgm:pt modelId="{E429DB3B-E4CC-4F22-BCC7-8C49623605AE}" type="sibTrans" cxnId="{EFD167B2-5BA6-4B10-B96F-983C562EC44E}">
      <dgm:prSet/>
      <dgm:spPr/>
      <dgm:t>
        <a:bodyPr/>
        <a:lstStyle/>
        <a:p>
          <a:endParaRPr lang="en-US"/>
        </a:p>
      </dgm:t>
    </dgm:pt>
    <dgm:pt modelId="{3ECC1A61-F94F-4130-BADA-8B85BD9FA2B7}">
      <dgm:prSet/>
      <dgm:spPr/>
      <dgm:t>
        <a:bodyPr/>
        <a:lstStyle/>
        <a:p>
          <a:r>
            <a:rPr lang="en-GB"/>
            <a:t>Amplifying practitioner voice</a:t>
          </a:r>
          <a:endParaRPr lang="en-US"/>
        </a:p>
      </dgm:t>
    </dgm:pt>
    <dgm:pt modelId="{030600EC-A623-45CF-B26F-57A7CF71E18D}" type="parTrans" cxnId="{ACB929C9-B4DC-4FE6-A998-AA13F44D21DE}">
      <dgm:prSet/>
      <dgm:spPr/>
      <dgm:t>
        <a:bodyPr/>
        <a:lstStyle/>
        <a:p>
          <a:endParaRPr lang="en-US"/>
        </a:p>
      </dgm:t>
    </dgm:pt>
    <dgm:pt modelId="{E99FFDC3-4A7B-4C60-B4B8-2214C7016A43}" type="sibTrans" cxnId="{ACB929C9-B4DC-4FE6-A998-AA13F44D21DE}">
      <dgm:prSet/>
      <dgm:spPr/>
      <dgm:t>
        <a:bodyPr/>
        <a:lstStyle/>
        <a:p>
          <a:endParaRPr lang="en-US"/>
        </a:p>
      </dgm:t>
    </dgm:pt>
    <dgm:pt modelId="{B23EFF0C-BC93-48F3-93EE-874C7DDEBCE1}">
      <dgm:prSet/>
      <dgm:spPr/>
      <dgm:t>
        <a:bodyPr/>
        <a:lstStyle/>
        <a:p>
          <a:r>
            <a:rPr lang="en-GB"/>
            <a:t>DEE Project</a:t>
          </a:r>
          <a:endParaRPr lang="en-US"/>
        </a:p>
      </dgm:t>
    </dgm:pt>
    <dgm:pt modelId="{8DCB5288-819E-45EA-8262-AAAC26124D68}" type="parTrans" cxnId="{09431600-C807-4DFB-B62E-EEF9BA1652AE}">
      <dgm:prSet/>
      <dgm:spPr/>
      <dgm:t>
        <a:bodyPr/>
        <a:lstStyle/>
        <a:p>
          <a:endParaRPr lang="en-US"/>
        </a:p>
      </dgm:t>
    </dgm:pt>
    <dgm:pt modelId="{03D67005-FEFF-4548-A10A-295D86648D7B}" type="sibTrans" cxnId="{09431600-C807-4DFB-B62E-EEF9BA1652AE}">
      <dgm:prSet/>
      <dgm:spPr/>
      <dgm:t>
        <a:bodyPr/>
        <a:lstStyle/>
        <a:p>
          <a:endParaRPr lang="en-US"/>
        </a:p>
      </dgm:t>
    </dgm:pt>
    <dgm:pt modelId="{DD3024D8-B1CA-411D-B90B-991E049B839E}">
      <dgm:prSet/>
      <dgm:spPr/>
      <dgm:t>
        <a:bodyPr/>
        <a:lstStyle/>
        <a:p>
          <a:r>
            <a:rPr lang="en-GB"/>
            <a:t>Transition</a:t>
          </a:r>
          <a:endParaRPr lang="en-US"/>
        </a:p>
      </dgm:t>
    </dgm:pt>
    <dgm:pt modelId="{3037A95C-61DE-4F69-80ED-71CA4E03AFBA}" type="parTrans" cxnId="{58948AB7-C356-4F9C-B0BB-761A73DA6B3C}">
      <dgm:prSet/>
      <dgm:spPr/>
      <dgm:t>
        <a:bodyPr/>
        <a:lstStyle/>
        <a:p>
          <a:endParaRPr lang="en-US"/>
        </a:p>
      </dgm:t>
    </dgm:pt>
    <dgm:pt modelId="{8DECC76B-A91A-435E-AE2F-243D5708F9E4}" type="sibTrans" cxnId="{58948AB7-C356-4F9C-B0BB-761A73DA6B3C}">
      <dgm:prSet/>
      <dgm:spPr/>
      <dgm:t>
        <a:bodyPr/>
        <a:lstStyle/>
        <a:p>
          <a:endParaRPr lang="en-US"/>
        </a:p>
      </dgm:t>
    </dgm:pt>
    <dgm:pt modelId="{EAFB187B-9F78-4837-AA4D-77357B36850A}">
      <dgm:prSet/>
      <dgm:spPr/>
      <dgm:t>
        <a:bodyPr/>
        <a:lstStyle/>
        <a:p>
          <a:r>
            <a:rPr lang="en-GB"/>
            <a:t>Creativity - what about the knowledge?</a:t>
          </a:r>
          <a:endParaRPr lang="en-US"/>
        </a:p>
      </dgm:t>
    </dgm:pt>
    <dgm:pt modelId="{6FD431DE-C3FA-45EA-9523-B2BBB490127C}" type="parTrans" cxnId="{5EBCE96F-24B5-4E4F-9C36-924963BAF2D7}">
      <dgm:prSet/>
      <dgm:spPr/>
      <dgm:t>
        <a:bodyPr/>
        <a:lstStyle/>
        <a:p>
          <a:endParaRPr lang="en-US"/>
        </a:p>
      </dgm:t>
    </dgm:pt>
    <dgm:pt modelId="{43F82120-4A87-45A9-8C7A-51A50CE6CF40}" type="sibTrans" cxnId="{5EBCE96F-24B5-4E4F-9C36-924963BAF2D7}">
      <dgm:prSet/>
      <dgm:spPr/>
      <dgm:t>
        <a:bodyPr/>
        <a:lstStyle/>
        <a:p>
          <a:endParaRPr lang="en-US"/>
        </a:p>
      </dgm:t>
    </dgm:pt>
    <dgm:pt modelId="{55A4BD90-0982-44AA-8869-ACC57A489C77}">
      <dgm:prSet/>
      <dgm:spPr/>
      <dgm:t>
        <a:bodyPr/>
        <a:lstStyle/>
        <a:p>
          <a:r>
            <a:rPr lang="en-GB">
              <a:hlinkClick xmlns:r="http://schemas.openxmlformats.org/officeDocument/2006/relationships" r:id="rId1"/>
            </a:rPr>
            <a:t>https://yarwood.me/</a:t>
          </a:r>
          <a:endParaRPr lang="en-US"/>
        </a:p>
      </dgm:t>
    </dgm:pt>
    <dgm:pt modelId="{770BA525-01FA-46EE-90DF-994419456FE3}" type="parTrans" cxnId="{EA7EDE46-5CDF-49FA-A410-25B45540B562}">
      <dgm:prSet/>
      <dgm:spPr/>
      <dgm:t>
        <a:bodyPr/>
        <a:lstStyle/>
        <a:p>
          <a:endParaRPr lang="en-US"/>
        </a:p>
      </dgm:t>
    </dgm:pt>
    <dgm:pt modelId="{C5040EA3-061D-426C-B5BB-416233589F51}" type="sibTrans" cxnId="{EA7EDE46-5CDF-49FA-A410-25B45540B562}">
      <dgm:prSet/>
      <dgm:spPr/>
      <dgm:t>
        <a:bodyPr/>
        <a:lstStyle/>
        <a:p>
          <a:endParaRPr lang="en-US"/>
        </a:p>
      </dgm:t>
    </dgm:pt>
    <dgm:pt modelId="{5FC4EB72-9472-4C3D-B8F8-0A9C2EBF83AD}" type="pres">
      <dgm:prSet presAssocID="{BA0B4312-7D03-489C-89A8-C1BF2DD6FDD7}" presName="root" presStyleCnt="0">
        <dgm:presLayoutVars>
          <dgm:dir/>
          <dgm:resizeHandles val="exact"/>
        </dgm:presLayoutVars>
      </dgm:prSet>
      <dgm:spPr/>
    </dgm:pt>
    <dgm:pt modelId="{927613CC-B905-42D7-8DD6-3A3E30F424D7}" type="pres">
      <dgm:prSet presAssocID="{7F662FA5-3882-454C-AEAF-C1CA69CA71C9}" presName="compNode" presStyleCnt="0"/>
      <dgm:spPr/>
    </dgm:pt>
    <dgm:pt modelId="{289FF34D-B6EE-4905-AFCB-847821A4370C}" type="pres">
      <dgm:prSet presAssocID="{7F662FA5-3882-454C-AEAF-C1CA69CA71C9}" presName="bgRect" presStyleLbl="bgShp" presStyleIdx="0" presStyleCnt="4"/>
      <dgm:spPr/>
    </dgm:pt>
    <dgm:pt modelId="{9F51B9A7-C7F7-4770-990F-44040ED02A3D}" type="pres">
      <dgm:prSet presAssocID="{7F662FA5-3882-454C-AEAF-C1CA69CA71C9}"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losed Book"/>
        </a:ext>
      </dgm:extLst>
    </dgm:pt>
    <dgm:pt modelId="{10E45CA6-6FF1-4743-A611-BA08D1DF8478}" type="pres">
      <dgm:prSet presAssocID="{7F662FA5-3882-454C-AEAF-C1CA69CA71C9}" presName="spaceRect" presStyleCnt="0"/>
      <dgm:spPr/>
    </dgm:pt>
    <dgm:pt modelId="{F9000422-968E-4824-A459-BD934576F2E4}" type="pres">
      <dgm:prSet presAssocID="{7F662FA5-3882-454C-AEAF-C1CA69CA71C9}" presName="parTx" presStyleLbl="revTx" presStyleIdx="0" presStyleCnt="6">
        <dgm:presLayoutVars>
          <dgm:chMax val="0"/>
          <dgm:chPref val="0"/>
        </dgm:presLayoutVars>
      </dgm:prSet>
      <dgm:spPr/>
    </dgm:pt>
    <dgm:pt modelId="{639DB33E-9466-4239-9A41-B52236F563F6}" type="pres">
      <dgm:prSet presAssocID="{DCDADF8F-03D4-4E39-9B9C-485104C546AB}" presName="sibTrans" presStyleCnt="0"/>
      <dgm:spPr/>
    </dgm:pt>
    <dgm:pt modelId="{981BD408-E4A8-4CF8-999A-FB6547732983}" type="pres">
      <dgm:prSet presAssocID="{15F0A7D9-C6BA-4584-8B16-B8BDEA8E812B}" presName="compNode" presStyleCnt="0"/>
      <dgm:spPr/>
    </dgm:pt>
    <dgm:pt modelId="{693ECBF4-D2F9-4A21-90EC-4370C25C196A}" type="pres">
      <dgm:prSet presAssocID="{15F0A7D9-C6BA-4584-8B16-B8BDEA8E812B}" presName="bgRect" presStyleLbl="bgShp" presStyleIdx="1" presStyleCnt="4"/>
      <dgm:spPr/>
    </dgm:pt>
    <dgm:pt modelId="{72BEF696-3783-4781-BA50-7E7352ED4A51}" type="pres">
      <dgm:prSet presAssocID="{15F0A7D9-C6BA-4584-8B16-B8BDEA8E812B}"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Run"/>
        </a:ext>
      </dgm:extLst>
    </dgm:pt>
    <dgm:pt modelId="{1BE58E4E-B4DB-497F-803A-368122E42AFB}" type="pres">
      <dgm:prSet presAssocID="{15F0A7D9-C6BA-4584-8B16-B8BDEA8E812B}" presName="spaceRect" presStyleCnt="0"/>
      <dgm:spPr/>
    </dgm:pt>
    <dgm:pt modelId="{C12E84E3-E924-42D3-88E6-730FBB7B52AA}" type="pres">
      <dgm:prSet presAssocID="{15F0A7D9-C6BA-4584-8B16-B8BDEA8E812B}" presName="parTx" presStyleLbl="revTx" presStyleIdx="1" presStyleCnt="6">
        <dgm:presLayoutVars>
          <dgm:chMax val="0"/>
          <dgm:chPref val="0"/>
        </dgm:presLayoutVars>
      </dgm:prSet>
      <dgm:spPr/>
    </dgm:pt>
    <dgm:pt modelId="{2CB2C77A-4396-4EB1-9BE5-EF7B427F6751}" type="pres">
      <dgm:prSet presAssocID="{15F0A7D9-C6BA-4584-8B16-B8BDEA8E812B}" presName="desTx" presStyleLbl="revTx" presStyleIdx="2" presStyleCnt="6">
        <dgm:presLayoutVars/>
      </dgm:prSet>
      <dgm:spPr/>
    </dgm:pt>
    <dgm:pt modelId="{31F3E42F-BD9A-414C-8C31-1C73AD1A783E}" type="pres">
      <dgm:prSet presAssocID="{E2242659-22FC-42C7-BAB2-F6EB7AB6A99C}" presName="sibTrans" presStyleCnt="0"/>
      <dgm:spPr/>
    </dgm:pt>
    <dgm:pt modelId="{4239CD6F-BF91-4E16-A481-74D0D8355BED}" type="pres">
      <dgm:prSet presAssocID="{3ECC1A61-F94F-4130-BADA-8B85BD9FA2B7}" presName="compNode" presStyleCnt="0"/>
      <dgm:spPr/>
    </dgm:pt>
    <dgm:pt modelId="{E8E5C727-9AC1-4857-8AB1-C35CAF5C0D4E}" type="pres">
      <dgm:prSet presAssocID="{3ECC1A61-F94F-4130-BADA-8B85BD9FA2B7}" presName="bgRect" presStyleLbl="bgShp" presStyleIdx="2" presStyleCnt="4"/>
      <dgm:spPr/>
    </dgm:pt>
    <dgm:pt modelId="{9625C475-144C-4C84-97BC-CAD95570484E}" type="pres">
      <dgm:prSet presAssocID="{3ECC1A61-F94F-4130-BADA-8B85BD9FA2B7}"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Radio microphone"/>
        </a:ext>
      </dgm:extLst>
    </dgm:pt>
    <dgm:pt modelId="{9097DCE7-6F1E-478E-BDD4-17F827A1B133}" type="pres">
      <dgm:prSet presAssocID="{3ECC1A61-F94F-4130-BADA-8B85BD9FA2B7}" presName="spaceRect" presStyleCnt="0"/>
      <dgm:spPr/>
    </dgm:pt>
    <dgm:pt modelId="{1BCE043F-AE8B-40B7-90B6-4E70F2111D63}" type="pres">
      <dgm:prSet presAssocID="{3ECC1A61-F94F-4130-BADA-8B85BD9FA2B7}" presName="parTx" presStyleLbl="revTx" presStyleIdx="3" presStyleCnt="6">
        <dgm:presLayoutVars>
          <dgm:chMax val="0"/>
          <dgm:chPref val="0"/>
        </dgm:presLayoutVars>
      </dgm:prSet>
      <dgm:spPr/>
    </dgm:pt>
    <dgm:pt modelId="{0E7D49FC-8608-4F3A-9795-1AD88B64612A}" type="pres">
      <dgm:prSet presAssocID="{E99FFDC3-4A7B-4C60-B4B8-2214C7016A43}" presName="sibTrans" presStyleCnt="0"/>
      <dgm:spPr/>
    </dgm:pt>
    <dgm:pt modelId="{9ABF7135-C73B-4E41-9EF6-0DA6E2D5C898}" type="pres">
      <dgm:prSet presAssocID="{B23EFF0C-BC93-48F3-93EE-874C7DDEBCE1}" presName="compNode" presStyleCnt="0"/>
      <dgm:spPr/>
    </dgm:pt>
    <dgm:pt modelId="{58638A8B-6BEE-4208-AD30-1A19F58D9E62}" type="pres">
      <dgm:prSet presAssocID="{B23EFF0C-BC93-48F3-93EE-874C7DDEBCE1}" presName="bgRect" presStyleLbl="bgShp" presStyleIdx="3" presStyleCnt="4"/>
      <dgm:spPr/>
    </dgm:pt>
    <dgm:pt modelId="{F3835F98-9468-44BD-B886-2017C6EEE373}" type="pres">
      <dgm:prSet presAssocID="{B23EFF0C-BC93-48F3-93EE-874C7DDEBCE1}"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Light Bulb and Gear"/>
        </a:ext>
      </dgm:extLst>
    </dgm:pt>
    <dgm:pt modelId="{2EEC3992-51DD-4421-98F6-11881AD6F4FE}" type="pres">
      <dgm:prSet presAssocID="{B23EFF0C-BC93-48F3-93EE-874C7DDEBCE1}" presName="spaceRect" presStyleCnt="0"/>
      <dgm:spPr/>
    </dgm:pt>
    <dgm:pt modelId="{F4B3BAFE-1C0D-42EE-AC30-27194510030E}" type="pres">
      <dgm:prSet presAssocID="{B23EFF0C-BC93-48F3-93EE-874C7DDEBCE1}" presName="parTx" presStyleLbl="revTx" presStyleIdx="4" presStyleCnt="6">
        <dgm:presLayoutVars>
          <dgm:chMax val="0"/>
          <dgm:chPref val="0"/>
        </dgm:presLayoutVars>
      </dgm:prSet>
      <dgm:spPr/>
    </dgm:pt>
    <dgm:pt modelId="{E3565E43-DDBF-40DA-80E7-17013D0B00A8}" type="pres">
      <dgm:prSet presAssocID="{B23EFF0C-BC93-48F3-93EE-874C7DDEBCE1}" presName="desTx" presStyleLbl="revTx" presStyleIdx="5" presStyleCnt="6">
        <dgm:presLayoutVars/>
      </dgm:prSet>
      <dgm:spPr/>
    </dgm:pt>
  </dgm:ptLst>
  <dgm:cxnLst>
    <dgm:cxn modelId="{09431600-C807-4DFB-B62E-EEF9BA1652AE}" srcId="{BA0B4312-7D03-489C-89A8-C1BF2DD6FDD7}" destId="{B23EFF0C-BC93-48F3-93EE-874C7DDEBCE1}" srcOrd="3" destOrd="0" parTransId="{8DCB5288-819E-45EA-8262-AAAC26124D68}" sibTransId="{03D67005-FEFF-4548-A10A-295D86648D7B}"/>
    <dgm:cxn modelId="{9A0F1A04-6F0A-4ABD-A0FA-E34679A5FCDF}" type="presOf" srcId="{15F0A7D9-C6BA-4584-8B16-B8BDEA8E812B}" destId="{C12E84E3-E924-42D3-88E6-730FBB7B52AA}" srcOrd="0" destOrd="0" presId="urn:microsoft.com/office/officeart/2018/2/layout/IconVerticalSolidList"/>
    <dgm:cxn modelId="{CB4F1F09-61EE-496C-8808-5957FCB45381}" srcId="{15F0A7D9-C6BA-4584-8B16-B8BDEA8E812B}" destId="{0C4CC2CE-F87E-47C4-B11A-7907DC2A10D6}" srcOrd="0" destOrd="0" parTransId="{CD8C87E0-7C4D-464A-A6EC-1439419BA810}" sibTransId="{77350995-59DB-4BC7-A4DF-E272EC57E272}"/>
    <dgm:cxn modelId="{5EEA6C65-79FC-4AA0-908C-DB052CB798E6}" type="presOf" srcId="{55A4BD90-0982-44AA-8869-ACC57A489C77}" destId="{E3565E43-DDBF-40DA-80E7-17013D0B00A8}" srcOrd="0" destOrd="2" presId="urn:microsoft.com/office/officeart/2018/2/layout/IconVerticalSolidList"/>
    <dgm:cxn modelId="{EA7EDE46-5CDF-49FA-A410-25B45540B562}" srcId="{B23EFF0C-BC93-48F3-93EE-874C7DDEBCE1}" destId="{55A4BD90-0982-44AA-8869-ACC57A489C77}" srcOrd="2" destOrd="0" parTransId="{770BA525-01FA-46EE-90DF-994419456FE3}" sibTransId="{C5040EA3-061D-426C-B5BB-416233589F51}"/>
    <dgm:cxn modelId="{A16F346A-13B9-4EC8-8951-EF78FB9A5D54}" type="presOf" srcId="{DD3024D8-B1CA-411D-B90B-991E049B839E}" destId="{E3565E43-DDBF-40DA-80E7-17013D0B00A8}" srcOrd="0" destOrd="0" presId="urn:microsoft.com/office/officeart/2018/2/layout/IconVerticalSolidList"/>
    <dgm:cxn modelId="{5EBCE96F-24B5-4E4F-9C36-924963BAF2D7}" srcId="{B23EFF0C-BC93-48F3-93EE-874C7DDEBCE1}" destId="{EAFB187B-9F78-4837-AA4D-77357B36850A}" srcOrd="1" destOrd="0" parTransId="{6FD431DE-C3FA-45EA-9523-B2BBB490127C}" sibTransId="{43F82120-4A87-45A9-8C7A-51A50CE6CF40}"/>
    <dgm:cxn modelId="{BD3FD070-C304-4092-9108-1A356C69D092}" srcId="{BA0B4312-7D03-489C-89A8-C1BF2DD6FDD7}" destId="{7F662FA5-3882-454C-AEAF-C1CA69CA71C9}" srcOrd="0" destOrd="0" parTransId="{49CA3592-514C-4D5B-BF32-4E885858D8EB}" sibTransId="{DCDADF8F-03D4-4E39-9B9C-485104C546AB}"/>
    <dgm:cxn modelId="{9F1B72A0-7E95-40B4-996B-39806E57DB02}" type="presOf" srcId="{EAFB187B-9F78-4837-AA4D-77357B36850A}" destId="{E3565E43-DDBF-40DA-80E7-17013D0B00A8}" srcOrd="0" destOrd="1" presId="urn:microsoft.com/office/officeart/2018/2/layout/IconVerticalSolidList"/>
    <dgm:cxn modelId="{EFD167B2-5BA6-4B10-B96F-983C562EC44E}" srcId="{15F0A7D9-C6BA-4584-8B16-B8BDEA8E812B}" destId="{A99827AD-E227-45AA-A226-468D9A2E40D0}" srcOrd="1" destOrd="0" parTransId="{169FA994-A90F-48AA-9CC1-69BBEF37FB4A}" sibTransId="{E429DB3B-E4CC-4F22-BCC7-8C49623605AE}"/>
    <dgm:cxn modelId="{58948AB7-C356-4F9C-B0BB-761A73DA6B3C}" srcId="{B23EFF0C-BC93-48F3-93EE-874C7DDEBCE1}" destId="{DD3024D8-B1CA-411D-B90B-991E049B839E}" srcOrd="0" destOrd="0" parTransId="{3037A95C-61DE-4F69-80ED-71CA4E03AFBA}" sibTransId="{8DECC76B-A91A-435E-AE2F-243D5708F9E4}"/>
    <dgm:cxn modelId="{D9622CC0-8E75-4C89-92B9-697963831319}" type="presOf" srcId="{0C4CC2CE-F87E-47C4-B11A-7907DC2A10D6}" destId="{2CB2C77A-4396-4EB1-9BE5-EF7B427F6751}" srcOrd="0" destOrd="0" presId="urn:microsoft.com/office/officeart/2018/2/layout/IconVerticalSolidList"/>
    <dgm:cxn modelId="{79C4E3C2-863C-469C-8DD5-A8E581FAF735}" type="presOf" srcId="{BA0B4312-7D03-489C-89A8-C1BF2DD6FDD7}" destId="{5FC4EB72-9472-4C3D-B8F8-0A9C2EBF83AD}" srcOrd="0" destOrd="0" presId="urn:microsoft.com/office/officeart/2018/2/layout/IconVerticalSolidList"/>
    <dgm:cxn modelId="{773F3FC8-97A4-417E-A538-A3C89BADD0DB}" type="presOf" srcId="{B23EFF0C-BC93-48F3-93EE-874C7DDEBCE1}" destId="{F4B3BAFE-1C0D-42EE-AC30-27194510030E}" srcOrd="0" destOrd="0" presId="urn:microsoft.com/office/officeart/2018/2/layout/IconVerticalSolidList"/>
    <dgm:cxn modelId="{2EAEA8C8-C3DF-44BE-8C44-5E32B8742AF8}" type="presOf" srcId="{7F662FA5-3882-454C-AEAF-C1CA69CA71C9}" destId="{F9000422-968E-4824-A459-BD934576F2E4}" srcOrd="0" destOrd="0" presId="urn:microsoft.com/office/officeart/2018/2/layout/IconVerticalSolidList"/>
    <dgm:cxn modelId="{ACB929C9-B4DC-4FE6-A998-AA13F44D21DE}" srcId="{BA0B4312-7D03-489C-89A8-C1BF2DD6FDD7}" destId="{3ECC1A61-F94F-4130-BADA-8B85BD9FA2B7}" srcOrd="2" destOrd="0" parTransId="{030600EC-A623-45CF-B26F-57A7CF71E18D}" sibTransId="{E99FFDC3-4A7B-4C60-B4B8-2214C7016A43}"/>
    <dgm:cxn modelId="{EBB048D3-E3E2-4BA7-B9DC-860BD31B7BC9}" type="presOf" srcId="{A99827AD-E227-45AA-A226-468D9A2E40D0}" destId="{2CB2C77A-4396-4EB1-9BE5-EF7B427F6751}" srcOrd="0" destOrd="1" presId="urn:microsoft.com/office/officeart/2018/2/layout/IconVerticalSolidList"/>
    <dgm:cxn modelId="{D7BDE1D7-9525-4EFC-8DAF-9D925A003F6F}" srcId="{BA0B4312-7D03-489C-89A8-C1BF2DD6FDD7}" destId="{15F0A7D9-C6BA-4584-8B16-B8BDEA8E812B}" srcOrd="1" destOrd="0" parTransId="{0FEEA5BA-3341-4AD0-9F3F-68722293CA7B}" sibTransId="{E2242659-22FC-42C7-BAB2-F6EB7AB6A99C}"/>
    <dgm:cxn modelId="{75901FDB-9142-4230-8CA2-07B3FE13AE77}" type="presOf" srcId="{3ECC1A61-F94F-4130-BADA-8B85BD9FA2B7}" destId="{1BCE043F-AE8B-40B7-90B6-4E70F2111D63}" srcOrd="0" destOrd="0" presId="urn:microsoft.com/office/officeart/2018/2/layout/IconVerticalSolidList"/>
    <dgm:cxn modelId="{E821C17D-C67E-47F6-89F7-654800B738D4}" type="presParOf" srcId="{5FC4EB72-9472-4C3D-B8F8-0A9C2EBF83AD}" destId="{927613CC-B905-42D7-8DD6-3A3E30F424D7}" srcOrd="0" destOrd="0" presId="urn:microsoft.com/office/officeart/2018/2/layout/IconVerticalSolidList"/>
    <dgm:cxn modelId="{DB7E067E-1F99-4E69-A55A-C1E32F657A09}" type="presParOf" srcId="{927613CC-B905-42D7-8DD6-3A3E30F424D7}" destId="{289FF34D-B6EE-4905-AFCB-847821A4370C}" srcOrd="0" destOrd="0" presId="urn:microsoft.com/office/officeart/2018/2/layout/IconVerticalSolidList"/>
    <dgm:cxn modelId="{35CEDBAF-7FB7-442C-9B3A-760EB9EC14EF}" type="presParOf" srcId="{927613CC-B905-42D7-8DD6-3A3E30F424D7}" destId="{9F51B9A7-C7F7-4770-990F-44040ED02A3D}" srcOrd="1" destOrd="0" presId="urn:microsoft.com/office/officeart/2018/2/layout/IconVerticalSolidList"/>
    <dgm:cxn modelId="{5F398107-3D6F-4004-830A-D6EC05D93747}" type="presParOf" srcId="{927613CC-B905-42D7-8DD6-3A3E30F424D7}" destId="{10E45CA6-6FF1-4743-A611-BA08D1DF8478}" srcOrd="2" destOrd="0" presId="urn:microsoft.com/office/officeart/2018/2/layout/IconVerticalSolidList"/>
    <dgm:cxn modelId="{BADC46FF-923C-4C90-AD21-E17818645D32}" type="presParOf" srcId="{927613CC-B905-42D7-8DD6-3A3E30F424D7}" destId="{F9000422-968E-4824-A459-BD934576F2E4}" srcOrd="3" destOrd="0" presId="urn:microsoft.com/office/officeart/2018/2/layout/IconVerticalSolidList"/>
    <dgm:cxn modelId="{EAD06F8D-66BD-4F1C-88CB-0742B13A3556}" type="presParOf" srcId="{5FC4EB72-9472-4C3D-B8F8-0A9C2EBF83AD}" destId="{639DB33E-9466-4239-9A41-B52236F563F6}" srcOrd="1" destOrd="0" presId="urn:microsoft.com/office/officeart/2018/2/layout/IconVerticalSolidList"/>
    <dgm:cxn modelId="{88BAEBE7-BA7E-43F6-A69E-9FE7D0116219}" type="presParOf" srcId="{5FC4EB72-9472-4C3D-B8F8-0A9C2EBF83AD}" destId="{981BD408-E4A8-4CF8-999A-FB6547732983}" srcOrd="2" destOrd="0" presId="urn:microsoft.com/office/officeart/2018/2/layout/IconVerticalSolidList"/>
    <dgm:cxn modelId="{E7736F16-E8E0-417F-9944-FCBEE2BB9A33}" type="presParOf" srcId="{981BD408-E4A8-4CF8-999A-FB6547732983}" destId="{693ECBF4-D2F9-4A21-90EC-4370C25C196A}" srcOrd="0" destOrd="0" presId="urn:microsoft.com/office/officeart/2018/2/layout/IconVerticalSolidList"/>
    <dgm:cxn modelId="{F467B043-167B-4E39-A00C-453B6F8988A8}" type="presParOf" srcId="{981BD408-E4A8-4CF8-999A-FB6547732983}" destId="{72BEF696-3783-4781-BA50-7E7352ED4A51}" srcOrd="1" destOrd="0" presId="urn:microsoft.com/office/officeart/2018/2/layout/IconVerticalSolidList"/>
    <dgm:cxn modelId="{378F8125-9DAB-4C3A-91A6-8401FDBFA3B3}" type="presParOf" srcId="{981BD408-E4A8-4CF8-999A-FB6547732983}" destId="{1BE58E4E-B4DB-497F-803A-368122E42AFB}" srcOrd="2" destOrd="0" presId="urn:microsoft.com/office/officeart/2018/2/layout/IconVerticalSolidList"/>
    <dgm:cxn modelId="{436A344B-B24D-434B-9EBF-5BC134F5D66A}" type="presParOf" srcId="{981BD408-E4A8-4CF8-999A-FB6547732983}" destId="{C12E84E3-E924-42D3-88E6-730FBB7B52AA}" srcOrd="3" destOrd="0" presId="urn:microsoft.com/office/officeart/2018/2/layout/IconVerticalSolidList"/>
    <dgm:cxn modelId="{70739A27-B40B-49DE-B071-0483DC077052}" type="presParOf" srcId="{981BD408-E4A8-4CF8-999A-FB6547732983}" destId="{2CB2C77A-4396-4EB1-9BE5-EF7B427F6751}" srcOrd="4" destOrd="0" presId="urn:microsoft.com/office/officeart/2018/2/layout/IconVerticalSolidList"/>
    <dgm:cxn modelId="{2778A3BC-A8D0-4093-8DDA-205B28545BBA}" type="presParOf" srcId="{5FC4EB72-9472-4C3D-B8F8-0A9C2EBF83AD}" destId="{31F3E42F-BD9A-414C-8C31-1C73AD1A783E}" srcOrd="3" destOrd="0" presId="urn:microsoft.com/office/officeart/2018/2/layout/IconVerticalSolidList"/>
    <dgm:cxn modelId="{678112DF-B37B-454D-AAE8-90CDEF62B84D}" type="presParOf" srcId="{5FC4EB72-9472-4C3D-B8F8-0A9C2EBF83AD}" destId="{4239CD6F-BF91-4E16-A481-74D0D8355BED}" srcOrd="4" destOrd="0" presId="urn:microsoft.com/office/officeart/2018/2/layout/IconVerticalSolidList"/>
    <dgm:cxn modelId="{1D0CB424-C211-4823-93D7-1D12A56518B2}" type="presParOf" srcId="{4239CD6F-BF91-4E16-A481-74D0D8355BED}" destId="{E8E5C727-9AC1-4857-8AB1-C35CAF5C0D4E}" srcOrd="0" destOrd="0" presId="urn:microsoft.com/office/officeart/2018/2/layout/IconVerticalSolidList"/>
    <dgm:cxn modelId="{20DC641C-C4B8-42D2-B05E-E7998EEDFB82}" type="presParOf" srcId="{4239CD6F-BF91-4E16-A481-74D0D8355BED}" destId="{9625C475-144C-4C84-97BC-CAD95570484E}" srcOrd="1" destOrd="0" presId="urn:microsoft.com/office/officeart/2018/2/layout/IconVerticalSolidList"/>
    <dgm:cxn modelId="{EC27AC9E-DA43-4D5E-9078-F16A0EAF1944}" type="presParOf" srcId="{4239CD6F-BF91-4E16-A481-74D0D8355BED}" destId="{9097DCE7-6F1E-478E-BDD4-17F827A1B133}" srcOrd="2" destOrd="0" presId="urn:microsoft.com/office/officeart/2018/2/layout/IconVerticalSolidList"/>
    <dgm:cxn modelId="{4A053FA0-FFFE-4901-8181-CF680CCDB69E}" type="presParOf" srcId="{4239CD6F-BF91-4E16-A481-74D0D8355BED}" destId="{1BCE043F-AE8B-40B7-90B6-4E70F2111D63}" srcOrd="3" destOrd="0" presId="urn:microsoft.com/office/officeart/2018/2/layout/IconVerticalSolidList"/>
    <dgm:cxn modelId="{03E56439-D189-41F1-B606-926CA5DD6A33}" type="presParOf" srcId="{5FC4EB72-9472-4C3D-B8F8-0A9C2EBF83AD}" destId="{0E7D49FC-8608-4F3A-9795-1AD88B64612A}" srcOrd="5" destOrd="0" presId="urn:microsoft.com/office/officeart/2018/2/layout/IconVerticalSolidList"/>
    <dgm:cxn modelId="{3A8B4778-B056-4C77-92D7-5B4450E6BB36}" type="presParOf" srcId="{5FC4EB72-9472-4C3D-B8F8-0A9C2EBF83AD}" destId="{9ABF7135-C73B-4E41-9EF6-0DA6E2D5C898}" srcOrd="6" destOrd="0" presId="urn:microsoft.com/office/officeart/2018/2/layout/IconVerticalSolidList"/>
    <dgm:cxn modelId="{3C2B7472-7480-4327-B7F8-2853AA7C50C0}" type="presParOf" srcId="{9ABF7135-C73B-4E41-9EF6-0DA6E2D5C898}" destId="{58638A8B-6BEE-4208-AD30-1A19F58D9E62}" srcOrd="0" destOrd="0" presId="urn:microsoft.com/office/officeart/2018/2/layout/IconVerticalSolidList"/>
    <dgm:cxn modelId="{02AEC68C-2432-4A9D-869E-4F1DFA5FB73A}" type="presParOf" srcId="{9ABF7135-C73B-4E41-9EF6-0DA6E2D5C898}" destId="{F3835F98-9468-44BD-B886-2017C6EEE373}" srcOrd="1" destOrd="0" presId="urn:microsoft.com/office/officeart/2018/2/layout/IconVerticalSolidList"/>
    <dgm:cxn modelId="{D7538D9A-7625-42B1-AC70-69BFAA2FBC34}" type="presParOf" srcId="{9ABF7135-C73B-4E41-9EF6-0DA6E2D5C898}" destId="{2EEC3992-51DD-4421-98F6-11881AD6F4FE}" srcOrd="2" destOrd="0" presId="urn:microsoft.com/office/officeart/2018/2/layout/IconVerticalSolidList"/>
    <dgm:cxn modelId="{83315E8A-3734-407F-BFFA-F8059388CB20}" type="presParOf" srcId="{9ABF7135-C73B-4E41-9EF6-0DA6E2D5C898}" destId="{F4B3BAFE-1C0D-42EE-AC30-27194510030E}" srcOrd="3" destOrd="0" presId="urn:microsoft.com/office/officeart/2018/2/layout/IconVerticalSolidList"/>
    <dgm:cxn modelId="{C91DF7E5-2217-4B0C-ABDF-8ACB7AC8273A}" type="presParOf" srcId="{9ABF7135-C73B-4E41-9EF6-0DA6E2D5C898}" destId="{E3565E43-DDBF-40DA-80E7-17013D0B00A8}"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474639-E255-4D23-B4D1-AF7B7275D037}"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E8D97A6F-DECC-42E3-A8B4-9A043673289E}">
      <dgm:prSet/>
      <dgm:spPr/>
      <dgm:t>
        <a:bodyPr/>
        <a:lstStyle/>
        <a:p>
          <a:r>
            <a:rPr lang="en-GB"/>
            <a:t>"Assessment policies are not neutral - they shape the conditions for or against innovation.”</a:t>
          </a:r>
          <a:endParaRPr lang="en-US"/>
        </a:p>
      </dgm:t>
    </dgm:pt>
    <dgm:pt modelId="{B71B4B52-6944-495D-9D48-7BAE8561F42E}" type="parTrans" cxnId="{2728A0A8-2C97-4E2E-B037-8247FA4254EC}">
      <dgm:prSet/>
      <dgm:spPr/>
      <dgm:t>
        <a:bodyPr/>
        <a:lstStyle/>
        <a:p>
          <a:endParaRPr lang="en-US"/>
        </a:p>
      </dgm:t>
    </dgm:pt>
    <dgm:pt modelId="{89F7F947-FCFD-483F-A95B-FA63334E225A}" type="sibTrans" cxnId="{2728A0A8-2C97-4E2E-B037-8247FA4254EC}">
      <dgm:prSet/>
      <dgm:spPr/>
      <dgm:t>
        <a:bodyPr/>
        <a:lstStyle/>
        <a:p>
          <a:endParaRPr lang="en-US"/>
        </a:p>
      </dgm:t>
    </dgm:pt>
    <dgm:pt modelId="{A303D7E0-B5ED-4248-A128-E4998DC1C572}">
      <dgm:prSet/>
      <dgm:spPr/>
      <dgm:t>
        <a:bodyPr/>
        <a:lstStyle/>
        <a:p>
          <a:r>
            <a:rPr lang="en-GB" b="1"/>
            <a:t>Compliance &amp; Standardisation</a:t>
          </a:r>
          <a:endParaRPr lang="en-US"/>
        </a:p>
      </dgm:t>
    </dgm:pt>
    <dgm:pt modelId="{DE77BF6E-2CA7-4BD8-A4A2-07B2CE6C5CDD}" type="parTrans" cxnId="{E73C2934-BD64-410D-BE4C-D462A5210F10}">
      <dgm:prSet/>
      <dgm:spPr/>
      <dgm:t>
        <a:bodyPr/>
        <a:lstStyle/>
        <a:p>
          <a:endParaRPr lang="en-US"/>
        </a:p>
      </dgm:t>
    </dgm:pt>
    <dgm:pt modelId="{644462D1-F089-42CB-AF04-AA5EC3FDA0E0}" type="sibTrans" cxnId="{E73C2934-BD64-410D-BE4C-D462A5210F10}">
      <dgm:prSet/>
      <dgm:spPr/>
      <dgm:t>
        <a:bodyPr/>
        <a:lstStyle/>
        <a:p>
          <a:endParaRPr lang="en-US"/>
        </a:p>
      </dgm:t>
    </dgm:pt>
    <dgm:pt modelId="{73402648-0BBA-4F2A-AB76-78336A191A9B}">
      <dgm:prSet/>
      <dgm:spPr/>
      <dgm:t>
        <a:bodyPr/>
        <a:lstStyle/>
        <a:p>
          <a:r>
            <a:rPr lang="en-GB" b="1"/>
            <a:t>Managerialism in Assessment</a:t>
          </a:r>
          <a:endParaRPr lang="en-US"/>
        </a:p>
      </dgm:t>
    </dgm:pt>
    <dgm:pt modelId="{29120C18-1932-40AB-9946-FD6A4D4999EB}" type="parTrans" cxnId="{99E2DA00-47D7-4973-AAFC-2955EDE74124}">
      <dgm:prSet/>
      <dgm:spPr/>
      <dgm:t>
        <a:bodyPr/>
        <a:lstStyle/>
        <a:p>
          <a:endParaRPr lang="en-US"/>
        </a:p>
      </dgm:t>
    </dgm:pt>
    <dgm:pt modelId="{85F8D7A4-8AD0-4A12-B935-1FC98D4B30E6}" type="sibTrans" cxnId="{99E2DA00-47D7-4973-AAFC-2955EDE74124}">
      <dgm:prSet/>
      <dgm:spPr/>
      <dgm:t>
        <a:bodyPr/>
        <a:lstStyle/>
        <a:p>
          <a:endParaRPr lang="en-US"/>
        </a:p>
      </dgm:t>
    </dgm:pt>
    <dgm:pt modelId="{8AA67B55-6171-4B6C-9726-4CE3DF025D16}">
      <dgm:prSet/>
      <dgm:spPr/>
      <dgm:t>
        <a:bodyPr/>
        <a:lstStyle/>
        <a:p>
          <a:r>
            <a:rPr lang="en-GB" b="1"/>
            <a:t>Pressure from AI &amp; Rankings</a:t>
          </a:r>
          <a:endParaRPr lang="en-US"/>
        </a:p>
      </dgm:t>
    </dgm:pt>
    <dgm:pt modelId="{F84B6C97-FCC6-4DCA-8B18-9D4E45E45FE5}" type="parTrans" cxnId="{D9AB23A3-17B1-4399-BE48-7ABAA817A8E2}">
      <dgm:prSet/>
      <dgm:spPr/>
      <dgm:t>
        <a:bodyPr/>
        <a:lstStyle/>
        <a:p>
          <a:endParaRPr lang="en-US"/>
        </a:p>
      </dgm:t>
    </dgm:pt>
    <dgm:pt modelId="{EE2304BD-F048-4F76-BEEF-E04E3278F62B}" type="sibTrans" cxnId="{D9AB23A3-17B1-4399-BE48-7ABAA817A8E2}">
      <dgm:prSet/>
      <dgm:spPr/>
      <dgm:t>
        <a:bodyPr/>
        <a:lstStyle/>
        <a:p>
          <a:endParaRPr lang="en-US"/>
        </a:p>
      </dgm:t>
    </dgm:pt>
    <dgm:pt modelId="{58C82D61-7E82-4DEC-A5D7-E89EEEE284BA}">
      <dgm:prSet/>
      <dgm:spPr/>
      <dgm:t>
        <a:bodyPr/>
        <a:lstStyle/>
        <a:p>
          <a:r>
            <a:rPr lang="en-GB" b="1"/>
            <a:t>Neoliberal Influences</a:t>
          </a:r>
          <a:endParaRPr lang="en-US"/>
        </a:p>
      </dgm:t>
    </dgm:pt>
    <dgm:pt modelId="{844E4086-19A6-491F-B417-AE8DB297D8D5}" type="parTrans" cxnId="{86BB131E-0F59-480B-BED7-E4D185679475}">
      <dgm:prSet/>
      <dgm:spPr/>
      <dgm:t>
        <a:bodyPr/>
        <a:lstStyle/>
        <a:p>
          <a:endParaRPr lang="en-US"/>
        </a:p>
      </dgm:t>
    </dgm:pt>
    <dgm:pt modelId="{7B1D25F0-1CCC-4A86-85BC-06ACCC042B62}" type="sibTrans" cxnId="{86BB131E-0F59-480B-BED7-E4D185679475}">
      <dgm:prSet/>
      <dgm:spPr/>
      <dgm:t>
        <a:bodyPr/>
        <a:lstStyle/>
        <a:p>
          <a:endParaRPr lang="en-US"/>
        </a:p>
      </dgm:t>
    </dgm:pt>
    <dgm:pt modelId="{05EF91FE-FD08-45C6-9720-770505F1D528}" type="pres">
      <dgm:prSet presAssocID="{EF474639-E255-4D23-B4D1-AF7B7275D037}" presName="root" presStyleCnt="0">
        <dgm:presLayoutVars>
          <dgm:dir/>
          <dgm:resizeHandles val="exact"/>
        </dgm:presLayoutVars>
      </dgm:prSet>
      <dgm:spPr/>
    </dgm:pt>
    <dgm:pt modelId="{2EC977D8-BE46-49F4-947E-ECFE54BF6D4A}" type="pres">
      <dgm:prSet presAssocID="{E8D97A6F-DECC-42E3-A8B4-9A043673289E}" presName="compNode" presStyleCnt="0"/>
      <dgm:spPr/>
    </dgm:pt>
    <dgm:pt modelId="{2B81B884-BCAF-486A-AF72-B3DEE9BCB299}" type="pres">
      <dgm:prSet presAssocID="{E8D97A6F-DECC-42E3-A8B4-9A043673289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nglasses Face Outline"/>
        </a:ext>
      </dgm:extLst>
    </dgm:pt>
    <dgm:pt modelId="{AFF2165E-669A-4E17-98F3-2D55DC9A900E}" type="pres">
      <dgm:prSet presAssocID="{E8D97A6F-DECC-42E3-A8B4-9A043673289E}" presName="spaceRect" presStyleCnt="0"/>
      <dgm:spPr/>
    </dgm:pt>
    <dgm:pt modelId="{D09D64E0-EAAC-4D2B-BC5E-2486FE045D83}" type="pres">
      <dgm:prSet presAssocID="{E8D97A6F-DECC-42E3-A8B4-9A043673289E}" presName="textRect" presStyleLbl="revTx" presStyleIdx="0" presStyleCnt="5">
        <dgm:presLayoutVars>
          <dgm:chMax val="1"/>
          <dgm:chPref val="1"/>
        </dgm:presLayoutVars>
      </dgm:prSet>
      <dgm:spPr/>
    </dgm:pt>
    <dgm:pt modelId="{F3386AE1-B7F0-4B9D-86BF-00973DDA5FB8}" type="pres">
      <dgm:prSet presAssocID="{89F7F947-FCFD-483F-A95B-FA63334E225A}" presName="sibTrans" presStyleCnt="0"/>
      <dgm:spPr/>
    </dgm:pt>
    <dgm:pt modelId="{F02D30B7-39B8-4D22-ADAA-C62B5D6DB59B}" type="pres">
      <dgm:prSet presAssocID="{A303D7E0-B5ED-4248-A128-E4998DC1C572}" presName="compNode" presStyleCnt="0"/>
      <dgm:spPr/>
    </dgm:pt>
    <dgm:pt modelId="{719193A1-BEC3-40F1-B60F-9F79FA82AA0F}" type="pres">
      <dgm:prSet presAssocID="{A303D7E0-B5ED-4248-A128-E4998DC1C57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ick"/>
        </a:ext>
      </dgm:extLst>
    </dgm:pt>
    <dgm:pt modelId="{96127B2C-D86F-4F09-B4F7-EC06D4531B08}" type="pres">
      <dgm:prSet presAssocID="{A303D7E0-B5ED-4248-A128-E4998DC1C572}" presName="spaceRect" presStyleCnt="0"/>
      <dgm:spPr/>
    </dgm:pt>
    <dgm:pt modelId="{06AD6156-993A-4945-ACF1-6AA23C86DEDD}" type="pres">
      <dgm:prSet presAssocID="{A303D7E0-B5ED-4248-A128-E4998DC1C572}" presName="textRect" presStyleLbl="revTx" presStyleIdx="1" presStyleCnt="5">
        <dgm:presLayoutVars>
          <dgm:chMax val="1"/>
          <dgm:chPref val="1"/>
        </dgm:presLayoutVars>
      </dgm:prSet>
      <dgm:spPr/>
    </dgm:pt>
    <dgm:pt modelId="{1C9B440D-6253-4521-8A7A-0CC1F0B32647}" type="pres">
      <dgm:prSet presAssocID="{644462D1-F089-42CB-AF04-AA5EC3FDA0E0}" presName="sibTrans" presStyleCnt="0"/>
      <dgm:spPr/>
    </dgm:pt>
    <dgm:pt modelId="{2FA9E9C3-3438-4F9F-AE22-6CA99A7F59F9}" type="pres">
      <dgm:prSet presAssocID="{73402648-0BBA-4F2A-AB76-78336A191A9B}" presName="compNode" presStyleCnt="0"/>
      <dgm:spPr/>
    </dgm:pt>
    <dgm:pt modelId="{C00453A2-3A01-48B0-9F13-65333C0DE3A8}" type="pres">
      <dgm:prSet presAssocID="{73402648-0BBA-4F2A-AB76-78336A191A9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List"/>
        </a:ext>
      </dgm:extLst>
    </dgm:pt>
    <dgm:pt modelId="{73FE3DE8-5B2A-4BA8-8641-1FCEC5AFFD28}" type="pres">
      <dgm:prSet presAssocID="{73402648-0BBA-4F2A-AB76-78336A191A9B}" presName="spaceRect" presStyleCnt="0"/>
      <dgm:spPr/>
    </dgm:pt>
    <dgm:pt modelId="{B01A178C-D4A2-415A-8327-5576E7A1130E}" type="pres">
      <dgm:prSet presAssocID="{73402648-0BBA-4F2A-AB76-78336A191A9B}" presName="textRect" presStyleLbl="revTx" presStyleIdx="2" presStyleCnt="5">
        <dgm:presLayoutVars>
          <dgm:chMax val="1"/>
          <dgm:chPref val="1"/>
        </dgm:presLayoutVars>
      </dgm:prSet>
      <dgm:spPr/>
    </dgm:pt>
    <dgm:pt modelId="{B3D3CC84-A78A-4146-9190-E475313A6E95}" type="pres">
      <dgm:prSet presAssocID="{85F8D7A4-8AD0-4A12-B935-1FC98D4B30E6}" presName="sibTrans" presStyleCnt="0"/>
      <dgm:spPr/>
    </dgm:pt>
    <dgm:pt modelId="{AE28BADB-37DF-41F7-9A1B-83E3E7A33647}" type="pres">
      <dgm:prSet presAssocID="{8AA67B55-6171-4B6C-9726-4CE3DF025D16}" presName="compNode" presStyleCnt="0"/>
      <dgm:spPr/>
    </dgm:pt>
    <dgm:pt modelId="{9F618C53-C1FA-4A47-BB56-8E4F17CA028C}" type="pres">
      <dgm:prSet presAssocID="{8AA67B55-6171-4B6C-9726-4CE3DF025D1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4D5FFC45-18EF-45DA-86AB-796C48302A0F}" type="pres">
      <dgm:prSet presAssocID="{8AA67B55-6171-4B6C-9726-4CE3DF025D16}" presName="spaceRect" presStyleCnt="0"/>
      <dgm:spPr/>
    </dgm:pt>
    <dgm:pt modelId="{A88C68BE-FB79-4A61-B27E-7FF4B524748B}" type="pres">
      <dgm:prSet presAssocID="{8AA67B55-6171-4B6C-9726-4CE3DF025D16}" presName="textRect" presStyleLbl="revTx" presStyleIdx="3" presStyleCnt="5">
        <dgm:presLayoutVars>
          <dgm:chMax val="1"/>
          <dgm:chPref val="1"/>
        </dgm:presLayoutVars>
      </dgm:prSet>
      <dgm:spPr/>
    </dgm:pt>
    <dgm:pt modelId="{2DA016D3-B4BB-4C75-A74C-FEDA15E98610}" type="pres">
      <dgm:prSet presAssocID="{EE2304BD-F048-4F76-BEEF-E04E3278F62B}" presName="sibTrans" presStyleCnt="0"/>
      <dgm:spPr/>
    </dgm:pt>
    <dgm:pt modelId="{1F3307C5-1BC1-489B-875A-5415E6D3E6AA}" type="pres">
      <dgm:prSet presAssocID="{58C82D61-7E82-4DEC-A5D7-E89EEEE284BA}" presName="compNode" presStyleCnt="0"/>
      <dgm:spPr/>
    </dgm:pt>
    <dgm:pt modelId="{FD60CA0D-3027-4EB8-B206-8BE72F8957E9}" type="pres">
      <dgm:prSet presAssocID="{58C82D61-7E82-4DEC-A5D7-E89EEEE284BA}"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Scales of justice with solid fill"/>
        </a:ext>
      </dgm:extLst>
    </dgm:pt>
    <dgm:pt modelId="{A6A0514B-AAD4-47A8-90AA-5CCE0901454B}" type="pres">
      <dgm:prSet presAssocID="{58C82D61-7E82-4DEC-A5D7-E89EEEE284BA}" presName="spaceRect" presStyleCnt="0"/>
      <dgm:spPr/>
    </dgm:pt>
    <dgm:pt modelId="{50504479-8086-4DA4-8900-7D1BB05B7DDC}" type="pres">
      <dgm:prSet presAssocID="{58C82D61-7E82-4DEC-A5D7-E89EEEE284BA}" presName="textRect" presStyleLbl="revTx" presStyleIdx="4" presStyleCnt="5">
        <dgm:presLayoutVars>
          <dgm:chMax val="1"/>
          <dgm:chPref val="1"/>
        </dgm:presLayoutVars>
      </dgm:prSet>
      <dgm:spPr/>
    </dgm:pt>
  </dgm:ptLst>
  <dgm:cxnLst>
    <dgm:cxn modelId="{99E2DA00-47D7-4973-AAFC-2955EDE74124}" srcId="{EF474639-E255-4D23-B4D1-AF7B7275D037}" destId="{73402648-0BBA-4F2A-AB76-78336A191A9B}" srcOrd="2" destOrd="0" parTransId="{29120C18-1932-40AB-9946-FD6A4D4999EB}" sibTransId="{85F8D7A4-8AD0-4A12-B935-1FC98D4B30E6}"/>
    <dgm:cxn modelId="{203FBF14-4009-402E-B31F-BD4809131C89}" type="presOf" srcId="{EF474639-E255-4D23-B4D1-AF7B7275D037}" destId="{05EF91FE-FD08-45C6-9720-770505F1D528}" srcOrd="0" destOrd="0" presId="urn:microsoft.com/office/officeart/2018/2/layout/IconLabelList"/>
    <dgm:cxn modelId="{062D1E1C-5DDC-4DF0-9630-341A6F72597C}" type="presOf" srcId="{E8D97A6F-DECC-42E3-A8B4-9A043673289E}" destId="{D09D64E0-EAAC-4D2B-BC5E-2486FE045D83}" srcOrd="0" destOrd="0" presId="urn:microsoft.com/office/officeart/2018/2/layout/IconLabelList"/>
    <dgm:cxn modelId="{86BB131E-0F59-480B-BED7-E4D185679475}" srcId="{EF474639-E255-4D23-B4D1-AF7B7275D037}" destId="{58C82D61-7E82-4DEC-A5D7-E89EEEE284BA}" srcOrd="4" destOrd="0" parTransId="{844E4086-19A6-491F-B417-AE8DB297D8D5}" sibTransId="{7B1D25F0-1CCC-4A86-85BC-06ACCC042B62}"/>
    <dgm:cxn modelId="{B3477322-5445-4D4D-986A-338F6A3820D0}" type="presOf" srcId="{58C82D61-7E82-4DEC-A5D7-E89EEEE284BA}" destId="{50504479-8086-4DA4-8900-7D1BB05B7DDC}" srcOrd="0" destOrd="0" presId="urn:microsoft.com/office/officeart/2018/2/layout/IconLabelList"/>
    <dgm:cxn modelId="{E73C2934-BD64-410D-BE4C-D462A5210F10}" srcId="{EF474639-E255-4D23-B4D1-AF7B7275D037}" destId="{A303D7E0-B5ED-4248-A128-E4998DC1C572}" srcOrd="1" destOrd="0" parTransId="{DE77BF6E-2CA7-4BD8-A4A2-07B2CE6C5CDD}" sibTransId="{644462D1-F089-42CB-AF04-AA5EC3FDA0E0}"/>
    <dgm:cxn modelId="{66C81245-F5E0-42E9-A13D-7325CCF551DA}" type="presOf" srcId="{A303D7E0-B5ED-4248-A128-E4998DC1C572}" destId="{06AD6156-993A-4945-ACF1-6AA23C86DEDD}" srcOrd="0" destOrd="0" presId="urn:microsoft.com/office/officeart/2018/2/layout/IconLabelList"/>
    <dgm:cxn modelId="{AC3CF547-B171-4882-BD1C-34014D8CF99C}" type="presOf" srcId="{73402648-0BBA-4F2A-AB76-78336A191A9B}" destId="{B01A178C-D4A2-415A-8327-5576E7A1130E}" srcOrd="0" destOrd="0" presId="urn:microsoft.com/office/officeart/2018/2/layout/IconLabelList"/>
    <dgm:cxn modelId="{22E50696-4B1C-409D-AF48-3A7E1B0D6E38}" type="presOf" srcId="{8AA67B55-6171-4B6C-9726-4CE3DF025D16}" destId="{A88C68BE-FB79-4A61-B27E-7FF4B524748B}" srcOrd="0" destOrd="0" presId="urn:microsoft.com/office/officeart/2018/2/layout/IconLabelList"/>
    <dgm:cxn modelId="{D9AB23A3-17B1-4399-BE48-7ABAA817A8E2}" srcId="{EF474639-E255-4D23-B4D1-AF7B7275D037}" destId="{8AA67B55-6171-4B6C-9726-4CE3DF025D16}" srcOrd="3" destOrd="0" parTransId="{F84B6C97-FCC6-4DCA-8B18-9D4E45E45FE5}" sibTransId="{EE2304BD-F048-4F76-BEEF-E04E3278F62B}"/>
    <dgm:cxn modelId="{2728A0A8-2C97-4E2E-B037-8247FA4254EC}" srcId="{EF474639-E255-4D23-B4D1-AF7B7275D037}" destId="{E8D97A6F-DECC-42E3-A8B4-9A043673289E}" srcOrd="0" destOrd="0" parTransId="{B71B4B52-6944-495D-9D48-7BAE8561F42E}" sibTransId="{89F7F947-FCFD-483F-A95B-FA63334E225A}"/>
    <dgm:cxn modelId="{AC8EB3B8-1124-4E89-8584-2E0BC9555CF6}" type="presParOf" srcId="{05EF91FE-FD08-45C6-9720-770505F1D528}" destId="{2EC977D8-BE46-49F4-947E-ECFE54BF6D4A}" srcOrd="0" destOrd="0" presId="urn:microsoft.com/office/officeart/2018/2/layout/IconLabelList"/>
    <dgm:cxn modelId="{87A23561-CA3A-474A-8AC3-50D2712CB7BC}" type="presParOf" srcId="{2EC977D8-BE46-49F4-947E-ECFE54BF6D4A}" destId="{2B81B884-BCAF-486A-AF72-B3DEE9BCB299}" srcOrd="0" destOrd="0" presId="urn:microsoft.com/office/officeart/2018/2/layout/IconLabelList"/>
    <dgm:cxn modelId="{19B383E0-05DB-4BC3-8B4F-10DD3D4D2252}" type="presParOf" srcId="{2EC977D8-BE46-49F4-947E-ECFE54BF6D4A}" destId="{AFF2165E-669A-4E17-98F3-2D55DC9A900E}" srcOrd="1" destOrd="0" presId="urn:microsoft.com/office/officeart/2018/2/layout/IconLabelList"/>
    <dgm:cxn modelId="{4BB84ECF-9A3D-4AF1-A865-ED2BB002192E}" type="presParOf" srcId="{2EC977D8-BE46-49F4-947E-ECFE54BF6D4A}" destId="{D09D64E0-EAAC-4D2B-BC5E-2486FE045D83}" srcOrd="2" destOrd="0" presId="urn:microsoft.com/office/officeart/2018/2/layout/IconLabelList"/>
    <dgm:cxn modelId="{C74B7162-8B36-4E86-99C7-B72F0ED08BA7}" type="presParOf" srcId="{05EF91FE-FD08-45C6-9720-770505F1D528}" destId="{F3386AE1-B7F0-4B9D-86BF-00973DDA5FB8}" srcOrd="1" destOrd="0" presId="urn:microsoft.com/office/officeart/2018/2/layout/IconLabelList"/>
    <dgm:cxn modelId="{C9D87424-456F-4747-B8B9-EECEED5696CB}" type="presParOf" srcId="{05EF91FE-FD08-45C6-9720-770505F1D528}" destId="{F02D30B7-39B8-4D22-ADAA-C62B5D6DB59B}" srcOrd="2" destOrd="0" presId="urn:microsoft.com/office/officeart/2018/2/layout/IconLabelList"/>
    <dgm:cxn modelId="{10FC9EC6-00CA-4903-A99A-A36BB98C36A4}" type="presParOf" srcId="{F02D30B7-39B8-4D22-ADAA-C62B5D6DB59B}" destId="{719193A1-BEC3-40F1-B60F-9F79FA82AA0F}" srcOrd="0" destOrd="0" presId="urn:microsoft.com/office/officeart/2018/2/layout/IconLabelList"/>
    <dgm:cxn modelId="{F5FA10AA-DEE5-4AAF-8185-34DFAEDA3BF0}" type="presParOf" srcId="{F02D30B7-39B8-4D22-ADAA-C62B5D6DB59B}" destId="{96127B2C-D86F-4F09-B4F7-EC06D4531B08}" srcOrd="1" destOrd="0" presId="urn:microsoft.com/office/officeart/2018/2/layout/IconLabelList"/>
    <dgm:cxn modelId="{CC09722B-6F19-4C35-9130-C7398E917E9B}" type="presParOf" srcId="{F02D30B7-39B8-4D22-ADAA-C62B5D6DB59B}" destId="{06AD6156-993A-4945-ACF1-6AA23C86DEDD}" srcOrd="2" destOrd="0" presId="urn:microsoft.com/office/officeart/2018/2/layout/IconLabelList"/>
    <dgm:cxn modelId="{B721DFC9-170B-4456-8010-184B07B67F07}" type="presParOf" srcId="{05EF91FE-FD08-45C6-9720-770505F1D528}" destId="{1C9B440D-6253-4521-8A7A-0CC1F0B32647}" srcOrd="3" destOrd="0" presId="urn:microsoft.com/office/officeart/2018/2/layout/IconLabelList"/>
    <dgm:cxn modelId="{8FE24F55-B69A-4D54-80F7-D1C3A8B15E79}" type="presParOf" srcId="{05EF91FE-FD08-45C6-9720-770505F1D528}" destId="{2FA9E9C3-3438-4F9F-AE22-6CA99A7F59F9}" srcOrd="4" destOrd="0" presId="urn:microsoft.com/office/officeart/2018/2/layout/IconLabelList"/>
    <dgm:cxn modelId="{1FAD341B-105C-4E37-84F6-B1C3F6FA9796}" type="presParOf" srcId="{2FA9E9C3-3438-4F9F-AE22-6CA99A7F59F9}" destId="{C00453A2-3A01-48B0-9F13-65333C0DE3A8}" srcOrd="0" destOrd="0" presId="urn:microsoft.com/office/officeart/2018/2/layout/IconLabelList"/>
    <dgm:cxn modelId="{53A0653E-3DC4-48DB-97BA-13D8E89892F9}" type="presParOf" srcId="{2FA9E9C3-3438-4F9F-AE22-6CA99A7F59F9}" destId="{73FE3DE8-5B2A-4BA8-8641-1FCEC5AFFD28}" srcOrd="1" destOrd="0" presId="urn:microsoft.com/office/officeart/2018/2/layout/IconLabelList"/>
    <dgm:cxn modelId="{1BA73ADB-719D-4A17-8B35-A31FBA4A3F86}" type="presParOf" srcId="{2FA9E9C3-3438-4F9F-AE22-6CA99A7F59F9}" destId="{B01A178C-D4A2-415A-8327-5576E7A1130E}" srcOrd="2" destOrd="0" presId="urn:microsoft.com/office/officeart/2018/2/layout/IconLabelList"/>
    <dgm:cxn modelId="{9CC5D7EB-3083-4D10-9B53-879BF1BD4F24}" type="presParOf" srcId="{05EF91FE-FD08-45C6-9720-770505F1D528}" destId="{B3D3CC84-A78A-4146-9190-E475313A6E95}" srcOrd="5" destOrd="0" presId="urn:microsoft.com/office/officeart/2018/2/layout/IconLabelList"/>
    <dgm:cxn modelId="{BD39D14C-B22D-42B2-88F0-5DB4E6B8FCC8}" type="presParOf" srcId="{05EF91FE-FD08-45C6-9720-770505F1D528}" destId="{AE28BADB-37DF-41F7-9A1B-83E3E7A33647}" srcOrd="6" destOrd="0" presId="urn:microsoft.com/office/officeart/2018/2/layout/IconLabelList"/>
    <dgm:cxn modelId="{50953C65-290C-46EB-BB38-8CAA307F56FF}" type="presParOf" srcId="{AE28BADB-37DF-41F7-9A1B-83E3E7A33647}" destId="{9F618C53-C1FA-4A47-BB56-8E4F17CA028C}" srcOrd="0" destOrd="0" presId="urn:microsoft.com/office/officeart/2018/2/layout/IconLabelList"/>
    <dgm:cxn modelId="{BAEE80B5-CCD8-44A5-9664-AFB531F35F0F}" type="presParOf" srcId="{AE28BADB-37DF-41F7-9A1B-83E3E7A33647}" destId="{4D5FFC45-18EF-45DA-86AB-796C48302A0F}" srcOrd="1" destOrd="0" presId="urn:microsoft.com/office/officeart/2018/2/layout/IconLabelList"/>
    <dgm:cxn modelId="{996DD91F-A13B-4E68-A193-8F158B9C4CCC}" type="presParOf" srcId="{AE28BADB-37DF-41F7-9A1B-83E3E7A33647}" destId="{A88C68BE-FB79-4A61-B27E-7FF4B524748B}" srcOrd="2" destOrd="0" presId="urn:microsoft.com/office/officeart/2018/2/layout/IconLabelList"/>
    <dgm:cxn modelId="{8F0EA3FC-9C69-403A-BD0D-6C63084850A6}" type="presParOf" srcId="{05EF91FE-FD08-45C6-9720-770505F1D528}" destId="{2DA016D3-B4BB-4C75-A74C-FEDA15E98610}" srcOrd="7" destOrd="0" presId="urn:microsoft.com/office/officeart/2018/2/layout/IconLabelList"/>
    <dgm:cxn modelId="{E421880C-87B0-443A-87D0-A104310FE0BA}" type="presParOf" srcId="{05EF91FE-FD08-45C6-9720-770505F1D528}" destId="{1F3307C5-1BC1-489B-875A-5415E6D3E6AA}" srcOrd="8" destOrd="0" presId="urn:microsoft.com/office/officeart/2018/2/layout/IconLabelList"/>
    <dgm:cxn modelId="{5DD207DE-5CC3-4CD0-BCC9-0EED8A89BDE0}" type="presParOf" srcId="{1F3307C5-1BC1-489B-875A-5415E6D3E6AA}" destId="{FD60CA0D-3027-4EB8-B206-8BE72F8957E9}" srcOrd="0" destOrd="0" presId="urn:microsoft.com/office/officeart/2018/2/layout/IconLabelList"/>
    <dgm:cxn modelId="{1A3E5B4C-A8BF-4019-860B-1CBF184938C2}" type="presParOf" srcId="{1F3307C5-1BC1-489B-875A-5415E6D3E6AA}" destId="{A6A0514B-AAD4-47A8-90AA-5CCE0901454B}" srcOrd="1" destOrd="0" presId="urn:microsoft.com/office/officeart/2018/2/layout/IconLabelList"/>
    <dgm:cxn modelId="{4877F092-3630-4CF7-A027-E6DB28A2AB73}" type="presParOf" srcId="{1F3307C5-1BC1-489B-875A-5415E6D3E6AA}" destId="{50504479-8086-4DA4-8900-7D1BB05B7DD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F9EF95-0BC9-46EB-82EA-B7227A48CB3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D41F950-ED06-47C1-97C7-B6091F39D991}">
      <dgm:prSet/>
      <dgm:spPr/>
      <dgm:t>
        <a:bodyPr/>
        <a:lstStyle/>
        <a:p>
          <a:pPr>
            <a:lnSpc>
              <a:spcPct val="100000"/>
            </a:lnSpc>
            <a:defRPr cap="all"/>
          </a:pPr>
          <a:r>
            <a:rPr lang="en-GB" b="0"/>
            <a:t>To what extent do university assessment policies inhibit the implementation of innovative assessment methods?</a:t>
          </a:r>
          <a:endParaRPr lang="en-US"/>
        </a:p>
      </dgm:t>
    </dgm:pt>
    <dgm:pt modelId="{F1CA1314-4255-434F-9A4B-BFB5AED33F23}" type="parTrans" cxnId="{042492D8-CED2-4968-939C-B76A42A93635}">
      <dgm:prSet/>
      <dgm:spPr/>
      <dgm:t>
        <a:bodyPr/>
        <a:lstStyle/>
        <a:p>
          <a:endParaRPr lang="en-US"/>
        </a:p>
      </dgm:t>
    </dgm:pt>
    <dgm:pt modelId="{2DE1C121-4711-4676-B85B-43CD474E0C1C}" type="sibTrans" cxnId="{042492D8-CED2-4968-939C-B76A42A93635}">
      <dgm:prSet/>
      <dgm:spPr/>
      <dgm:t>
        <a:bodyPr/>
        <a:lstStyle/>
        <a:p>
          <a:endParaRPr lang="en-US"/>
        </a:p>
      </dgm:t>
    </dgm:pt>
    <dgm:pt modelId="{24B18BFB-E02E-40CD-8CE6-A2CB7245D3D9}">
      <dgm:prSet/>
      <dgm:spPr/>
      <dgm:t>
        <a:bodyPr/>
        <a:lstStyle/>
        <a:p>
          <a:pPr>
            <a:lnSpc>
              <a:spcPct val="100000"/>
            </a:lnSpc>
            <a:defRPr cap="all"/>
          </a:pPr>
          <a:r>
            <a:rPr lang="en-GB" b="0"/>
            <a:t>Do formal policy texts explicitly restrict innovation, or do broader institutional discourses play a greater role in sustaining these constraints?</a:t>
          </a:r>
          <a:endParaRPr lang="en-US"/>
        </a:p>
      </dgm:t>
    </dgm:pt>
    <dgm:pt modelId="{F6E8807D-85BD-4330-B0D1-498CA07A74E5}" type="parTrans" cxnId="{B2237F5A-2ED6-427B-A121-0BC622DEE0E4}">
      <dgm:prSet/>
      <dgm:spPr/>
      <dgm:t>
        <a:bodyPr/>
        <a:lstStyle/>
        <a:p>
          <a:endParaRPr lang="en-US"/>
        </a:p>
      </dgm:t>
    </dgm:pt>
    <dgm:pt modelId="{43A36FD1-422B-423D-8AB8-037C8E0FBBC2}" type="sibTrans" cxnId="{B2237F5A-2ED6-427B-A121-0BC622DEE0E4}">
      <dgm:prSet/>
      <dgm:spPr/>
      <dgm:t>
        <a:bodyPr/>
        <a:lstStyle/>
        <a:p>
          <a:endParaRPr lang="en-US"/>
        </a:p>
      </dgm:t>
    </dgm:pt>
    <dgm:pt modelId="{7B56E458-59C5-4546-952E-3E0A9CABFC55}" type="pres">
      <dgm:prSet presAssocID="{1EF9EF95-0BC9-46EB-82EA-B7227A48CB3D}" presName="root" presStyleCnt="0">
        <dgm:presLayoutVars>
          <dgm:dir/>
          <dgm:resizeHandles val="exact"/>
        </dgm:presLayoutVars>
      </dgm:prSet>
      <dgm:spPr/>
    </dgm:pt>
    <dgm:pt modelId="{F6791455-1B19-4664-9315-EB8644178A7E}" type="pres">
      <dgm:prSet presAssocID="{AD41F950-ED06-47C1-97C7-B6091F39D991}" presName="compNode" presStyleCnt="0"/>
      <dgm:spPr/>
    </dgm:pt>
    <dgm:pt modelId="{691BB7A0-3721-4060-AFE9-58BFACA79FAA}" type="pres">
      <dgm:prSet presAssocID="{AD41F950-ED06-47C1-97C7-B6091F39D991}" presName="iconBgRect" presStyleLbl="bgShp" presStyleIdx="0" presStyleCnt="2"/>
      <dgm:spPr/>
    </dgm:pt>
    <dgm:pt modelId="{DC2A896A-D86A-403E-B6B9-82A53FB85978}" type="pres">
      <dgm:prSet presAssocID="{AD41F950-ED06-47C1-97C7-B6091F39D99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7309D1B3-5D3F-4E95-94BC-9222E4D4A630}" type="pres">
      <dgm:prSet presAssocID="{AD41F950-ED06-47C1-97C7-B6091F39D991}" presName="spaceRect" presStyleCnt="0"/>
      <dgm:spPr/>
    </dgm:pt>
    <dgm:pt modelId="{2DF104EE-B60D-4893-9EA3-AA8F3D920D5A}" type="pres">
      <dgm:prSet presAssocID="{AD41F950-ED06-47C1-97C7-B6091F39D991}" presName="textRect" presStyleLbl="revTx" presStyleIdx="0" presStyleCnt="2">
        <dgm:presLayoutVars>
          <dgm:chMax val="1"/>
          <dgm:chPref val="1"/>
        </dgm:presLayoutVars>
      </dgm:prSet>
      <dgm:spPr/>
    </dgm:pt>
    <dgm:pt modelId="{3F8AB315-A8EC-4690-975D-884C137A5598}" type="pres">
      <dgm:prSet presAssocID="{2DE1C121-4711-4676-B85B-43CD474E0C1C}" presName="sibTrans" presStyleCnt="0"/>
      <dgm:spPr/>
    </dgm:pt>
    <dgm:pt modelId="{4C26A130-EA3C-4243-83D6-A3461F9BE4B2}" type="pres">
      <dgm:prSet presAssocID="{24B18BFB-E02E-40CD-8CE6-A2CB7245D3D9}" presName="compNode" presStyleCnt="0"/>
      <dgm:spPr/>
    </dgm:pt>
    <dgm:pt modelId="{2F596D5B-1379-4779-B8BE-75C8AB4BD40B}" type="pres">
      <dgm:prSet presAssocID="{24B18BFB-E02E-40CD-8CE6-A2CB7245D3D9}" presName="iconBgRect" presStyleLbl="bgShp" presStyleIdx="1" presStyleCnt="2"/>
      <dgm:spPr/>
    </dgm:pt>
    <dgm:pt modelId="{D5BF2E7E-5051-45BF-AD53-ADFCC82490BD}" type="pres">
      <dgm:prSet presAssocID="{24B18BFB-E02E-40CD-8CE6-A2CB7245D3D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26C0F641-F611-4336-8594-DF3081227E88}" type="pres">
      <dgm:prSet presAssocID="{24B18BFB-E02E-40CD-8CE6-A2CB7245D3D9}" presName="spaceRect" presStyleCnt="0"/>
      <dgm:spPr/>
    </dgm:pt>
    <dgm:pt modelId="{4EABA8C0-2024-4A5E-BA84-4DD76BB29DBA}" type="pres">
      <dgm:prSet presAssocID="{24B18BFB-E02E-40CD-8CE6-A2CB7245D3D9}" presName="textRect" presStyleLbl="revTx" presStyleIdx="1" presStyleCnt="2">
        <dgm:presLayoutVars>
          <dgm:chMax val="1"/>
          <dgm:chPref val="1"/>
        </dgm:presLayoutVars>
      </dgm:prSet>
      <dgm:spPr/>
    </dgm:pt>
  </dgm:ptLst>
  <dgm:cxnLst>
    <dgm:cxn modelId="{8A69710B-C522-1644-B2AB-6C5B31DC0195}" type="presOf" srcId="{1EF9EF95-0BC9-46EB-82EA-B7227A48CB3D}" destId="{7B56E458-59C5-4546-952E-3E0A9CABFC55}" srcOrd="0" destOrd="0" presId="urn:microsoft.com/office/officeart/2018/5/layout/IconCircleLabelList"/>
    <dgm:cxn modelId="{B2237F5A-2ED6-427B-A121-0BC622DEE0E4}" srcId="{1EF9EF95-0BC9-46EB-82EA-B7227A48CB3D}" destId="{24B18BFB-E02E-40CD-8CE6-A2CB7245D3D9}" srcOrd="1" destOrd="0" parTransId="{F6E8807D-85BD-4330-B0D1-498CA07A74E5}" sibTransId="{43A36FD1-422B-423D-8AB8-037C8E0FBBC2}"/>
    <dgm:cxn modelId="{990CADB4-F79E-6247-B6F9-0302915BBB8D}" type="presOf" srcId="{AD41F950-ED06-47C1-97C7-B6091F39D991}" destId="{2DF104EE-B60D-4893-9EA3-AA8F3D920D5A}" srcOrd="0" destOrd="0" presId="urn:microsoft.com/office/officeart/2018/5/layout/IconCircleLabelList"/>
    <dgm:cxn modelId="{3A469FD5-E3AB-B645-B25F-DA059A7CF966}" type="presOf" srcId="{24B18BFB-E02E-40CD-8CE6-A2CB7245D3D9}" destId="{4EABA8C0-2024-4A5E-BA84-4DD76BB29DBA}" srcOrd="0" destOrd="0" presId="urn:microsoft.com/office/officeart/2018/5/layout/IconCircleLabelList"/>
    <dgm:cxn modelId="{042492D8-CED2-4968-939C-B76A42A93635}" srcId="{1EF9EF95-0BC9-46EB-82EA-B7227A48CB3D}" destId="{AD41F950-ED06-47C1-97C7-B6091F39D991}" srcOrd="0" destOrd="0" parTransId="{F1CA1314-4255-434F-9A4B-BFB5AED33F23}" sibTransId="{2DE1C121-4711-4676-B85B-43CD474E0C1C}"/>
    <dgm:cxn modelId="{D5E57659-78FB-D645-99B4-618788190E9E}" type="presParOf" srcId="{7B56E458-59C5-4546-952E-3E0A9CABFC55}" destId="{F6791455-1B19-4664-9315-EB8644178A7E}" srcOrd="0" destOrd="0" presId="urn:microsoft.com/office/officeart/2018/5/layout/IconCircleLabelList"/>
    <dgm:cxn modelId="{E1A4374E-393F-0845-A701-E7CEC57DE1D1}" type="presParOf" srcId="{F6791455-1B19-4664-9315-EB8644178A7E}" destId="{691BB7A0-3721-4060-AFE9-58BFACA79FAA}" srcOrd="0" destOrd="0" presId="urn:microsoft.com/office/officeart/2018/5/layout/IconCircleLabelList"/>
    <dgm:cxn modelId="{2D58EF7D-E96F-6D4A-931C-73203820B848}" type="presParOf" srcId="{F6791455-1B19-4664-9315-EB8644178A7E}" destId="{DC2A896A-D86A-403E-B6B9-82A53FB85978}" srcOrd="1" destOrd="0" presId="urn:microsoft.com/office/officeart/2018/5/layout/IconCircleLabelList"/>
    <dgm:cxn modelId="{DC1F11AD-00F2-5941-B3FE-BDF3FA1766D6}" type="presParOf" srcId="{F6791455-1B19-4664-9315-EB8644178A7E}" destId="{7309D1B3-5D3F-4E95-94BC-9222E4D4A630}" srcOrd="2" destOrd="0" presId="urn:microsoft.com/office/officeart/2018/5/layout/IconCircleLabelList"/>
    <dgm:cxn modelId="{090EA3CE-4526-D941-BDAF-A30E34638EC3}" type="presParOf" srcId="{F6791455-1B19-4664-9315-EB8644178A7E}" destId="{2DF104EE-B60D-4893-9EA3-AA8F3D920D5A}" srcOrd="3" destOrd="0" presId="urn:microsoft.com/office/officeart/2018/5/layout/IconCircleLabelList"/>
    <dgm:cxn modelId="{24F358A3-3BFC-F040-B54E-2748B526D4FF}" type="presParOf" srcId="{7B56E458-59C5-4546-952E-3E0A9CABFC55}" destId="{3F8AB315-A8EC-4690-975D-884C137A5598}" srcOrd="1" destOrd="0" presId="urn:microsoft.com/office/officeart/2018/5/layout/IconCircleLabelList"/>
    <dgm:cxn modelId="{2AD5334F-D830-6648-A98A-E15F97E4EE78}" type="presParOf" srcId="{7B56E458-59C5-4546-952E-3E0A9CABFC55}" destId="{4C26A130-EA3C-4243-83D6-A3461F9BE4B2}" srcOrd="2" destOrd="0" presId="urn:microsoft.com/office/officeart/2018/5/layout/IconCircleLabelList"/>
    <dgm:cxn modelId="{A810AAA3-E253-3A46-B399-BDD88EE8EBD1}" type="presParOf" srcId="{4C26A130-EA3C-4243-83D6-A3461F9BE4B2}" destId="{2F596D5B-1379-4779-B8BE-75C8AB4BD40B}" srcOrd="0" destOrd="0" presId="urn:microsoft.com/office/officeart/2018/5/layout/IconCircleLabelList"/>
    <dgm:cxn modelId="{A999DF30-11CE-3B43-AA64-A50BA7E23894}" type="presParOf" srcId="{4C26A130-EA3C-4243-83D6-A3461F9BE4B2}" destId="{D5BF2E7E-5051-45BF-AD53-ADFCC82490BD}" srcOrd="1" destOrd="0" presId="urn:microsoft.com/office/officeart/2018/5/layout/IconCircleLabelList"/>
    <dgm:cxn modelId="{FD9C9F00-008D-3E40-B708-09F5B9DCB980}" type="presParOf" srcId="{4C26A130-EA3C-4243-83D6-A3461F9BE4B2}" destId="{26C0F641-F611-4336-8594-DF3081227E88}" srcOrd="2" destOrd="0" presId="urn:microsoft.com/office/officeart/2018/5/layout/IconCircleLabelList"/>
    <dgm:cxn modelId="{CA8BAFAA-44E2-6944-A8AA-CAAE31FD13FB}" type="presParOf" srcId="{4C26A130-EA3C-4243-83D6-A3461F9BE4B2}" destId="{4EABA8C0-2024-4A5E-BA84-4DD76BB29DB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6CF12C-4FF4-4DE8-BF9F-A114FB379396}" type="doc">
      <dgm:prSet loTypeId="urn:microsoft.com/office/officeart/2018/5/layout/IconLeaf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3010D07D-F10C-49F8-8BE6-00A3AE96225A}">
      <dgm:prSet/>
      <dgm:spPr/>
      <dgm:t>
        <a:bodyPr/>
        <a:lstStyle/>
        <a:p>
          <a:pPr>
            <a:defRPr cap="all"/>
          </a:pPr>
          <a:r>
            <a:rPr lang="en-GB"/>
            <a:t>Practitioner + Researcher = Lived Insight</a:t>
          </a:r>
          <a:endParaRPr lang="en-US"/>
        </a:p>
      </dgm:t>
    </dgm:pt>
    <dgm:pt modelId="{03DC75FA-F612-46EE-B857-10F7A0471C95}" type="parTrans" cxnId="{134887F2-E59A-43D9-A5D4-1568C85F7E7C}">
      <dgm:prSet/>
      <dgm:spPr/>
      <dgm:t>
        <a:bodyPr/>
        <a:lstStyle/>
        <a:p>
          <a:endParaRPr lang="en-US"/>
        </a:p>
      </dgm:t>
    </dgm:pt>
    <dgm:pt modelId="{174F2F6F-B534-4D5D-8AC6-F1ED4920C7FA}" type="sibTrans" cxnId="{134887F2-E59A-43D9-A5D4-1568C85F7E7C}">
      <dgm:prSet/>
      <dgm:spPr/>
      <dgm:t>
        <a:bodyPr/>
        <a:lstStyle/>
        <a:p>
          <a:endParaRPr lang="en-US"/>
        </a:p>
      </dgm:t>
    </dgm:pt>
    <dgm:pt modelId="{7DBD674C-90CA-439C-9155-9CC8F4357AE8}">
      <dgm:prSet/>
      <dgm:spPr/>
      <dgm:t>
        <a:bodyPr/>
        <a:lstStyle/>
        <a:p>
          <a:pPr>
            <a:defRPr cap="all"/>
          </a:pPr>
          <a:r>
            <a:rPr lang="en-GB"/>
            <a:t>Barriers to innovative assessment</a:t>
          </a:r>
          <a:endParaRPr lang="en-US"/>
        </a:p>
      </dgm:t>
    </dgm:pt>
    <dgm:pt modelId="{1AED1247-45D4-41EF-B865-1D341EEEDC3A}" type="parTrans" cxnId="{9360919B-3FE8-4404-B9C7-2CCABDA0575D}">
      <dgm:prSet/>
      <dgm:spPr/>
      <dgm:t>
        <a:bodyPr/>
        <a:lstStyle/>
        <a:p>
          <a:endParaRPr lang="en-US"/>
        </a:p>
      </dgm:t>
    </dgm:pt>
    <dgm:pt modelId="{C03D1E6B-DFF0-4ABD-A56B-E71184DED42B}" type="sibTrans" cxnId="{9360919B-3FE8-4404-B9C7-2CCABDA0575D}">
      <dgm:prSet/>
      <dgm:spPr/>
      <dgm:t>
        <a:bodyPr/>
        <a:lstStyle/>
        <a:p>
          <a:endParaRPr lang="en-US"/>
        </a:p>
      </dgm:t>
    </dgm:pt>
    <dgm:pt modelId="{C3277978-5D4A-449A-B877-EE2E29B95CBC}">
      <dgm:prSet/>
      <dgm:spPr/>
      <dgm:t>
        <a:bodyPr/>
        <a:lstStyle/>
        <a:p>
          <a:pPr>
            <a:defRPr cap="all"/>
          </a:pPr>
          <a:r>
            <a:rPr lang="en-GB" dirty="0"/>
            <a:t>Cultural resistance to alternative models</a:t>
          </a:r>
          <a:endParaRPr lang="en-US" dirty="0"/>
        </a:p>
      </dgm:t>
    </dgm:pt>
    <dgm:pt modelId="{AFDEEEAA-5BB2-4D5B-B655-321232160CF6}" type="parTrans" cxnId="{EB5B24E7-FB20-480E-825B-8A5FDECE06B0}">
      <dgm:prSet/>
      <dgm:spPr/>
      <dgm:t>
        <a:bodyPr/>
        <a:lstStyle/>
        <a:p>
          <a:endParaRPr lang="en-US"/>
        </a:p>
      </dgm:t>
    </dgm:pt>
    <dgm:pt modelId="{CD14C59F-4C2C-40CE-B842-262CD3AA3000}" type="sibTrans" cxnId="{EB5B24E7-FB20-480E-825B-8A5FDECE06B0}">
      <dgm:prSet/>
      <dgm:spPr/>
      <dgm:t>
        <a:bodyPr/>
        <a:lstStyle/>
        <a:p>
          <a:endParaRPr lang="en-US"/>
        </a:p>
      </dgm:t>
    </dgm:pt>
    <dgm:pt modelId="{83833AAA-8423-4F81-8819-16C905DE82A1}">
      <dgm:prSet/>
      <dgm:spPr/>
      <dgm:t>
        <a:bodyPr/>
        <a:lstStyle/>
        <a:p>
          <a:pPr>
            <a:defRPr cap="all"/>
          </a:pPr>
          <a:r>
            <a:rPr lang="en-GB"/>
            <a:t>Navigating policy as both constraint and opportunity</a:t>
          </a:r>
          <a:endParaRPr lang="en-US"/>
        </a:p>
      </dgm:t>
    </dgm:pt>
    <dgm:pt modelId="{E687C6F1-4B2E-454D-AECA-A43CE74EF717}" type="parTrans" cxnId="{72014AE4-8E7D-485D-877A-52CD444CD61F}">
      <dgm:prSet/>
      <dgm:spPr/>
      <dgm:t>
        <a:bodyPr/>
        <a:lstStyle/>
        <a:p>
          <a:endParaRPr lang="en-US"/>
        </a:p>
      </dgm:t>
    </dgm:pt>
    <dgm:pt modelId="{60626E5F-296D-4B64-8BD1-1C07EADB1316}" type="sibTrans" cxnId="{72014AE4-8E7D-485D-877A-52CD444CD61F}">
      <dgm:prSet/>
      <dgm:spPr/>
      <dgm:t>
        <a:bodyPr/>
        <a:lstStyle/>
        <a:p>
          <a:endParaRPr lang="en-US"/>
        </a:p>
      </dgm:t>
    </dgm:pt>
    <dgm:pt modelId="{9A5B29EF-A98D-4DD7-AB18-E5544DAA5C13}" type="pres">
      <dgm:prSet presAssocID="{876CF12C-4FF4-4DE8-BF9F-A114FB379396}" presName="root" presStyleCnt="0">
        <dgm:presLayoutVars>
          <dgm:dir/>
          <dgm:resizeHandles val="exact"/>
        </dgm:presLayoutVars>
      </dgm:prSet>
      <dgm:spPr/>
    </dgm:pt>
    <dgm:pt modelId="{C491F8E6-106C-464A-8D39-1E1296832967}" type="pres">
      <dgm:prSet presAssocID="{3010D07D-F10C-49F8-8BE6-00A3AE96225A}" presName="compNode" presStyleCnt="0"/>
      <dgm:spPr/>
    </dgm:pt>
    <dgm:pt modelId="{29E15C8A-AAB6-418A-8DB6-B6B25936E2B9}" type="pres">
      <dgm:prSet presAssocID="{3010D07D-F10C-49F8-8BE6-00A3AE96225A}" presName="iconBgRect" presStyleLbl="bgShp" presStyleIdx="0" presStyleCnt="4"/>
      <dgm:spPr>
        <a:prstGeom prst="round2DiagRect">
          <a:avLst>
            <a:gd name="adj1" fmla="val 29727"/>
            <a:gd name="adj2" fmla="val 0"/>
          </a:avLst>
        </a:prstGeom>
      </dgm:spPr>
    </dgm:pt>
    <dgm:pt modelId="{371BAC5A-190D-489F-B8B1-55F12C78AA60}" type="pres">
      <dgm:prSet presAssocID="{3010D07D-F10C-49F8-8BE6-00A3AE96225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C062932C-A189-4D50-826D-03A0AC2085AA}" type="pres">
      <dgm:prSet presAssocID="{3010D07D-F10C-49F8-8BE6-00A3AE96225A}" presName="spaceRect" presStyleCnt="0"/>
      <dgm:spPr/>
    </dgm:pt>
    <dgm:pt modelId="{D00A9DB6-6E92-4486-9760-32ECD9B1BA40}" type="pres">
      <dgm:prSet presAssocID="{3010D07D-F10C-49F8-8BE6-00A3AE96225A}" presName="textRect" presStyleLbl="revTx" presStyleIdx="0" presStyleCnt="4">
        <dgm:presLayoutVars>
          <dgm:chMax val="1"/>
          <dgm:chPref val="1"/>
        </dgm:presLayoutVars>
      </dgm:prSet>
      <dgm:spPr/>
    </dgm:pt>
    <dgm:pt modelId="{82DAC815-8A0F-4C83-901A-644C3286CC66}" type="pres">
      <dgm:prSet presAssocID="{174F2F6F-B534-4D5D-8AC6-F1ED4920C7FA}" presName="sibTrans" presStyleCnt="0"/>
      <dgm:spPr/>
    </dgm:pt>
    <dgm:pt modelId="{4815E339-DBF9-47F4-BEAA-CDA491825F53}" type="pres">
      <dgm:prSet presAssocID="{7DBD674C-90CA-439C-9155-9CC8F4357AE8}" presName="compNode" presStyleCnt="0"/>
      <dgm:spPr/>
    </dgm:pt>
    <dgm:pt modelId="{50A86E2C-29DD-4363-8CDF-5E8A07F7BACE}" type="pres">
      <dgm:prSet presAssocID="{7DBD674C-90CA-439C-9155-9CC8F4357AE8}" presName="iconBgRect" presStyleLbl="bgShp" presStyleIdx="1" presStyleCnt="4"/>
      <dgm:spPr>
        <a:prstGeom prst="round2DiagRect">
          <a:avLst>
            <a:gd name="adj1" fmla="val 29727"/>
            <a:gd name="adj2" fmla="val 0"/>
          </a:avLst>
        </a:prstGeom>
      </dgm:spPr>
    </dgm:pt>
    <dgm:pt modelId="{8CD175AC-99B0-4D80-A4D1-99A914BA6995}" type="pres">
      <dgm:prSet presAssocID="{7DBD674C-90CA-439C-9155-9CC8F4357AE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6BF8B0EA-1960-483C-BE1E-B3907B9C421B}" type="pres">
      <dgm:prSet presAssocID="{7DBD674C-90CA-439C-9155-9CC8F4357AE8}" presName="spaceRect" presStyleCnt="0"/>
      <dgm:spPr/>
    </dgm:pt>
    <dgm:pt modelId="{B33D6E4F-E60D-454A-AC73-0F588658A869}" type="pres">
      <dgm:prSet presAssocID="{7DBD674C-90CA-439C-9155-9CC8F4357AE8}" presName="textRect" presStyleLbl="revTx" presStyleIdx="1" presStyleCnt="4">
        <dgm:presLayoutVars>
          <dgm:chMax val="1"/>
          <dgm:chPref val="1"/>
        </dgm:presLayoutVars>
      </dgm:prSet>
      <dgm:spPr/>
    </dgm:pt>
    <dgm:pt modelId="{03E95FE8-F561-4240-AEEC-323776F8164B}" type="pres">
      <dgm:prSet presAssocID="{C03D1E6B-DFF0-4ABD-A56B-E71184DED42B}" presName="sibTrans" presStyleCnt="0"/>
      <dgm:spPr/>
    </dgm:pt>
    <dgm:pt modelId="{937EFF0B-BF8B-413C-A682-1FC33C54135B}" type="pres">
      <dgm:prSet presAssocID="{C3277978-5D4A-449A-B877-EE2E29B95CBC}" presName="compNode" presStyleCnt="0"/>
      <dgm:spPr/>
    </dgm:pt>
    <dgm:pt modelId="{056B265E-4DEB-40BF-9C62-30556D59C480}" type="pres">
      <dgm:prSet presAssocID="{C3277978-5D4A-449A-B877-EE2E29B95CBC}" presName="iconBgRect" presStyleLbl="bgShp" presStyleIdx="2" presStyleCnt="4"/>
      <dgm:spPr>
        <a:prstGeom prst="round2DiagRect">
          <a:avLst>
            <a:gd name="adj1" fmla="val 29727"/>
            <a:gd name="adj2" fmla="val 0"/>
          </a:avLst>
        </a:prstGeom>
      </dgm:spPr>
    </dgm:pt>
    <dgm:pt modelId="{8D7E4857-68BF-4A3D-AD65-4C4C7454EE33}" type="pres">
      <dgm:prSet presAssocID="{C3277978-5D4A-449A-B877-EE2E29B95CB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arth Globe Americas"/>
        </a:ext>
      </dgm:extLst>
    </dgm:pt>
    <dgm:pt modelId="{19E024D9-53B1-4454-B05E-9C5ECD8B4AB7}" type="pres">
      <dgm:prSet presAssocID="{C3277978-5D4A-449A-B877-EE2E29B95CBC}" presName="spaceRect" presStyleCnt="0"/>
      <dgm:spPr/>
    </dgm:pt>
    <dgm:pt modelId="{1D077875-28C3-453A-9512-374E235C5D85}" type="pres">
      <dgm:prSet presAssocID="{C3277978-5D4A-449A-B877-EE2E29B95CBC}" presName="textRect" presStyleLbl="revTx" presStyleIdx="2" presStyleCnt="4">
        <dgm:presLayoutVars>
          <dgm:chMax val="1"/>
          <dgm:chPref val="1"/>
        </dgm:presLayoutVars>
      </dgm:prSet>
      <dgm:spPr/>
    </dgm:pt>
    <dgm:pt modelId="{309ED66A-1C38-4ECD-A0BF-19E5CDEF8C79}" type="pres">
      <dgm:prSet presAssocID="{CD14C59F-4C2C-40CE-B842-262CD3AA3000}" presName="sibTrans" presStyleCnt="0"/>
      <dgm:spPr/>
    </dgm:pt>
    <dgm:pt modelId="{0E125262-0C38-43C1-8D68-DBE259A243B3}" type="pres">
      <dgm:prSet presAssocID="{83833AAA-8423-4F81-8819-16C905DE82A1}" presName="compNode" presStyleCnt="0"/>
      <dgm:spPr/>
    </dgm:pt>
    <dgm:pt modelId="{078F5493-7E25-4B67-B9AD-98A318CDE763}" type="pres">
      <dgm:prSet presAssocID="{83833AAA-8423-4F81-8819-16C905DE82A1}" presName="iconBgRect" presStyleLbl="bgShp" presStyleIdx="3" presStyleCnt="4"/>
      <dgm:spPr>
        <a:prstGeom prst="round2DiagRect">
          <a:avLst>
            <a:gd name="adj1" fmla="val 29727"/>
            <a:gd name="adj2" fmla="val 0"/>
          </a:avLst>
        </a:prstGeom>
      </dgm:spPr>
    </dgm:pt>
    <dgm:pt modelId="{7AED31DC-CAA5-4AE2-961D-145751907FF9}" type="pres">
      <dgm:prSet presAssocID="{83833AAA-8423-4F81-8819-16C905DE82A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ick"/>
        </a:ext>
      </dgm:extLst>
    </dgm:pt>
    <dgm:pt modelId="{27BFFB9F-57CD-47E3-AC8A-6BADCFFE6948}" type="pres">
      <dgm:prSet presAssocID="{83833AAA-8423-4F81-8819-16C905DE82A1}" presName="spaceRect" presStyleCnt="0"/>
      <dgm:spPr/>
    </dgm:pt>
    <dgm:pt modelId="{57CCC632-A2BA-4B6E-9290-973771F6EB0A}" type="pres">
      <dgm:prSet presAssocID="{83833AAA-8423-4F81-8819-16C905DE82A1}" presName="textRect" presStyleLbl="revTx" presStyleIdx="3" presStyleCnt="4">
        <dgm:presLayoutVars>
          <dgm:chMax val="1"/>
          <dgm:chPref val="1"/>
        </dgm:presLayoutVars>
      </dgm:prSet>
      <dgm:spPr/>
    </dgm:pt>
  </dgm:ptLst>
  <dgm:cxnLst>
    <dgm:cxn modelId="{FAE74933-FAEE-41E6-8D04-186F0182CFE3}" type="presOf" srcId="{7DBD674C-90CA-439C-9155-9CC8F4357AE8}" destId="{B33D6E4F-E60D-454A-AC73-0F588658A869}" srcOrd="0" destOrd="0" presId="urn:microsoft.com/office/officeart/2018/5/layout/IconLeafLabelList"/>
    <dgm:cxn modelId="{34042484-C704-4EBF-A1C7-5F11609F965E}" type="presOf" srcId="{3010D07D-F10C-49F8-8BE6-00A3AE96225A}" destId="{D00A9DB6-6E92-4486-9760-32ECD9B1BA40}" srcOrd="0" destOrd="0" presId="urn:microsoft.com/office/officeart/2018/5/layout/IconLeafLabelList"/>
    <dgm:cxn modelId="{9360919B-3FE8-4404-B9C7-2CCABDA0575D}" srcId="{876CF12C-4FF4-4DE8-BF9F-A114FB379396}" destId="{7DBD674C-90CA-439C-9155-9CC8F4357AE8}" srcOrd="1" destOrd="0" parTransId="{1AED1247-45D4-41EF-B865-1D341EEEDC3A}" sibTransId="{C03D1E6B-DFF0-4ABD-A56B-E71184DED42B}"/>
    <dgm:cxn modelId="{4E03EFAD-9F10-4A9D-95A0-D4E884C08FA4}" type="presOf" srcId="{876CF12C-4FF4-4DE8-BF9F-A114FB379396}" destId="{9A5B29EF-A98D-4DD7-AB18-E5544DAA5C13}" srcOrd="0" destOrd="0" presId="urn:microsoft.com/office/officeart/2018/5/layout/IconLeafLabelList"/>
    <dgm:cxn modelId="{155DF6D9-BE76-4AE4-BA41-C8760F77A4A5}" type="presOf" srcId="{83833AAA-8423-4F81-8819-16C905DE82A1}" destId="{57CCC632-A2BA-4B6E-9290-973771F6EB0A}" srcOrd="0" destOrd="0" presId="urn:microsoft.com/office/officeart/2018/5/layout/IconLeafLabelList"/>
    <dgm:cxn modelId="{72014AE4-8E7D-485D-877A-52CD444CD61F}" srcId="{876CF12C-4FF4-4DE8-BF9F-A114FB379396}" destId="{83833AAA-8423-4F81-8819-16C905DE82A1}" srcOrd="3" destOrd="0" parTransId="{E687C6F1-4B2E-454D-AECA-A43CE74EF717}" sibTransId="{60626E5F-296D-4B64-8BD1-1C07EADB1316}"/>
    <dgm:cxn modelId="{EB5B24E7-FB20-480E-825B-8A5FDECE06B0}" srcId="{876CF12C-4FF4-4DE8-BF9F-A114FB379396}" destId="{C3277978-5D4A-449A-B877-EE2E29B95CBC}" srcOrd="2" destOrd="0" parTransId="{AFDEEEAA-5BB2-4D5B-B655-321232160CF6}" sibTransId="{CD14C59F-4C2C-40CE-B842-262CD3AA3000}"/>
    <dgm:cxn modelId="{44FDA2F1-63A0-471E-AA3D-1826DD4CC4FE}" type="presOf" srcId="{C3277978-5D4A-449A-B877-EE2E29B95CBC}" destId="{1D077875-28C3-453A-9512-374E235C5D85}" srcOrd="0" destOrd="0" presId="urn:microsoft.com/office/officeart/2018/5/layout/IconLeafLabelList"/>
    <dgm:cxn modelId="{134887F2-E59A-43D9-A5D4-1568C85F7E7C}" srcId="{876CF12C-4FF4-4DE8-BF9F-A114FB379396}" destId="{3010D07D-F10C-49F8-8BE6-00A3AE96225A}" srcOrd="0" destOrd="0" parTransId="{03DC75FA-F612-46EE-B857-10F7A0471C95}" sibTransId="{174F2F6F-B534-4D5D-8AC6-F1ED4920C7FA}"/>
    <dgm:cxn modelId="{95064848-5B57-45A7-97D1-FE1EA18BD27A}" type="presParOf" srcId="{9A5B29EF-A98D-4DD7-AB18-E5544DAA5C13}" destId="{C491F8E6-106C-464A-8D39-1E1296832967}" srcOrd="0" destOrd="0" presId="urn:microsoft.com/office/officeart/2018/5/layout/IconLeafLabelList"/>
    <dgm:cxn modelId="{0286C773-5EF6-4A02-8D00-416AD7FE66C4}" type="presParOf" srcId="{C491F8E6-106C-464A-8D39-1E1296832967}" destId="{29E15C8A-AAB6-418A-8DB6-B6B25936E2B9}" srcOrd="0" destOrd="0" presId="urn:microsoft.com/office/officeart/2018/5/layout/IconLeafLabelList"/>
    <dgm:cxn modelId="{E219D89E-7410-450A-A7AF-71A24BCF3939}" type="presParOf" srcId="{C491F8E6-106C-464A-8D39-1E1296832967}" destId="{371BAC5A-190D-489F-B8B1-55F12C78AA60}" srcOrd="1" destOrd="0" presId="urn:microsoft.com/office/officeart/2018/5/layout/IconLeafLabelList"/>
    <dgm:cxn modelId="{D90A68B7-3C0A-4CD0-9C33-719B3B97CF62}" type="presParOf" srcId="{C491F8E6-106C-464A-8D39-1E1296832967}" destId="{C062932C-A189-4D50-826D-03A0AC2085AA}" srcOrd="2" destOrd="0" presId="urn:microsoft.com/office/officeart/2018/5/layout/IconLeafLabelList"/>
    <dgm:cxn modelId="{CF613B0A-A7F3-426F-9030-4A16DE2ED761}" type="presParOf" srcId="{C491F8E6-106C-464A-8D39-1E1296832967}" destId="{D00A9DB6-6E92-4486-9760-32ECD9B1BA40}" srcOrd="3" destOrd="0" presId="urn:microsoft.com/office/officeart/2018/5/layout/IconLeafLabelList"/>
    <dgm:cxn modelId="{FA74F964-AB93-4363-BE81-79971631FFF0}" type="presParOf" srcId="{9A5B29EF-A98D-4DD7-AB18-E5544DAA5C13}" destId="{82DAC815-8A0F-4C83-901A-644C3286CC66}" srcOrd="1" destOrd="0" presId="urn:microsoft.com/office/officeart/2018/5/layout/IconLeafLabelList"/>
    <dgm:cxn modelId="{CDAC684C-F10A-43F7-AFFC-4C8CDFD249C1}" type="presParOf" srcId="{9A5B29EF-A98D-4DD7-AB18-E5544DAA5C13}" destId="{4815E339-DBF9-47F4-BEAA-CDA491825F53}" srcOrd="2" destOrd="0" presId="urn:microsoft.com/office/officeart/2018/5/layout/IconLeafLabelList"/>
    <dgm:cxn modelId="{CAD5C763-A512-43B8-82C3-EB4B588E0DF7}" type="presParOf" srcId="{4815E339-DBF9-47F4-BEAA-CDA491825F53}" destId="{50A86E2C-29DD-4363-8CDF-5E8A07F7BACE}" srcOrd="0" destOrd="0" presId="urn:microsoft.com/office/officeart/2018/5/layout/IconLeafLabelList"/>
    <dgm:cxn modelId="{CF475EC8-9E59-4078-BF8C-7464B6454A64}" type="presParOf" srcId="{4815E339-DBF9-47F4-BEAA-CDA491825F53}" destId="{8CD175AC-99B0-4D80-A4D1-99A914BA6995}" srcOrd="1" destOrd="0" presId="urn:microsoft.com/office/officeart/2018/5/layout/IconLeafLabelList"/>
    <dgm:cxn modelId="{1DB5D42C-271E-43AA-98A2-B96E22CF7B0D}" type="presParOf" srcId="{4815E339-DBF9-47F4-BEAA-CDA491825F53}" destId="{6BF8B0EA-1960-483C-BE1E-B3907B9C421B}" srcOrd="2" destOrd="0" presId="urn:microsoft.com/office/officeart/2018/5/layout/IconLeafLabelList"/>
    <dgm:cxn modelId="{4202C8C8-4633-4FEF-9484-7CE95FFABD6B}" type="presParOf" srcId="{4815E339-DBF9-47F4-BEAA-CDA491825F53}" destId="{B33D6E4F-E60D-454A-AC73-0F588658A869}" srcOrd="3" destOrd="0" presId="urn:microsoft.com/office/officeart/2018/5/layout/IconLeafLabelList"/>
    <dgm:cxn modelId="{CD119F71-25A4-4EB9-A8F2-DCED9A43862A}" type="presParOf" srcId="{9A5B29EF-A98D-4DD7-AB18-E5544DAA5C13}" destId="{03E95FE8-F561-4240-AEEC-323776F8164B}" srcOrd="3" destOrd="0" presId="urn:microsoft.com/office/officeart/2018/5/layout/IconLeafLabelList"/>
    <dgm:cxn modelId="{20FE3B35-6BFA-46CE-9922-3380F0DC4E4F}" type="presParOf" srcId="{9A5B29EF-A98D-4DD7-AB18-E5544DAA5C13}" destId="{937EFF0B-BF8B-413C-A682-1FC33C54135B}" srcOrd="4" destOrd="0" presId="urn:microsoft.com/office/officeart/2018/5/layout/IconLeafLabelList"/>
    <dgm:cxn modelId="{69908E97-BE69-49EB-894C-048DA4F6736F}" type="presParOf" srcId="{937EFF0B-BF8B-413C-A682-1FC33C54135B}" destId="{056B265E-4DEB-40BF-9C62-30556D59C480}" srcOrd="0" destOrd="0" presId="urn:microsoft.com/office/officeart/2018/5/layout/IconLeafLabelList"/>
    <dgm:cxn modelId="{145309B8-EE22-466C-B9FD-EF8A1F767BA7}" type="presParOf" srcId="{937EFF0B-BF8B-413C-A682-1FC33C54135B}" destId="{8D7E4857-68BF-4A3D-AD65-4C4C7454EE33}" srcOrd="1" destOrd="0" presId="urn:microsoft.com/office/officeart/2018/5/layout/IconLeafLabelList"/>
    <dgm:cxn modelId="{09CB600F-6CB8-46C6-8E0B-613528C60CE6}" type="presParOf" srcId="{937EFF0B-BF8B-413C-A682-1FC33C54135B}" destId="{19E024D9-53B1-4454-B05E-9C5ECD8B4AB7}" srcOrd="2" destOrd="0" presId="urn:microsoft.com/office/officeart/2018/5/layout/IconLeafLabelList"/>
    <dgm:cxn modelId="{2C0104A2-11EC-43CF-B517-51C2D0547263}" type="presParOf" srcId="{937EFF0B-BF8B-413C-A682-1FC33C54135B}" destId="{1D077875-28C3-453A-9512-374E235C5D85}" srcOrd="3" destOrd="0" presId="urn:microsoft.com/office/officeart/2018/5/layout/IconLeafLabelList"/>
    <dgm:cxn modelId="{239536FA-8EA3-4487-8408-98F3DB470784}" type="presParOf" srcId="{9A5B29EF-A98D-4DD7-AB18-E5544DAA5C13}" destId="{309ED66A-1C38-4ECD-A0BF-19E5CDEF8C79}" srcOrd="5" destOrd="0" presId="urn:microsoft.com/office/officeart/2018/5/layout/IconLeafLabelList"/>
    <dgm:cxn modelId="{6A4F9A35-7DF2-4920-9456-86081FF81248}" type="presParOf" srcId="{9A5B29EF-A98D-4DD7-AB18-E5544DAA5C13}" destId="{0E125262-0C38-43C1-8D68-DBE259A243B3}" srcOrd="6" destOrd="0" presId="urn:microsoft.com/office/officeart/2018/5/layout/IconLeafLabelList"/>
    <dgm:cxn modelId="{58F7A8A0-18E3-4582-B390-CFE2C3D2F4FD}" type="presParOf" srcId="{0E125262-0C38-43C1-8D68-DBE259A243B3}" destId="{078F5493-7E25-4B67-B9AD-98A318CDE763}" srcOrd="0" destOrd="0" presId="urn:microsoft.com/office/officeart/2018/5/layout/IconLeafLabelList"/>
    <dgm:cxn modelId="{D8FBE37D-8563-4ACE-A96C-6D4F8C3B15A3}" type="presParOf" srcId="{0E125262-0C38-43C1-8D68-DBE259A243B3}" destId="{7AED31DC-CAA5-4AE2-961D-145751907FF9}" srcOrd="1" destOrd="0" presId="urn:microsoft.com/office/officeart/2018/5/layout/IconLeafLabelList"/>
    <dgm:cxn modelId="{5EFDC5FC-9AF8-4B1A-8755-CBD91752A639}" type="presParOf" srcId="{0E125262-0C38-43C1-8D68-DBE259A243B3}" destId="{27BFFB9F-57CD-47E3-AC8A-6BADCFFE6948}" srcOrd="2" destOrd="0" presId="urn:microsoft.com/office/officeart/2018/5/layout/IconLeafLabelList"/>
    <dgm:cxn modelId="{838D34FB-3170-4540-9857-4CD9EB35298A}" type="presParOf" srcId="{0E125262-0C38-43C1-8D68-DBE259A243B3}" destId="{57CCC632-A2BA-4B6E-9290-973771F6EB0A}"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1D7732-611E-4142-B49C-8185EF21B43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7A16EF40-4DC8-44E8-80AF-AA59F64A724E}">
      <dgm:prSet/>
      <dgm:spPr/>
      <dgm:t>
        <a:bodyPr/>
        <a:lstStyle/>
        <a:p>
          <a:r>
            <a:rPr lang="en-GB"/>
            <a:t>Revealed through Critical Discourse Analysis:</a:t>
          </a:r>
          <a:endParaRPr lang="en-US"/>
        </a:p>
      </dgm:t>
    </dgm:pt>
    <dgm:pt modelId="{C17A109E-9114-4203-B624-9BC3B3FB4F4C}" type="parTrans" cxnId="{D27DC4F6-59A5-4C1E-926C-357F7580BB48}">
      <dgm:prSet/>
      <dgm:spPr/>
      <dgm:t>
        <a:bodyPr/>
        <a:lstStyle/>
        <a:p>
          <a:endParaRPr lang="en-US"/>
        </a:p>
      </dgm:t>
    </dgm:pt>
    <dgm:pt modelId="{01342889-08D6-48D2-8CE6-2B761CD9A2F4}" type="sibTrans" cxnId="{D27DC4F6-59A5-4C1E-926C-357F7580BB48}">
      <dgm:prSet/>
      <dgm:spPr/>
      <dgm:t>
        <a:bodyPr/>
        <a:lstStyle/>
        <a:p>
          <a:endParaRPr lang="en-US"/>
        </a:p>
      </dgm:t>
    </dgm:pt>
    <dgm:pt modelId="{13BD41B3-5CC2-4BFB-A744-211028FECF10}">
      <dgm:prSet/>
      <dgm:spPr/>
      <dgm:t>
        <a:bodyPr/>
        <a:lstStyle/>
        <a:p>
          <a:r>
            <a:rPr lang="en-GB" b="1"/>
            <a:t>Efficiency</a:t>
          </a:r>
          <a:endParaRPr lang="en-US"/>
        </a:p>
      </dgm:t>
    </dgm:pt>
    <dgm:pt modelId="{EDE1F406-2540-418D-8F20-60096F8E6B27}" type="parTrans" cxnId="{AE492719-63DB-4613-A648-D985985F5123}">
      <dgm:prSet/>
      <dgm:spPr/>
      <dgm:t>
        <a:bodyPr/>
        <a:lstStyle/>
        <a:p>
          <a:endParaRPr lang="en-US"/>
        </a:p>
      </dgm:t>
    </dgm:pt>
    <dgm:pt modelId="{25954A76-4058-49CA-A6F3-413F219FEE3D}" type="sibTrans" cxnId="{AE492719-63DB-4613-A648-D985985F5123}">
      <dgm:prSet/>
      <dgm:spPr/>
      <dgm:t>
        <a:bodyPr/>
        <a:lstStyle/>
        <a:p>
          <a:endParaRPr lang="en-US"/>
        </a:p>
      </dgm:t>
    </dgm:pt>
    <dgm:pt modelId="{823035EA-C3F7-4391-B253-96D847408D74}">
      <dgm:prSet/>
      <dgm:spPr/>
      <dgm:t>
        <a:bodyPr/>
        <a:lstStyle/>
        <a:p>
          <a:r>
            <a:rPr lang="en-GB" b="1"/>
            <a:t>Surveillance</a:t>
          </a:r>
          <a:endParaRPr lang="en-US"/>
        </a:p>
      </dgm:t>
    </dgm:pt>
    <dgm:pt modelId="{771AA19B-CD31-45F3-B864-6465FD019154}" type="parTrans" cxnId="{6EA1443D-7365-4242-A051-AD51F521910E}">
      <dgm:prSet/>
      <dgm:spPr/>
      <dgm:t>
        <a:bodyPr/>
        <a:lstStyle/>
        <a:p>
          <a:endParaRPr lang="en-US"/>
        </a:p>
      </dgm:t>
    </dgm:pt>
    <dgm:pt modelId="{14482B2E-C683-43B5-8F54-C2D6486477D9}" type="sibTrans" cxnId="{6EA1443D-7365-4242-A051-AD51F521910E}">
      <dgm:prSet/>
      <dgm:spPr/>
      <dgm:t>
        <a:bodyPr/>
        <a:lstStyle/>
        <a:p>
          <a:endParaRPr lang="en-US"/>
        </a:p>
      </dgm:t>
    </dgm:pt>
    <dgm:pt modelId="{A95AC95E-7E15-4054-B1DB-890C331D748C}">
      <dgm:prSet/>
      <dgm:spPr/>
      <dgm:t>
        <a:bodyPr/>
        <a:lstStyle/>
        <a:p>
          <a:r>
            <a:rPr lang="en-GB" b="1"/>
            <a:t>Standardisation</a:t>
          </a:r>
          <a:endParaRPr lang="en-US"/>
        </a:p>
      </dgm:t>
    </dgm:pt>
    <dgm:pt modelId="{F3992515-A991-4165-854E-D19987C9A1B1}" type="parTrans" cxnId="{6D162F8F-4881-4908-A557-D72FE59F93F1}">
      <dgm:prSet/>
      <dgm:spPr/>
      <dgm:t>
        <a:bodyPr/>
        <a:lstStyle/>
        <a:p>
          <a:endParaRPr lang="en-US"/>
        </a:p>
      </dgm:t>
    </dgm:pt>
    <dgm:pt modelId="{E5A1BCC4-3A36-4EA3-AD64-28919E24FE50}" type="sibTrans" cxnId="{6D162F8F-4881-4908-A557-D72FE59F93F1}">
      <dgm:prSet/>
      <dgm:spPr/>
      <dgm:t>
        <a:bodyPr/>
        <a:lstStyle/>
        <a:p>
          <a:endParaRPr lang="en-US"/>
        </a:p>
      </dgm:t>
    </dgm:pt>
    <dgm:pt modelId="{2619B554-45AF-4CD3-AA70-948014DA8DAD}">
      <dgm:prSet/>
      <dgm:spPr/>
      <dgm:t>
        <a:bodyPr/>
        <a:lstStyle/>
        <a:p>
          <a:r>
            <a:rPr lang="en-GB" b="1"/>
            <a:t>Pastoral Power</a:t>
          </a:r>
          <a:endParaRPr lang="en-US"/>
        </a:p>
      </dgm:t>
    </dgm:pt>
    <dgm:pt modelId="{330FB380-0E1F-4BAC-993C-E08BC200D93C}" type="parTrans" cxnId="{CAD1EA3B-AC8F-477E-A4A3-791C20EFFD05}">
      <dgm:prSet/>
      <dgm:spPr/>
      <dgm:t>
        <a:bodyPr/>
        <a:lstStyle/>
        <a:p>
          <a:endParaRPr lang="en-US"/>
        </a:p>
      </dgm:t>
    </dgm:pt>
    <dgm:pt modelId="{875F9ED9-CFDC-4C87-AABE-6CB2979171D2}" type="sibTrans" cxnId="{CAD1EA3B-AC8F-477E-A4A3-791C20EFFD05}">
      <dgm:prSet/>
      <dgm:spPr/>
      <dgm:t>
        <a:bodyPr/>
        <a:lstStyle/>
        <a:p>
          <a:endParaRPr lang="en-US"/>
        </a:p>
      </dgm:t>
    </dgm:pt>
    <dgm:pt modelId="{4BFF9D25-BFE5-DC4E-A274-B5D4952BE926}" type="pres">
      <dgm:prSet presAssocID="{F71D7732-611E-4142-B49C-8185EF21B43A}" presName="linear" presStyleCnt="0">
        <dgm:presLayoutVars>
          <dgm:animLvl val="lvl"/>
          <dgm:resizeHandles val="exact"/>
        </dgm:presLayoutVars>
      </dgm:prSet>
      <dgm:spPr/>
    </dgm:pt>
    <dgm:pt modelId="{074EB217-391E-E14F-91B5-E25EFFB8FDB8}" type="pres">
      <dgm:prSet presAssocID="{7A16EF40-4DC8-44E8-80AF-AA59F64A724E}" presName="parentText" presStyleLbl="node1" presStyleIdx="0" presStyleCnt="1">
        <dgm:presLayoutVars>
          <dgm:chMax val="0"/>
          <dgm:bulletEnabled val="1"/>
        </dgm:presLayoutVars>
      </dgm:prSet>
      <dgm:spPr/>
    </dgm:pt>
    <dgm:pt modelId="{FE93026D-3600-094C-835A-1B25D669D777}" type="pres">
      <dgm:prSet presAssocID="{7A16EF40-4DC8-44E8-80AF-AA59F64A724E}" presName="childText" presStyleLbl="revTx" presStyleIdx="0" presStyleCnt="1">
        <dgm:presLayoutVars>
          <dgm:bulletEnabled val="1"/>
        </dgm:presLayoutVars>
      </dgm:prSet>
      <dgm:spPr/>
    </dgm:pt>
  </dgm:ptLst>
  <dgm:cxnLst>
    <dgm:cxn modelId="{AE492719-63DB-4613-A648-D985985F5123}" srcId="{7A16EF40-4DC8-44E8-80AF-AA59F64A724E}" destId="{13BD41B3-5CC2-4BFB-A744-211028FECF10}" srcOrd="0" destOrd="0" parTransId="{EDE1F406-2540-418D-8F20-60096F8E6B27}" sibTransId="{25954A76-4058-49CA-A6F3-413F219FEE3D}"/>
    <dgm:cxn modelId="{A92DA024-60D5-274E-BAC8-432FDEA41E17}" type="presOf" srcId="{823035EA-C3F7-4391-B253-96D847408D74}" destId="{FE93026D-3600-094C-835A-1B25D669D777}" srcOrd="0" destOrd="1" presId="urn:microsoft.com/office/officeart/2005/8/layout/vList2"/>
    <dgm:cxn modelId="{CAD1EA3B-AC8F-477E-A4A3-791C20EFFD05}" srcId="{7A16EF40-4DC8-44E8-80AF-AA59F64A724E}" destId="{2619B554-45AF-4CD3-AA70-948014DA8DAD}" srcOrd="3" destOrd="0" parTransId="{330FB380-0E1F-4BAC-993C-E08BC200D93C}" sibTransId="{875F9ED9-CFDC-4C87-AABE-6CB2979171D2}"/>
    <dgm:cxn modelId="{6EA1443D-7365-4242-A051-AD51F521910E}" srcId="{7A16EF40-4DC8-44E8-80AF-AA59F64A724E}" destId="{823035EA-C3F7-4391-B253-96D847408D74}" srcOrd="1" destOrd="0" parTransId="{771AA19B-CD31-45F3-B864-6465FD019154}" sibTransId="{14482B2E-C683-43B5-8F54-C2D6486477D9}"/>
    <dgm:cxn modelId="{A0B70A44-6887-A94B-AB2B-D25BA3A31BB6}" type="presOf" srcId="{2619B554-45AF-4CD3-AA70-948014DA8DAD}" destId="{FE93026D-3600-094C-835A-1B25D669D777}" srcOrd="0" destOrd="3" presId="urn:microsoft.com/office/officeart/2005/8/layout/vList2"/>
    <dgm:cxn modelId="{EC953245-5959-394A-AD6F-D02DFF534429}" type="presOf" srcId="{7A16EF40-4DC8-44E8-80AF-AA59F64A724E}" destId="{074EB217-391E-E14F-91B5-E25EFFB8FDB8}" srcOrd="0" destOrd="0" presId="urn:microsoft.com/office/officeart/2005/8/layout/vList2"/>
    <dgm:cxn modelId="{5216EC6B-FDA4-7E4A-843D-34997AAC9F6C}" type="presOf" srcId="{A95AC95E-7E15-4054-B1DB-890C331D748C}" destId="{FE93026D-3600-094C-835A-1B25D669D777}" srcOrd="0" destOrd="2" presId="urn:microsoft.com/office/officeart/2005/8/layout/vList2"/>
    <dgm:cxn modelId="{F071D74E-666E-8940-B624-E4D6B697D14B}" type="presOf" srcId="{13BD41B3-5CC2-4BFB-A744-211028FECF10}" destId="{FE93026D-3600-094C-835A-1B25D669D777}" srcOrd="0" destOrd="0" presId="urn:microsoft.com/office/officeart/2005/8/layout/vList2"/>
    <dgm:cxn modelId="{6D162F8F-4881-4908-A557-D72FE59F93F1}" srcId="{7A16EF40-4DC8-44E8-80AF-AA59F64A724E}" destId="{A95AC95E-7E15-4054-B1DB-890C331D748C}" srcOrd="2" destOrd="0" parTransId="{F3992515-A991-4165-854E-D19987C9A1B1}" sibTransId="{E5A1BCC4-3A36-4EA3-AD64-28919E24FE50}"/>
    <dgm:cxn modelId="{EB5014BF-D90D-CB41-BA94-2146EF07BC9B}" type="presOf" srcId="{F71D7732-611E-4142-B49C-8185EF21B43A}" destId="{4BFF9D25-BFE5-DC4E-A274-B5D4952BE926}" srcOrd="0" destOrd="0" presId="urn:microsoft.com/office/officeart/2005/8/layout/vList2"/>
    <dgm:cxn modelId="{D27DC4F6-59A5-4C1E-926C-357F7580BB48}" srcId="{F71D7732-611E-4142-B49C-8185EF21B43A}" destId="{7A16EF40-4DC8-44E8-80AF-AA59F64A724E}" srcOrd="0" destOrd="0" parTransId="{C17A109E-9114-4203-B624-9BC3B3FB4F4C}" sibTransId="{01342889-08D6-48D2-8CE6-2B761CD9A2F4}"/>
    <dgm:cxn modelId="{6AFE3F4F-9BDA-EF48-94FB-FA2FA42E4DCB}" type="presParOf" srcId="{4BFF9D25-BFE5-DC4E-A274-B5D4952BE926}" destId="{074EB217-391E-E14F-91B5-E25EFFB8FDB8}" srcOrd="0" destOrd="0" presId="urn:microsoft.com/office/officeart/2005/8/layout/vList2"/>
    <dgm:cxn modelId="{502A22A3-A440-0547-B8DA-935EA38CA986}" type="presParOf" srcId="{4BFF9D25-BFE5-DC4E-A274-B5D4952BE926}" destId="{FE93026D-3600-094C-835A-1B25D669D777}"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19B264-5F9B-4015-AD83-3BAEA012F037}"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6C03F58A-13EC-44C1-9AA6-EBD37D0A9CE5}">
      <dgm:prSet/>
      <dgm:spPr/>
      <dgm:t>
        <a:bodyPr/>
        <a:lstStyle/>
        <a:p>
          <a:r>
            <a:rPr lang="en-GB" b="1"/>
            <a:t>Key Messages</a:t>
          </a:r>
          <a:endParaRPr lang="en-US"/>
        </a:p>
      </dgm:t>
    </dgm:pt>
    <dgm:pt modelId="{1D1EBD29-F43E-4DE2-937E-46EBCF001B41}" type="parTrans" cxnId="{201807F9-C142-402E-95C8-7C14A58F2CED}">
      <dgm:prSet/>
      <dgm:spPr/>
      <dgm:t>
        <a:bodyPr/>
        <a:lstStyle/>
        <a:p>
          <a:endParaRPr lang="en-US"/>
        </a:p>
      </dgm:t>
    </dgm:pt>
    <dgm:pt modelId="{F51FB6EC-FDFA-4BF6-A570-5532EE413705}" type="sibTrans" cxnId="{201807F9-C142-402E-95C8-7C14A58F2CED}">
      <dgm:prSet/>
      <dgm:spPr/>
      <dgm:t>
        <a:bodyPr/>
        <a:lstStyle/>
        <a:p>
          <a:endParaRPr lang="en-US"/>
        </a:p>
      </dgm:t>
    </dgm:pt>
    <dgm:pt modelId="{FA8479C2-BCFA-4E22-90D2-0D99778C6F94}">
      <dgm:prSet/>
      <dgm:spPr/>
      <dgm:t>
        <a:bodyPr/>
        <a:lstStyle/>
        <a:p>
          <a:r>
            <a:rPr lang="en-GB" b="1"/>
            <a:t>Policies emphasise deadlines, capped grades, limited reassessment</a:t>
          </a:r>
          <a:endParaRPr lang="en-US"/>
        </a:p>
      </dgm:t>
    </dgm:pt>
    <dgm:pt modelId="{B88A69F6-6531-4A10-9FDD-F9FCF0AFC43C}" type="parTrans" cxnId="{A9FB3B3F-C19B-4E23-BFA5-B0F42ABA7E4D}">
      <dgm:prSet/>
      <dgm:spPr/>
      <dgm:t>
        <a:bodyPr/>
        <a:lstStyle/>
        <a:p>
          <a:endParaRPr lang="en-US"/>
        </a:p>
      </dgm:t>
    </dgm:pt>
    <dgm:pt modelId="{0EC50229-BF64-423A-B74D-2C7C6AF10063}" type="sibTrans" cxnId="{A9FB3B3F-C19B-4E23-BFA5-B0F42ABA7E4D}">
      <dgm:prSet/>
      <dgm:spPr/>
      <dgm:t>
        <a:bodyPr/>
        <a:lstStyle/>
        <a:p>
          <a:endParaRPr lang="en-US"/>
        </a:p>
      </dgm:t>
    </dgm:pt>
    <dgm:pt modelId="{1EFCA874-BAFA-4F6F-884A-C60E816292A5}">
      <dgm:prSet/>
      <dgm:spPr/>
      <dgm:t>
        <a:bodyPr/>
        <a:lstStyle/>
        <a:p>
          <a:r>
            <a:rPr lang="en-GB"/>
            <a:t>Students framed as </a:t>
          </a:r>
          <a:r>
            <a:rPr lang="en-GB" b="1"/>
            <a:t>compliant subjects</a:t>
          </a:r>
          <a:endParaRPr lang="en-US"/>
        </a:p>
      </dgm:t>
    </dgm:pt>
    <dgm:pt modelId="{3317D2C9-AFEF-4F15-A4EB-045625AF1391}" type="parTrans" cxnId="{3ACCB5FD-4CAF-416F-8129-04DA6B742662}">
      <dgm:prSet/>
      <dgm:spPr/>
      <dgm:t>
        <a:bodyPr/>
        <a:lstStyle/>
        <a:p>
          <a:endParaRPr lang="en-US"/>
        </a:p>
      </dgm:t>
    </dgm:pt>
    <dgm:pt modelId="{7063D7AA-48D3-478F-BA11-FB2448627781}" type="sibTrans" cxnId="{3ACCB5FD-4CAF-416F-8129-04DA6B742662}">
      <dgm:prSet/>
      <dgm:spPr/>
      <dgm:t>
        <a:bodyPr/>
        <a:lstStyle/>
        <a:p>
          <a:endParaRPr lang="en-US"/>
        </a:p>
      </dgm:t>
    </dgm:pt>
    <dgm:pt modelId="{9E0C04AF-4F0C-4A70-A55C-AC6887D42006}">
      <dgm:prSet/>
      <dgm:spPr/>
      <dgm:t>
        <a:bodyPr/>
        <a:lstStyle/>
        <a:p>
          <a:r>
            <a:rPr lang="en-GB"/>
            <a:t>Staff positioned as </a:t>
          </a:r>
          <a:r>
            <a:rPr lang="en-GB" b="1"/>
            <a:t>administrators of policy</a:t>
          </a:r>
          <a:endParaRPr lang="en-US"/>
        </a:p>
      </dgm:t>
    </dgm:pt>
    <dgm:pt modelId="{DDE6F506-306B-4E7A-8EAA-BBB8B02BEDAC}" type="parTrans" cxnId="{CC9D5172-F3B7-45A2-8CC5-BC020E7AD092}">
      <dgm:prSet/>
      <dgm:spPr/>
      <dgm:t>
        <a:bodyPr/>
        <a:lstStyle/>
        <a:p>
          <a:endParaRPr lang="en-US"/>
        </a:p>
      </dgm:t>
    </dgm:pt>
    <dgm:pt modelId="{C4C3F2BE-A601-45BA-8FA7-C8CEE04361DB}" type="sibTrans" cxnId="{CC9D5172-F3B7-45A2-8CC5-BC020E7AD092}">
      <dgm:prSet/>
      <dgm:spPr/>
      <dgm:t>
        <a:bodyPr/>
        <a:lstStyle/>
        <a:p>
          <a:endParaRPr lang="en-US"/>
        </a:p>
      </dgm:t>
    </dgm:pt>
    <dgm:pt modelId="{CFBD4410-A5DF-4439-A946-7CE023EED34F}">
      <dgm:prSet/>
      <dgm:spPr/>
      <dgm:t>
        <a:bodyPr/>
        <a:lstStyle/>
        <a:p>
          <a:r>
            <a:rPr lang="en-GB"/>
            <a:t>Institutional language embeds </a:t>
          </a:r>
          <a:r>
            <a:rPr lang="en-GB" b="1"/>
            <a:t>efficiency</a:t>
          </a:r>
          <a:r>
            <a:rPr lang="en-GB"/>
            <a:t> over flexibility</a:t>
          </a:r>
          <a:endParaRPr lang="en-US"/>
        </a:p>
      </dgm:t>
    </dgm:pt>
    <dgm:pt modelId="{4F9783AE-DFD2-4803-9DE1-E9E6B1DA2A3D}" type="parTrans" cxnId="{58563889-99AB-4700-80B8-7EA47EE4C9DC}">
      <dgm:prSet/>
      <dgm:spPr/>
      <dgm:t>
        <a:bodyPr/>
        <a:lstStyle/>
        <a:p>
          <a:endParaRPr lang="en-US"/>
        </a:p>
      </dgm:t>
    </dgm:pt>
    <dgm:pt modelId="{EB58ED76-E76E-483B-AF49-4EE167C3C215}" type="sibTrans" cxnId="{58563889-99AB-4700-80B8-7EA47EE4C9DC}">
      <dgm:prSet/>
      <dgm:spPr/>
      <dgm:t>
        <a:bodyPr/>
        <a:lstStyle/>
        <a:p>
          <a:endParaRPr lang="en-US"/>
        </a:p>
      </dgm:t>
    </dgm:pt>
    <dgm:pt modelId="{69169743-05EE-49AB-8EE2-9647BE230275}">
      <dgm:prSet/>
      <dgm:spPr/>
      <dgm:t>
        <a:bodyPr/>
        <a:lstStyle/>
        <a:p>
          <a:r>
            <a:rPr lang="en-GB" b="1"/>
            <a:t>Policy Language Examples</a:t>
          </a:r>
          <a:endParaRPr lang="en-US"/>
        </a:p>
      </dgm:t>
    </dgm:pt>
    <dgm:pt modelId="{99E34873-195F-470F-97DF-306BFBA4A262}" type="parTrans" cxnId="{C6A217F3-C10B-464C-B2F5-2330E3DDE106}">
      <dgm:prSet/>
      <dgm:spPr/>
      <dgm:t>
        <a:bodyPr/>
        <a:lstStyle/>
        <a:p>
          <a:endParaRPr lang="en-US"/>
        </a:p>
      </dgm:t>
    </dgm:pt>
    <dgm:pt modelId="{4066131A-5164-4BBD-8114-8B121B13E8F8}" type="sibTrans" cxnId="{C6A217F3-C10B-464C-B2F5-2330E3DDE106}">
      <dgm:prSet/>
      <dgm:spPr/>
      <dgm:t>
        <a:bodyPr/>
        <a:lstStyle/>
        <a:p>
          <a:endParaRPr lang="en-US"/>
        </a:p>
      </dgm:t>
    </dgm:pt>
    <dgm:pt modelId="{102CF24F-3683-4375-ACF1-3970F7434B59}">
      <dgm:prSet/>
      <dgm:spPr/>
      <dgm:t>
        <a:bodyPr/>
        <a:lstStyle/>
        <a:p>
          <a:r>
            <a:rPr lang="en-GB"/>
            <a:t>"Late submissions will receive a maximum capped grade of 40%." – </a:t>
          </a:r>
          <a:r>
            <a:rPr lang="en-GB" i="1"/>
            <a:t>Institution A</a:t>
          </a:r>
          <a:br>
            <a:rPr lang="en-GB"/>
          </a:br>
          <a:r>
            <a:rPr lang="en-GB"/>
            <a:t>"Only one reassessment opportunity per failed module." – </a:t>
          </a:r>
          <a:r>
            <a:rPr lang="en-GB" i="1"/>
            <a:t>Institution D</a:t>
          </a:r>
          <a:endParaRPr lang="en-US"/>
        </a:p>
      </dgm:t>
    </dgm:pt>
    <dgm:pt modelId="{B05BA23E-63E2-4A5F-9877-6FA87CFBA568}" type="parTrans" cxnId="{6E581076-1855-4D36-9C71-CFD70B43BE3E}">
      <dgm:prSet/>
      <dgm:spPr/>
      <dgm:t>
        <a:bodyPr/>
        <a:lstStyle/>
        <a:p>
          <a:endParaRPr lang="en-US"/>
        </a:p>
      </dgm:t>
    </dgm:pt>
    <dgm:pt modelId="{8DE6A025-B9A7-4DB9-885A-11B406F8677B}" type="sibTrans" cxnId="{6E581076-1855-4D36-9C71-CFD70B43BE3E}">
      <dgm:prSet/>
      <dgm:spPr/>
      <dgm:t>
        <a:bodyPr/>
        <a:lstStyle/>
        <a:p>
          <a:endParaRPr lang="en-US"/>
        </a:p>
      </dgm:t>
    </dgm:pt>
    <dgm:pt modelId="{A5E04449-2E3D-BF43-8DDE-FA51AC0D49BF}" type="pres">
      <dgm:prSet presAssocID="{F119B264-5F9B-4015-AD83-3BAEA012F037}" presName="Name0" presStyleCnt="0">
        <dgm:presLayoutVars>
          <dgm:dir/>
          <dgm:resizeHandles val="exact"/>
        </dgm:presLayoutVars>
      </dgm:prSet>
      <dgm:spPr/>
    </dgm:pt>
    <dgm:pt modelId="{05237134-1B54-5E45-9965-BEBE255D210A}" type="pres">
      <dgm:prSet presAssocID="{6C03F58A-13EC-44C1-9AA6-EBD37D0A9CE5}" presName="node" presStyleLbl="node1" presStyleIdx="0" presStyleCnt="7">
        <dgm:presLayoutVars>
          <dgm:bulletEnabled val="1"/>
        </dgm:presLayoutVars>
      </dgm:prSet>
      <dgm:spPr/>
    </dgm:pt>
    <dgm:pt modelId="{93494E0A-D160-9847-924A-49966DF7D527}" type="pres">
      <dgm:prSet presAssocID="{F51FB6EC-FDFA-4BF6-A570-5532EE413705}" presName="sibTrans" presStyleLbl="sibTrans1D1" presStyleIdx="0" presStyleCnt="6"/>
      <dgm:spPr/>
    </dgm:pt>
    <dgm:pt modelId="{A5EEC3E7-D06E-CD49-80D9-BD9E46F189B2}" type="pres">
      <dgm:prSet presAssocID="{F51FB6EC-FDFA-4BF6-A570-5532EE413705}" presName="connectorText" presStyleLbl="sibTrans1D1" presStyleIdx="0" presStyleCnt="6"/>
      <dgm:spPr/>
    </dgm:pt>
    <dgm:pt modelId="{37B83AD4-3450-274C-B3B7-0DEE0C9F43C2}" type="pres">
      <dgm:prSet presAssocID="{FA8479C2-BCFA-4E22-90D2-0D99778C6F94}" presName="node" presStyleLbl="node1" presStyleIdx="1" presStyleCnt="7">
        <dgm:presLayoutVars>
          <dgm:bulletEnabled val="1"/>
        </dgm:presLayoutVars>
      </dgm:prSet>
      <dgm:spPr/>
    </dgm:pt>
    <dgm:pt modelId="{104406BF-3AB1-1A40-98D2-07099A40843F}" type="pres">
      <dgm:prSet presAssocID="{0EC50229-BF64-423A-B74D-2C7C6AF10063}" presName="sibTrans" presStyleLbl="sibTrans1D1" presStyleIdx="1" presStyleCnt="6"/>
      <dgm:spPr/>
    </dgm:pt>
    <dgm:pt modelId="{B7F808AF-01E2-274E-89E4-6EBEDD81397C}" type="pres">
      <dgm:prSet presAssocID="{0EC50229-BF64-423A-B74D-2C7C6AF10063}" presName="connectorText" presStyleLbl="sibTrans1D1" presStyleIdx="1" presStyleCnt="6"/>
      <dgm:spPr/>
    </dgm:pt>
    <dgm:pt modelId="{7037A175-68C3-BF48-BEC8-DDC8ABA2CF52}" type="pres">
      <dgm:prSet presAssocID="{1EFCA874-BAFA-4F6F-884A-C60E816292A5}" presName="node" presStyleLbl="node1" presStyleIdx="2" presStyleCnt="7">
        <dgm:presLayoutVars>
          <dgm:bulletEnabled val="1"/>
        </dgm:presLayoutVars>
      </dgm:prSet>
      <dgm:spPr/>
    </dgm:pt>
    <dgm:pt modelId="{C49D5CDD-ADFF-1B40-B0A0-4DB73FB661E8}" type="pres">
      <dgm:prSet presAssocID="{7063D7AA-48D3-478F-BA11-FB2448627781}" presName="sibTrans" presStyleLbl="sibTrans1D1" presStyleIdx="2" presStyleCnt="6"/>
      <dgm:spPr/>
    </dgm:pt>
    <dgm:pt modelId="{D9C1D4D6-7731-2D42-9185-242707A7406F}" type="pres">
      <dgm:prSet presAssocID="{7063D7AA-48D3-478F-BA11-FB2448627781}" presName="connectorText" presStyleLbl="sibTrans1D1" presStyleIdx="2" presStyleCnt="6"/>
      <dgm:spPr/>
    </dgm:pt>
    <dgm:pt modelId="{DCF332D6-BC7D-F34B-ABDA-7881AD3CD4EA}" type="pres">
      <dgm:prSet presAssocID="{9E0C04AF-4F0C-4A70-A55C-AC6887D42006}" presName="node" presStyleLbl="node1" presStyleIdx="3" presStyleCnt="7">
        <dgm:presLayoutVars>
          <dgm:bulletEnabled val="1"/>
        </dgm:presLayoutVars>
      </dgm:prSet>
      <dgm:spPr/>
    </dgm:pt>
    <dgm:pt modelId="{8CF3E955-C38A-2448-AC63-400AF71D19CD}" type="pres">
      <dgm:prSet presAssocID="{C4C3F2BE-A601-45BA-8FA7-C8CEE04361DB}" presName="sibTrans" presStyleLbl="sibTrans1D1" presStyleIdx="3" presStyleCnt="6"/>
      <dgm:spPr/>
    </dgm:pt>
    <dgm:pt modelId="{06B35F28-EC99-0247-B46E-27EBDB5C0EC9}" type="pres">
      <dgm:prSet presAssocID="{C4C3F2BE-A601-45BA-8FA7-C8CEE04361DB}" presName="connectorText" presStyleLbl="sibTrans1D1" presStyleIdx="3" presStyleCnt="6"/>
      <dgm:spPr/>
    </dgm:pt>
    <dgm:pt modelId="{20760F7F-A12C-D44E-98BB-F81B4A9E6ED2}" type="pres">
      <dgm:prSet presAssocID="{CFBD4410-A5DF-4439-A946-7CE023EED34F}" presName="node" presStyleLbl="node1" presStyleIdx="4" presStyleCnt="7">
        <dgm:presLayoutVars>
          <dgm:bulletEnabled val="1"/>
        </dgm:presLayoutVars>
      </dgm:prSet>
      <dgm:spPr/>
    </dgm:pt>
    <dgm:pt modelId="{E5F2E638-89DE-E14C-A069-44B7754DD856}" type="pres">
      <dgm:prSet presAssocID="{EB58ED76-E76E-483B-AF49-4EE167C3C215}" presName="sibTrans" presStyleLbl="sibTrans1D1" presStyleIdx="4" presStyleCnt="6"/>
      <dgm:spPr/>
    </dgm:pt>
    <dgm:pt modelId="{8E11D948-F2B9-C84C-B8B2-1EDC1A02BA99}" type="pres">
      <dgm:prSet presAssocID="{EB58ED76-E76E-483B-AF49-4EE167C3C215}" presName="connectorText" presStyleLbl="sibTrans1D1" presStyleIdx="4" presStyleCnt="6"/>
      <dgm:spPr/>
    </dgm:pt>
    <dgm:pt modelId="{F84B369F-AF87-D741-950E-FF1DB63E5CBF}" type="pres">
      <dgm:prSet presAssocID="{69169743-05EE-49AB-8EE2-9647BE230275}" presName="node" presStyleLbl="node1" presStyleIdx="5" presStyleCnt="7">
        <dgm:presLayoutVars>
          <dgm:bulletEnabled val="1"/>
        </dgm:presLayoutVars>
      </dgm:prSet>
      <dgm:spPr/>
    </dgm:pt>
    <dgm:pt modelId="{1A487663-ECF4-1E4C-BFA1-A04FFC855811}" type="pres">
      <dgm:prSet presAssocID="{4066131A-5164-4BBD-8114-8B121B13E8F8}" presName="sibTrans" presStyleLbl="sibTrans1D1" presStyleIdx="5" presStyleCnt="6"/>
      <dgm:spPr/>
    </dgm:pt>
    <dgm:pt modelId="{D8E6725E-8DBD-7546-9567-D0259B4606AC}" type="pres">
      <dgm:prSet presAssocID="{4066131A-5164-4BBD-8114-8B121B13E8F8}" presName="connectorText" presStyleLbl="sibTrans1D1" presStyleIdx="5" presStyleCnt="6"/>
      <dgm:spPr/>
    </dgm:pt>
    <dgm:pt modelId="{07814243-72E8-854D-A365-DA3E851AFCD4}" type="pres">
      <dgm:prSet presAssocID="{102CF24F-3683-4375-ACF1-3970F7434B59}" presName="node" presStyleLbl="node1" presStyleIdx="6" presStyleCnt="7">
        <dgm:presLayoutVars>
          <dgm:bulletEnabled val="1"/>
        </dgm:presLayoutVars>
      </dgm:prSet>
      <dgm:spPr/>
    </dgm:pt>
  </dgm:ptLst>
  <dgm:cxnLst>
    <dgm:cxn modelId="{30560E00-663C-DE40-9628-7143D749B37A}" type="presOf" srcId="{7063D7AA-48D3-478F-BA11-FB2448627781}" destId="{C49D5CDD-ADFF-1B40-B0A0-4DB73FB661E8}" srcOrd="0" destOrd="0" presId="urn:microsoft.com/office/officeart/2016/7/layout/RepeatingBendingProcessNew"/>
    <dgm:cxn modelId="{DF100A0D-0BD4-B344-89AD-195217C36474}" type="presOf" srcId="{EB58ED76-E76E-483B-AF49-4EE167C3C215}" destId="{E5F2E638-89DE-E14C-A069-44B7754DD856}" srcOrd="0" destOrd="0" presId="urn:microsoft.com/office/officeart/2016/7/layout/RepeatingBendingProcessNew"/>
    <dgm:cxn modelId="{E45EEE1C-7C5E-2F45-8CAF-D6AF45CC9997}" type="presOf" srcId="{EB58ED76-E76E-483B-AF49-4EE167C3C215}" destId="{8E11D948-F2B9-C84C-B8B2-1EDC1A02BA99}" srcOrd="1" destOrd="0" presId="urn:microsoft.com/office/officeart/2016/7/layout/RepeatingBendingProcessNew"/>
    <dgm:cxn modelId="{B0356030-C01D-6D46-98E3-127B08005093}" type="presOf" srcId="{0EC50229-BF64-423A-B74D-2C7C6AF10063}" destId="{104406BF-3AB1-1A40-98D2-07099A40843F}" srcOrd="0" destOrd="0" presId="urn:microsoft.com/office/officeart/2016/7/layout/RepeatingBendingProcessNew"/>
    <dgm:cxn modelId="{A9FB3B3F-C19B-4E23-BFA5-B0F42ABA7E4D}" srcId="{F119B264-5F9B-4015-AD83-3BAEA012F037}" destId="{FA8479C2-BCFA-4E22-90D2-0D99778C6F94}" srcOrd="1" destOrd="0" parTransId="{B88A69F6-6531-4A10-9FDD-F9FCF0AFC43C}" sibTransId="{0EC50229-BF64-423A-B74D-2C7C6AF10063}"/>
    <dgm:cxn modelId="{26042A5C-9A62-E84E-A67F-60AFF45191FE}" type="presOf" srcId="{69169743-05EE-49AB-8EE2-9647BE230275}" destId="{F84B369F-AF87-D741-950E-FF1DB63E5CBF}" srcOrd="0" destOrd="0" presId="urn:microsoft.com/office/officeart/2016/7/layout/RepeatingBendingProcessNew"/>
    <dgm:cxn modelId="{CC9D5172-F3B7-45A2-8CC5-BC020E7AD092}" srcId="{F119B264-5F9B-4015-AD83-3BAEA012F037}" destId="{9E0C04AF-4F0C-4A70-A55C-AC6887D42006}" srcOrd="3" destOrd="0" parTransId="{DDE6F506-306B-4E7A-8EAA-BBB8B02BEDAC}" sibTransId="{C4C3F2BE-A601-45BA-8FA7-C8CEE04361DB}"/>
    <dgm:cxn modelId="{22396374-3F9A-B34F-A8BF-547F590C3228}" type="presOf" srcId="{102CF24F-3683-4375-ACF1-3970F7434B59}" destId="{07814243-72E8-854D-A365-DA3E851AFCD4}" srcOrd="0" destOrd="0" presId="urn:microsoft.com/office/officeart/2016/7/layout/RepeatingBendingProcessNew"/>
    <dgm:cxn modelId="{6E581076-1855-4D36-9C71-CFD70B43BE3E}" srcId="{F119B264-5F9B-4015-AD83-3BAEA012F037}" destId="{102CF24F-3683-4375-ACF1-3970F7434B59}" srcOrd="6" destOrd="0" parTransId="{B05BA23E-63E2-4A5F-9877-6FA87CFBA568}" sibTransId="{8DE6A025-B9A7-4DB9-885A-11B406F8677B}"/>
    <dgm:cxn modelId="{E233D758-9817-B045-90E9-3BB1EEFDE481}" type="presOf" srcId="{7063D7AA-48D3-478F-BA11-FB2448627781}" destId="{D9C1D4D6-7731-2D42-9185-242707A7406F}" srcOrd="1" destOrd="0" presId="urn:microsoft.com/office/officeart/2016/7/layout/RepeatingBendingProcessNew"/>
    <dgm:cxn modelId="{61487079-3C5C-664A-947E-7A9305178764}" type="presOf" srcId="{1EFCA874-BAFA-4F6F-884A-C60E816292A5}" destId="{7037A175-68C3-BF48-BEC8-DDC8ABA2CF52}" srcOrd="0" destOrd="0" presId="urn:microsoft.com/office/officeart/2016/7/layout/RepeatingBendingProcessNew"/>
    <dgm:cxn modelId="{D7858F88-EC1E-AE46-9AE3-B80DE2E14155}" type="presOf" srcId="{0EC50229-BF64-423A-B74D-2C7C6AF10063}" destId="{B7F808AF-01E2-274E-89E4-6EBEDD81397C}" srcOrd="1" destOrd="0" presId="urn:microsoft.com/office/officeart/2016/7/layout/RepeatingBendingProcessNew"/>
    <dgm:cxn modelId="{58563889-99AB-4700-80B8-7EA47EE4C9DC}" srcId="{F119B264-5F9B-4015-AD83-3BAEA012F037}" destId="{CFBD4410-A5DF-4439-A946-7CE023EED34F}" srcOrd="4" destOrd="0" parTransId="{4F9783AE-DFD2-4803-9DE1-E9E6B1DA2A3D}" sibTransId="{EB58ED76-E76E-483B-AF49-4EE167C3C215}"/>
    <dgm:cxn modelId="{E9A00291-1E2E-8E44-9677-3981C1F760C8}" type="presOf" srcId="{9E0C04AF-4F0C-4A70-A55C-AC6887D42006}" destId="{DCF332D6-BC7D-F34B-ABDA-7881AD3CD4EA}" srcOrd="0" destOrd="0" presId="urn:microsoft.com/office/officeart/2016/7/layout/RepeatingBendingProcessNew"/>
    <dgm:cxn modelId="{87C96797-7BC8-A94A-B212-CCE5F241FC49}" type="presOf" srcId="{CFBD4410-A5DF-4439-A946-7CE023EED34F}" destId="{20760F7F-A12C-D44E-98BB-F81B4A9E6ED2}" srcOrd="0" destOrd="0" presId="urn:microsoft.com/office/officeart/2016/7/layout/RepeatingBendingProcessNew"/>
    <dgm:cxn modelId="{6AD13B9C-7063-314C-B4DB-E2B53AEF3543}" type="presOf" srcId="{4066131A-5164-4BBD-8114-8B121B13E8F8}" destId="{1A487663-ECF4-1E4C-BFA1-A04FFC855811}" srcOrd="0" destOrd="0" presId="urn:microsoft.com/office/officeart/2016/7/layout/RepeatingBendingProcessNew"/>
    <dgm:cxn modelId="{0858FB9D-45E9-ED4D-9704-DA1AF66E9E2F}" type="presOf" srcId="{FA8479C2-BCFA-4E22-90D2-0D99778C6F94}" destId="{37B83AD4-3450-274C-B3B7-0DEE0C9F43C2}" srcOrd="0" destOrd="0" presId="urn:microsoft.com/office/officeart/2016/7/layout/RepeatingBendingProcessNew"/>
    <dgm:cxn modelId="{EA81789F-2230-5C47-9503-055474E20B26}" type="presOf" srcId="{C4C3F2BE-A601-45BA-8FA7-C8CEE04361DB}" destId="{06B35F28-EC99-0247-B46E-27EBDB5C0EC9}" srcOrd="1" destOrd="0" presId="urn:microsoft.com/office/officeart/2016/7/layout/RepeatingBendingProcessNew"/>
    <dgm:cxn modelId="{70E802A6-20F8-524C-A27F-71EE333EB383}" type="presOf" srcId="{F51FB6EC-FDFA-4BF6-A570-5532EE413705}" destId="{93494E0A-D160-9847-924A-49966DF7D527}" srcOrd="0" destOrd="0" presId="urn:microsoft.com/office/officeart/2016/7/layout/RepeatingBendingProcessNew"/>
    <dgm:cxn modelId="{3A3B67B1-99E4-8343-A448-E0413882EF3E}" type="presOf" srcId="{4066131A-5164-4BBD-8114-8B121B13E8F8}" destId="{D8E6725E-8DBD-7546-9567-D0259B4606AC}" srcOrd="1" destOrd="0" presId="urn:microsoft.com/office/officeart/2016/7/layout/RepeatingBendingProcessNew"/>
    <dgm:cxn modelId="{97054DF1-E5F6-2746-ABDD-7639CA4B3738}" type="presOf" srcId="{F119B264-5F9B-4015-AD83-3BAEA012F037}" destId="{A5E04449-2E3D-BF43-8DDE-FA51AC0D49BF}" srcOrd="0" destOrd="0" presId="urn:microsoft.com/office/officeart/2016/7/layout/RepeatingBendingProcessNew"/>
    <dgm:cxn modelId="{C43E02F2-AB36-E948-9DF3-8D9366C60967}" type="presOf" srcId="{6C03F58A-13EC-44C1-9AA6-EBD37D0A9CE5}" destId="{05237134-1B54-5E45-9965-BEBE255D210A}" srcOrd="0" destOrd="0" presId="urn:microsoft.com/office/officeart/2016/7/layout/RepeatingBendingProcessNew"/>
    <dgm:cxn modelId="{C6A217F3-C10B-464C-B2F5-2330E3DDE106}" srcId="{F119B264-5F9B-4015-AD83-3BAEA012F037}" destId="{69169743-05EE-49AB-8EE2-9647BE230275}" srcOrd="5" destOrd="0" parTransId="{99E34873-195F-470F-97DF-306BFBA4A262}" sibTransId="{4066131A-5164-4BBD-8114-8B121B13E8F8}"/>
    <dgm:cxn modelId="{201807F9-C142-402E-95C8-7C14A58F2CED}" srcId="{F119B264-5F9B-4015-AD83-3BAEA012F037}" destId="{6C03F58A-13EC-44C1-9AA6-EBD37D0A9CE5}" srcOrd="0" destOrd="0" parTransId="{1D1EBD29-F43E-4DE2-937E-46EBCF001B41}" sibTransId="{F51FB6EC-FDFA-4BF6-A570-5532EE413705}"/>
    <dgm:cxn modelId="{8C6ED3F9-E7EF-FF4B-AAE1-D3ADD3637138}" type="presOf" srcId="{C4C3F2BE-A601-45BA-8FA7-C8CEE04361DB}" destId="{8CF3E955-C38A-2448-AC63-400AF71D19CD}" srcOrd="0" destOrd="0" presId="urn:microsoft.com/office/officeart/2016/7/layout/RepeatingBendingProcessNew"/>
    <dgm:cxn modelId="{3ACCB5FD-4CAF-416F-8129-04DA6B742662}" srcId="{F119B264-5F9B-4015-AD83-3BAEA012F037}" destId="{1EFCA874-BAFA-4F6F-884A-C60E816292A5}" srcOrd="2" destOrd="0" parTransId="{3317D2C9-AFEF-4F15-A4EB-045625AF1391}" sibTransId="{7063D7AA-48D3-478F-BA11-FB2448627781}"/>
    <dgm:cxn modelId="{CB3A1AFF-2484-F042-91F6-C24F534341AD}" type="presOf" srcId="{F51FB6EC-FDFA-4BF6-A570-5532EE413705}" destId="{A5EEC3E7-D06E-CD49-80D9-BD9E46F189B2}" srcOrd="1" destOrd="0" presId="urn:microsoft.com/office/officeart/2016/7/layout/RepeatingBendingProcessNew"/>
    <dgm:cxn modelId="{5A19213C-B0A2-534F-8C03-F34E3E4BFC74}" type="presParOf" srcId="{A5E04449-2E3D-BF43-8DDE-FA51AC0D49BF}" destId="{05237134-1B54-5E45-9965-BEBE255D210A}" srcOrd="0" destOrd="0" presId="urn:microsoft.com/office/officeart/2016/7/layout/RepeatingBendingProcessNew"/>
    <dgm:cxn modelId="{EDB4430C-AE19-D649-A249-4E15D825D6E5}" type="presParOf" srcId="{A5E04449-2E3D-BF43-8DDE-FA51AC0D49BF}" destId="{93494E0A-D160-9847-924A-49966DF7D527}" srcOrd="1" destOrd="0" presId="urn:microsoft.com/office/officeart/2016/7/layout/RepeatingBendingProcessNew"/>
    <dgm:cxn modelId="{7FF53989-C188-2443-B627-BCBD8D5D7302}" type="presParOf" srcId="{93494E0A-D160-9847-924A-49966DF7D527}" destId="{A5EEC3E7-D06E-CD49-80D9-BD9E46F189B2}" srcOrd="0" destOrd="0" presId="urn:microsoft.com/office/officeart/2016/7/layout/RepeatingBendingProcessNew"/>
    <dgm:cxn modelId="{CFB37615-02EF-B342-9891-DF943BC34732}" type="presParOf" srcId="{A5E04449-2E3D-BF43-8DDE-FA51AC0D49BF}" destId="{37B83AD4-3450-274C-B3B7-0DEE0C9F43C2}" srcOrd="2" destOrd="0" presId="urn:microsoft.com/office/officeart/2016/7/layout/RepeatingBendingProcessNew"/>
    <dgm:cxn modelId="{F7228061-C726-B641-AEA3-3489CE8F728B}" type="presParOf" srcId="{A5E04449-2E3D-BF43-8DDE-FA51AC0D49BF}" destId="{104406BF-3AB1-1A40-98D2-07099A40843F}" srcOrd="3" destOrd="0" presId="urn:microsoft.com/office/officeart/2016/7/layout/RepeatingBendingProcessNew"/>
    <dgm:cxn modelId="{B4CD000A-8E90-234D-AF4C-ABFB7FFAA894}" type="presParOf" srcId="{104406BF-3AB1-1A40-98D2-07099A40843F}" destId="{B7F808AF-01E2-274E-89E4-6EBEDD81397C}" srcOrd="0" destOrd="0" presId="urn:microsoft.com/office/officeart/2016/7/layout/RepeatingBendingProcessNew"/>
    <dgm:cxn modelId="{41642D64-FFD0-CA4A-A30A-94147F9350C3}" type="presParOf" srcId="{A5E04449-2E3D-BF43-8DDE-FA51AC0D49BF}" destId="{7037A175-68C3-BF48-BEC8-DDC8ABA2CF52}" srcOrd="4" destOrd="0" presId="urn:microsoft.com/office/officeart/2016/7/layout/RepeatingBendingProcessNew"/>
    <dgm:cxn modelId="{89842B6F-900C-854E-BEF9-F29E07DDD71D}" type="presParOf" srcId="{A5E04449-2E3D-BF43-8DDE-FA51AC0D49BF}" destId="{C49D5CDD-ADFF-1B40-B0A0-4DB73FB661E8}" srcOrd="5" destOrd="0" presId="urn:microsoft.com/office/officeart/2016/7/layout/RepeatingBendingProcessNew"/>
    <dgm:cxn modelId="{4233526C-C697-9B42-954A-91C573DCD013}" type="presParOf" srcId="{C49D5CDD-ADFF-1B40-B0A0-4DB73FB661E8}" destId="{D9C1D4D6-7731-2D42-9185-242707A7406F}" srcOrd="0" destOrd="0" presId="urn:microsoft.com/office/officeart/2016/7/layout/RepeatingBendingProcessNew"/>
    <dgm:cxn modelId="{A6CDB16B-342D-0641-822E-641CA676D607}" type="presParOf" srcId="{A5E04449-2E3D-BF43-8DDE-FA51AC0D49BF}" destId="{DCF332D6-BC7D-F34B-ABDA-7881AD3CD4EA}" srcOrd="6" destOrd="0" presId="urn:microsoft.com/office/officeart/2016/7/layout/RepeatingBendingProcessNew"/>
    <dgm:cxn modelId="{8EE1FB45-AF60-BE42-BD92-64770C0F2DA8}" type="presParOf" srcId="{A5E04449-2E3D-BF43-8DDE-FA51AC0D49BF}" destId="{8CF3E955-C38A-2448-AC63-400AF71D19CD}" srcOrd="7" destOrd="0" presId="urn:microsoft.com/office/officeart/2016/7/layout/RepeatingBendingProcessNew"/>
    <dgm:cxn modelId="{FA062E70-DB89-6C48-844D-024FA686833F}" type="presParOf" srcId="{8CF3E955-C38A-2448-AC63-400AF71D19CD}" destId="{06B35F28-EC99-0247-B46E-27EBDB5C0EC9}" srcOrd="0" destOrd="0" presId="urn:microsoft.com/office/officeart/2016/7/layout/RepeatingBendingProcessNew"/>
    <dgm:cxn modelId="{3371C5AA-0A1C-BD41-9128-9D4F9446376B}" type="presParOf" srcId="{A5E04449-2E3D-BF43-8DDE-FA51AC0D49BF}" destId="{20760F7F-A12C-D44E-98BB-F81B4A9E6ED2}" srcOrd="8" destOrd="0" presId="urn:microsoft.com/office/officeart/2016/7/layout/RepeatingBendingProcessNew"/>
    <dgm:cxn modelId="{E682B96F-9147-CA4F-89B3-339436F8C63B}" type="presParOf" srcId="{A5E04449-2E3D-BF43-8DDE-FA51AC0D49BF}" destId="{E5F2E638-89DE-E14C-A069-44B7754DD856}" srcOrd="9" destOrd="0" presId="urn:microsoft.com/office/officeart/2016/7/layout/RepeatingBendingProcessNew"/>
    <dgm:cxn modelId="{6127D37E-CE52-1C4E-882F-FE47605B9C81}" type="presParOf" srcId="{E5F2E638-89DE-E14C-A069-44B7754DD856}" destId="{8E11D948-F2B9-C84C-B8B2-1EDC1A02BA99}" srcOrd="0" destOrd="0" presId="urn:microsoft.com/office/officeart/2016/7/layout/RepeatingBendingProcessNew"/>
    <dgm:cxn modelId="{4F428397-AF8B-FF42-B176-5E3D7A7DB094}" type="presParOf" srcId="{A5E04449-2E3D-BF43-8DDE-FA51AC0D49BF}" destId="{F84B369F-AF87-D741-950E-FF1DB63E5CBF}" srcOrd="10" destOrd="0" presId="urn:microsoft.com/office/officeart/2016/7/layout/RepeatingBendingProcessNew"/>
    <dgm:cxn modelId="{82C94581-D628-F542-94A4-320198DB2F76}" type="presParOf" srcId="{A5E04449-2E3D-BF43-8DDE-FA51AC0D49BF}" destId="{1A487663-ECF4-1E4C-BFA1-A04FFC855811}" srcOrd="11" destOrd="0" presId="urn:microsoft.com/office/officeart/2016/7/layout/RepeatingBendingProcessNew"/>
    <dgm:cxn modelId="{424F4C76-5C69-B343-A422-CED8C6A81DD8}" type="presParOf" srcId="{1A487663-ECF4-1E4C-BFA1-A04FFC855811}" destId="{D8E6725E-8DBD-7546-9567-D0259B4606AC}" srcOrd="0" destOrd="0" presId="urn:microsoft.com/office/officeart/2016/7/layout/RepeatingBendingProcessNew"/>
    <dgm:cxn modelId="{47C1F8BA-DCD3-2B49-9C53-F26A64626EF8}" type="presParOf" srcId="{A5E04449-2E3D-BF43-8DDE-FA51AC0D49BF}" destId="{07814243-72E8-854D-A365-DA3E851AFCD4}" srcOrd="1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526780-9640-4DCE-8CC6-988D503BB25E}"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D3211E5D-D7D8-4FD0-9D49-30AC1401DA3C}">
      <dgm:prSet/>
      <dgm:spPr/>
      <dgm:t>
        <a:bodyPr/>
        <a:lstStyle/>
        <a:p>
          <a:r>
            <a:rPr lang="en-GB" b="1"/>
            <a:t>Key Messages</a:t>
          </a:r>
          <a:endParaRPr lang="en-US"/>
        </a:p>
      </dgm:t>
    </dgm:pt>
    <dgm:pt modelId="{B4D3DDE1-A12C-407B-9AC1-0D01793432E4}" type="parTrans" cxnId="{FB230D52-9C9B-49BF-A51E-4B6C8D4C2FB5}">
      <dgm:prSet/>
      <dgm:spPr/>
      <dgm:t>
        <a:bodyPr/>
        <a:lstStyle/>
        <a:p>
          <a:endParaRPr lang="en-US"/>
        </a:p>
      </dgm:t>
    </dgm:pt>
    <dgm:pt modelId="{58B9ED10-CA40-4BED-BC5C-A2DA3FD9DB75}" type="sibTrans" cxnId="{FB230D52-9C9B-49BF-A51E-4B6C8D4C2FB5}">
      <dgm:prSet/>
      <dgm:spPr/>
      <dgm:t>
        <a:bodyPr/>
        <a:lstStyle/>
        <a:p>
          <a:endParaRPr lang="en-US"/>
        </a:p>
      </dgm:t>
    </dgm:pt>
    <dgm:pt modelId="{4BBE56B9-F213-425E-8FE4-A2A7D7F46B74}">
      <dgm:prSet/>
      <dgm:spPr/>
      <dgm:t>
        <a:bodyPr/>
        <a:lstStyle/>
        <a:p>
          <a:r>
            <a:rPr lang="en-GB" b="1"/>
            <a:t>Plagiarism detection and control over student work</a:t>
          </a:r>
          <a:r>
            <a:rPr lang="en-GB"/>
            <a:t> are central</a:t>
          </a:r>
          <a:endParaRPr lang="en-US"/>
        </a:p>
      </dgm:t>
    </dgm:pt>
    <dgm:pt modelId="{4DC1B6FF-005E-4534-B176-79DE62AA0068}" type="parTrans" cxnId="{8BD3BDC5-F2CB-41A2-BF7A-612754161DFD}">
      <dgm:prSet/>
      <dgm:spPr/>
      <dgm:t>
        <a:bodyPr/>
        <a:lstStyle/>
        <a:p>
          <a:endParaRPr lang="en-US"/>
        </a:p>
      </dgm:t>
    </dgm:pt>
    <dgm:pt modelId="{F646CA0C-4594-4FC1-97F8-10C018F7DC39}" type="sibTrans" cxnId="{8BD3BDC5-F2CB-41A2-BF7A-612754161DFD}">
      <dgm:prSet/>
      <dgm:spPr/>
      <dgm:t>
        <a:bodyPr/>
        <a:lstStyle/>
        <a:p>
          <a:endParaRPr lang="en-US"/>
        </a:p>
      </dgm:t>
    </dgm:pt>
    <dgm:pt modelId="{3519D322-0FA2-4941-930D-7B97ED1F9EB1}">
      <dgm:prSet/>
      <dgm:spPr/>
      <dgm:t>
        <a:bodyPr/>
        <a:lstStyle/>
        <a:p>
          <a:r>
            <a:rPr lang="en-GB"/>
            <a:t>Students framed as </a:t>
          </a:r>
          <a:r>
            <a:rPr lang="en-GB" b="1"/>
            <a:t>potential violators</a:t>
          </a:r>
          <a:endParaRPr lang="en-US"/>
        </a:p>
      </dgm:t>
    </dgm:pt>
    <dgm:pt modelId="{9D92CE49-7E73-48F2-AC44-9BF0D5EEEA9A}" type="parTrans" cxnId="{6D70D01D-614F-4F8B-9E42-25472231A1C3}">
      <dgm:prSet/>
      <dgm:spPr/>
      <dgm:t>
        <a:bodyPr/>
        <a:lstStyle/>
        <a:p>
          <a:endParaRPr lang="en-US"/>
        </a:p>
      </dgm:t>
    </dgm:pt>
    <dgm:pt modelId="{04C94D2B-5AEA-4A61-931E-3FD4BD85D178}" type="sibTrans" cxnId="{6D70D01D-614F-4F8B-9E42-25472231A1C3}">
      <dgm:prSet/>
      <dgm:spPr/>
      <dgm:t>
        <a:bodyPr/>
        <a:lstStyle/>
        <a:p>
          <a:endParaRPr lang="en-US"/>
        </a:p>
      </dgm:t>
    </dgm:pt>
    <dgm:pt modelId="{0BA8CE0D-3C73-42F3-A5FF-04055D96CDE9}">
      <dgm:prSet/>
      <dgm:spPr/>
      <dgm:t>
        <a:bodyPr/>
        <a:lstStyle/>
        <a:p>
          <a:r>
            <a:rPr lang="en-GB"/>
            <a:t>Staff seen as </a:t>
          </a:r>
          <a:r>
            <a:rPr lang="en-GB" b="1"/>
            <a:t>regulators</a:t>
          </a:r>
          <a:r>
            <a:rPr lang="en-GB"/>
            <a:t>, not educators</a:t>
          </a:r>
          <a:endParaRPr lang="en-US"/>
        </a:p>
      </dgm:t>
    </dgm:pt>
    <dgm:pt modelId="{B4C080F1-A882-47AE-B67F-974362694869}" type="parTrans" cxnId="{97B21A2A-7EBF-4B84-8F41-59E060D5A56D}">
      <dgm:prSet/>
      <dgm:spPr/>
      <dgm:t>
        <a:bodyPr/>
        <a:lstStyle/>
        <a:p>
          <a:endParaRPr lang="en-US"/>
        </a:p>
      </dgm:t>
    </dgm:pt>
    <dgm:pt modelId="{5E97208A-C81E-4257-B9A4-29C6645929C1}" type="sibTrans" cxnId="{97B21A2A-7EBF-4B84-8F41-59E060D5A56D}">
      <dgm:prSet/>
      <dgm:spPr/>
      <dgm:t>
        <a:bodyPr/>
        <a:lstStyle/>
        <a:p>
          <a:endParaRPr lang="en-US"/>
        </a:p>
      </dgm:t>
    </dgm:pt>
    <dgm:pt modelId="{AA53E726-5EA0-4AFD-AFA0-B192038C865B}">
      <dgm:prSet/>
      <dgm:spPr/>
      <dgm:t>
        <a:bodyPr/>
        <a:lstStyle/>
        <a:p>
          <a:r>
            <a:rPr lang="en-GB"/>
            <a:t>Surveillance reinforces </a:t>
          </a:r>
          <a:r>
            <a:rPr lang="en-GB" b="1"/>
            <a:t>efficiency and standardisation</a:t>
          </a:r>
          <a:endParaRPr lang="en-US"/>
        </a:p>
      </dgm:t>
    </dgm:pt>
    <dgm:pt modelId="{59D99576-1800-42B6-9D3A-A68927CC54A8}" type="parTrans" cxnId="{6DE940BE-2E98-49AD-BFE3-AE716D5C1469}">
      <dgm:prSet/>
      <dgm:spPr/>
      <dgm:t>
        <a:bodyPr/>
        <a:lstStyle/>
        <a:p>
          <a:endParaRPr lang="en-US"/>
        </a:p>
      </dgm:t>
    </dgm:pt>
    <dgm:pt modelId="{8936190A-915F-484D-A5F5-9509A9C95414}" type="sibTrans" cxnId="{6DE940BE-2E98-49AD-BFE3-AE716D5C1469}">
      <dgm:prSet/>
      <dgm:spPr/>
      <dgm:t>
        <a:bodyPr/>
        <a:lstStyle/>
        <a:p>
          <a:endParaRPr lang="en-US"/>
        </a:p>
      </dgm:t>
    </dgm:pt>
    <dgm:pt modelId="{A1F7E954-87B9-4C29-9340-E55C5C4F3BF6}">
      <dgm:prSet/>
      <dgm:spPr/>
      <dgm:t>
        <a:bodyPr/>
        <a:lstStyle/>
        <a:p>
          <a:r>
            <a:rPr lang="en-GB" b="1"/>
            <a:t>Policy Language Examples</a:t>
          </a:r>
          <a:endParaRPr lang="en-US"/>
        </a:p>
      </dgm:t>
    </dgm:pt>
    <dgm:pt modelId="{42579761-0EA8-408E-998D-7A22AA310B69}" type="parTrans" cxnId="{4BBC6FE8-1EF0-4356-AC94-74CA065009CC}">
      <dgm:prSet/>
      <dgm:spPr/>
      <dgm:t>
        <a:bodyPr/>
        <a:lstStyle/>
        <a:p>
          <a:endParaRPr lang="en-US"/>
        </a:p>
      </dgm:t>
    </dgm:pt>
    <dgm:pt modelId="{DE29F417-5516-4E9A-A2E6-765A16B4C763}" type="sibTrans" cxnId="{4BBC6FE8-1EF0-4356-AC94-74CA065009CC}">
      <dgm:prSet/>
      <dgm:spPr/>
      <dgm:t>
        <a:bodyPr/>
        <a:lstStyle/>
        <a:p>
          <a:endParaRPr lang="en-US"/>
        </a:p>
      </dgm:t>
    </dgm:pt>
    <dgm:pt modelId="{1E0C5B31-9218-4DB2-9D57-91710DDCD760}">
      <dgm:prSet/>
      <dgm:spPr/>
      <dgm:t>
        <a:bodyPr/>
        <a:lstStyle/>
        <a:p>
          <a:r>
            <a:rPr lang="en-GB"/>
            <a:t>"All student work will be subject to plagiarism detection software." – </a:t>
          </a:r>
          <a:r>
            <a:rPr lang="en-GB" i="1"/>
            <a:t>Institution C</a:t>
          </a:r>
          <a:br>
            <a:rPr lang="en-GB"/>
          </a:br>
          <a:r>
            <a:rPr lang="en-GB"/>
            <a:t>"Examination scripts remain the property of the university." – </a:t>
          </a:r>
          <a:r>
            <a:rPr lang="en-GB" i="1"/>
            <a:t>Institution E</a:t>
          </a:r>
          <a:endParaRPr lang="en-US"/>
        </a:p>
      </dgm:t>
    </dgm:pt>
    <dgm:pt modelId="{F988D995-60B0-4FBE-B888-051FDB92FEB0}" type="parTrans" cxnId="{5AECA529-F05D-4773-BE53-8AD6A1AAB76B}">
      <dgm:prSet/>
      <dgm:spPr/>
      <dgm:t>
        <a:bodyPr/>
        <a:lstStyle/>
        <a:p>
          <a:endParaRPr lang="en-US"/>
        </a:p>
      </dgm:t>
    </dgm:pt>
    <dgm:pt modelId="{64356332-515A-4C44-8F02-AC0AA9B9B919}" type="sibTrans" cxnId="{5AECA529-F05D-4773-BE53-8AD6A1AAB76B}">
      <dgm:prSet/>
      <dgm:spPr/>
      <dgm:t>
        <a:bodyPr/>
        <a:lstStyle/>
        <a:p>
          <a:endParaRPr lang="en-US"/>
        </a:p>
      </dgm:t>
    </dgm:pt>
    <dgm:pt modelId="{EF75565C-AF80-2B4C-B575-B2A57BB83950}" type="pres">
      <dgm:prSet presAssocID="{03526780-9640-4DCE-8CC6-988D503BB25E}" presName="Name0" presStyleCnt="0">
        <dgm:presLayoutVars>
          <dgm:dir/>
          <dgm:resizeHandles val="exact"/>
        </dgm:presLayoutVars>
      </dgm:prSet>
      <dgm:spPr/>
    </dgm:pt>
    <dgm:pt modelId="{390CB394-EB48-3044-8593-6CA5CCEE6058}" type="pres">
      <dgm:prSet presAssocID="{D3211E5D-D7D8-4FD0-9D49-30AC1401DA3C}" presName="node" presStyleLbl="node1" presStyleIdx="0" presStyleCnt="7">
        <dgm:presLayoutVars>
          <dgm:bulletEnabled val="1"/>
        </dgm:presLayoutVars>
      </dgm:prSet>
      <dgm:spPr/>
    </dgm:pt>
    <dgm:pt modelId="{F61A37AE-77EF-9F42-9161-62CD45FCEB46}" type="pres">
      <dgm:prSet presAssocID="{58B9ED10-CA40-4BED-BC5C-A2DA3FD9DB75}" presName="sibTrans" presStyleLbl="sibTrans1D1" presStyleIdx="0" presStyleCnt="6"/>
      <dgm:spPr/>
    </dgm:pt>
    <dgm:pt modelId="{B2EC382B-190E-FE41-87A0-8DF722EDFE94}" type="pres">
      <dgm:prSet presAssocID="{58B9ED10-CA40-4BED-BC5C-A2DA3FD9DB75}" presName="connectorText" presStyleLbl="sibTrans1D1" presStyleIdx="0" presStyleCnt="6"/>
      <dgm:spPr/>
    </dgm:pt>
    <dgm:pt modelId="{6BA1B96B-184F-5342-88FC-D077A1D2BC81}" type="pres">
      <dgm:prSet presAssocID="{4BBE56B9-F213-425E-8FE4-A2A7D7F46B74}" presName="node" presStyleLbl="node1" presStyleIdx="1" presStyleCnt="7">
        <dgm:presLayoutVars>
          <dgm:bulletEnabled val="1"/>
        </dgm:presLayoutVars>
      </dgm:prSet>
      <dgm:spPr/>
    </dgm:pt>
    <dgm:pt modelId="{DC289854-EA32-D841-BEAE-C2FA280B1A7A}" type="pres">
      <dgm:prSet presAssocID="{F646CA0C-4594-4FC1-97F8-10C018F7DC39}" presName="sibTrans" presStyleLbl="sibTrans1D1" presStyleIdx="1" presStyleCnt="6"/>
      <dgm:spPr/>
    </dgm:pt>
    <dgm:pt modelId="{F1CBD10A-8075-CE45-B854-32F1C5FCA9B7}" type="pres">
      <dgm:prSet presAssocID="{F646CA0C-4594-4FC1-97F8-10C018F7DC39}" presName="connectorText" presStyleLbl="sibTrans1D1" presStyleIdx="1" presStyleCnt="6"/>
      <dgm:spPr/>
    </dgm:pt>
    <dgm:pt modelId="{F745870D-383D-CA45-8CC7-48AD53E9B0D8}" type="pres">
      <dgm:prSet presAssocID="{3519D322-0FA2-4941-930D-7B97ED1F9EB1}" presName="node" presStyleLbl="node1" presStyleIdx="2" presStyleCnt="7">
        <dgm:presLayoutVars>
          <dgm:bulletEnabled val="1"/>
        </dgm:presLayoutVars>
      </dgm:prSet>
      <dgm:spPr/>
    </dgm:pt>
    <dgm:pt modelId="{A015AAB1-BBC2-ED45-801F-939FFFA60D0F}" type="pres">
      <dgm:prSet presAssocID="{04C94D2B-5AEA-4A61-931E-3FD4BD85D178}" presName="sibTrans" presStyleLbl="sibTrans1D1" presStyleIdx="2" presStyleCnt="6"/>
      <dgm:spPr/>
    </dgm:pt>
    <dgm:pt modelId="{907240E6-B643-724B-BBB1-F8C4D66BE6CC}" type="pres">
      <dgm:prSet presAssocID="{04C94D2B-5AEA-4A61-931E-3FD4BD85D178}" presName="connectorText" presStyleLbl="sibTrans1D1" presStyleIdx="2" presStyleCnt="6"/>
      <dgm:spPr/>
    </dgm:pt>
    <dgm:pt modelId="{52DF91EC-C009-B94B-96C6-6D4A20996158}" type="pres">
      <dgm:prSet presAssocID="{0BA8CE0D-3C73-42F3-A5FF-04055D96CDE9}" presName="node" presStyleLbl="node1" presStyleIdx="3" presStyleCnt="7">
        <dgm:presLayoutVars>
          <dgm:bulletEnabled val="1"/>
        </dgm:presLayoutVars>
      </dgm:prSet>
      <dgm:spPr/>
    </dgm:pt>
    <dgm:pt modelId="{E0F1E87C-6745-2F4D-9C62-F9C9C678F22F}" type="pres">
      <dgm:prSet presAssocID="{5E97208A-C81E-4257-B9A4-29C6645929C1}" presName="sibTrans" presStyleLbl="sibTrans1D1" presStyleIdx="3" presStyleCnt="6"/>
      <dgm:spPr/>
    </dgm:pt>
    <dgm:pt modelId="{5843315D-B16C-094F-BCE6-8F79B55B3C32}" type="pres">
      <dgm:prSet presAssocID="{5E97208A-C81E-4257-B9A4-29C6645929C1}" presName="connectorText" presStyleLbl="sibTrans1D1" presStyleIdx="3" presStyleCnt="6"/>
      <dgm:spPr/>
    </dgm:pt>
    <dgm:pt modelId="{C6E74F4F-5233-8C49-832F-37377CC0E067}" type="pres">
      <dgm:prSet presAssocID="{AA53E726-5EA0-4AFD-AFA0-B192038C865B}" presName="node" presStyleLbl="node1" presStyleIdx="4" presStyleCnt="7">
        <dgm:presLayoutVars>
          <dgm:bulletEnabled val="1"/>
        </dgm:presLayoutVars>
      </dgm:prSet>
      <dgm:spPr/>
    </dgm:pt>
    <dgm:pt modelId="{BAED0963-CF0D-C548-8B53-42B6F6E5285B}" type="pres">
      <dgm:prSet presAssocID="{8936190A-915F-484D-A5F5-9509A9C95414}" presName="sibTrans" presStyleLbl="sibTrans1D1" presStyleIdx="4" presStyleCnt="6"/>
      <dgm:spPr/>
    </dgm:pt>
    <dgm:pt modelId="{A87FE5FF-E98E-5B45-B682-5E74232D2A98}" type="pres">
      <dgm:prSet presAssocID="{8936190A-915F-484D-A5F5-9509A9C95414}" presName="connectorText" presStyleLbl="sibTrans1D1" presStyleIdx="4" presStyleCnt="6"/>
      <dgm:spPr/>
    </dgm:pt>
    <dgm:pt modelId="{BEFC1BA6-5C5B-D74C-96A0-A5F64337AB3B}" type="pres">
      <dgm:prSet presAssocID="{A1F7E954-87B9-4C29-9340-E55C5C4F3BF6}" presName="node" presStyleLbl="node1" presStyleIdx="5" presStyleCnt="7">
        <dgm:presLayoutVars>
          <dgm:bulletEnabled val="1"/>
        </dgm:presLayoutVars>
      </dgm:prSet>
      <dgm:spPr/>
    </dgm:pt>
    <dgm:pt modelId="{A57C9C4A-D1C5-0643-991C-B15CB48700B3}" type="pres">
      <dgm:prSet presAssocID="{DE29F417-5516-4E9A-A2E6-765A16B4C763}" presName="sibTrans" presStyleLbl="sibTrans1D1" presStyleIdx="5" presStyleCnt="6"/>
      <dgm:spPr/>
    </dgm:pt>
    <dgm:pt modelId="{B8872EF9-77C1-1C40-85DD-A5E70673A2C6}" type="pres">
      <dgm:prSet presAssocID="{DE29F417-5516-4E9A-A2E6-765A16B4C763}" presName="connectorText" presStyleLbl="sibTrans1D1" presStyleIdx="5" presStyleCnt="6"/>
      <dgm:spPr/>
    </dgm:pt>
    <dgm:pt modelId="{535F2857-DB68-9E45-B1C6-FEF3E429A1B1}" type="pres">
      <dgm:prSet presAssocID="{1E0C5B31-9218-4DB2-9D57-91710DDCD760}" presName="node" presStyleLbl="node1" presStyleIdx="6" presStyleCnt="7">
        <dgm:presLayoutVars>
          <dgm:bulletEnabled val="1"/>
        </dgm:presLayoutVars>
      </dgm:prSet>
      <dgm:spPr/>
    </dgm:pt>
  </dgm:ptLst>
  <dgm:cxnLst>
    <dgm:cxn modelId="{3E5B9A03-6039-3649-B100-541F7D57F5AC}" type="presOf" srcId="{F646CA0C-4594-4FC1-97F8-10C018F7DC39}" destId="{F1CBD10A-8075-CE45-B854-32F1C5FCA9B7}" srcOrd="1" destOrd="0" presId="urn:microsoft.com/office/officeart/2016/7/layout/RepeatingBendingProcessNew"/>
    <dgm:cxn modelId="{CC515212-6DBC-F44A-9A4F-4F910B436861}" type="presOf" srcId="{5E97208A-C81E-4257-B9A4-29C6645929C1}" destId="{E0F1E87C-6745-2F4D-9C62-F9C9C678F22F}" srcOrd="0" destOrd="0" presId="urn:microsoft.com/office/officeart/2016/7/layout/RepeatingBendingProcessNew"/>
    <dgm:cxn modelId="{6D70D01D-614F-4F8B-9E42-25472231A1C3}" srcId="{03526780-9640-4DCE-8CC6-988D503BB25E}" destId="{3519D322-0FA2-4941-930D-7B97ED1F9EB1}" srcOrd="2" destOrd="0" parTransId="{9D92CE49-7E73-48F2-AC44-9BF0D5EEEA9A}" sibTransId="{04C94D2B-5AEA-4A61-931E-3FD4BD85D178}"/>
    <dgm:cxn modelId="{63219E1F-11EC-2A49-86E8-F7713548F9E0}" type="presOf" srcId="{D3211E5D-D7D8-4FD0-9D49-30AC1401DA3C}" destId="{390CB394-EB48-3044-8593-6CA5CCEE6058}" srcOrd="0" destOrd="0" presId="urn:microsoft.com/office/officeart/2016/7/layout/RepeatingBendingProcessNew"/>
    <dgm:cxn modelId="{91572220-7723-CA4E-8384-E2A87F04E8DF}" type="presOf" srcId="{8936190A-915F-484D-A5F5-9509A9C95414}" destId="{A87FE5FF-E98E-5B45-B682-5E74232D2A98}" srcOrd="1" destOrd="0" presId="urn:microsoft.com/office/officeart/2016/7/layout/RepeatingBendingProcessNew"/>
    <dgm:cxn modelId="{939B7E28-C21D-C145-A531-9E37D8C3F63A}" type="presOf" srcId="{DE29F417-5516-4E9A-A2E6-765A16B4C763}" destId="{A57C9C4A-D1C5-0643-991C-B15CB48700B3}" srcOrd="0" destOrd="0" presId="urn:microsoft.com/office/officeart/2016/7/layout/RepeatingBendingProcessNew"/>
    <dgm:cxn modelId="{5AECA529-F05D-4773-BE53-8AD6A1AAB76B}" srcId="{03526780-9640-4DCE-8CC6-988D503BB25E}" destId="{1E0C5B31-9218-4DB2-9D57-91710DDCD760}" srcOrd="6" destOrd="0" parTransId="{F988D995-60B0-4FBE-B888-051FDB92FEB0}" sibTransId="{64356332-515A-4C44-8F02-AC0AA9B9B919}"/>
    <dgm:cxn modelId="{97B21A2A-7EBF-4B84-8F41-59E060D5A56D}" srcId="{03526780-9640-4DCE-8CC6-988D503BB25E}" destId="{0BA8CE0D-3C73-42F3-A5FF-04055D96CDE9}" srcOrd="3" destOrd="0" parTransId="{B4C080F1-A882-47AE-B67F-974362694869}" sibTransId="{5E97208A-C81E-4257-B9A4-29C6645929C1}"/>
    <dgm:cxn modelId="{D48D0A2E-C51B-D74E-B031-411326B9BC8D}" type="presOf" srcId="{F646CA0C-4594-4FC1-97F8-10C018F7DC39}" destId="{DC289854-EA32-D841-BEAE-C2FA280B1A7A}" srcOrd="0" destOrd="0" presId="urn:microsoft.com/office/officeart/2016/7/layout/RepeatingBendingProcessNew"/>
    <dgm:cxn modelId="{303D702F-0BC4-FD45-9F4B-50C163F16D1D}" type="presOf" srcId="{03526780-9640-4DCE-8CC6-988D503BB25E}" destId="{EF75565C-AF80-2B4C-B575-B2A57BB83950}" srcOrd="0" destOrd="0" presId="urn:microsoft.com/office/officeart/2016/7/layout/RepeatingBendingProcessNew"/>
    <dgm:cxn modelId="{8C198230-2667-0E4E-8D02-30ABEF8F8332}" type="presOf" srcId="{0BA8CE0D-3C73-42F3-A5FF-04055D96CDE9}" destId="{52DF91EC-C009-B94B-96C6-6D4A20996158}" srcOrd="0" destOrd="0" presId="urn:microsoft.com/office/officeart/2016/7/layout/RepeatingBendingProcessNew"/>
    <dgm:cxn modelId="{6D0FA163-2956-C045-B284-8BE5F5CBB353}" type="presOf" srcId="{58B9ED10-CA40-4BED-BC5C-A2DA3FD9DB75}" destId="{B2EC382B-190E-FE41-87A0-8DF722EDFE94}" srcOrd="1" destOrd="0" presId="urn:microsoft.com/office/officeart/2016/7/layout/RepeatingBendingProcessNew"/>
    <dgm:cxn modelId="{5502B76E-3CCC-2F41-AF54-2F6BE70D1788}" type="presOf" srcId="{5E97208A-C81E-4257-B9A4-29C6645929C1}" destId="{5843315D-B16C-094F-BCE6-8F79B55B3C32}" srcOrd="1" destOrd="0" presId="urn:microsoft.com/office/officeart/2016/7/layout/RepeatingBendingProcessNew"/>
    <dgm:cxn modelId="{FB230D52-9C9B-49BF-A51E-4B6C8D4C2FB5}" srcId="{03526780-9640-4DCE-8CC6-988D503BB25E}" destId="{D3211E5D-D7D8-4FD0-9D49-30AC1401DA3C}" srcOrd="0" destOrd="0" parTransId="{B4D3DDE1-A12C-407B-9AC1-0D01793432E4}" sibTransId="{58B9ED10-CA40-4BED-BC5C-A2DA3FD9DB75}"/>
    <dgm:cxn modelId="{3221E958-DA7D-E548-A39E-BB522CBB4E58}" type="presOf" srcId="{58B9ED10-CA40-4BED-BC5C-A2DA3FD9DB75}" destId="{F61A37AE-77EF-9F42-9161-62CD45FCEB46}" srcOrd="0" destOrd="0" presId="urn:microsoft.com/office/officeart/2016/7/layout/RepeatingBendingProcessNew"/>
    <dgm:cxn modelId="{7FF11F7E-A16E-584D-B47A-104E9235C55E}" type="presOf" srcId="{4BBE56B9-F213-425E-8FE4-A2A7D7F46B74}" destId="{6BA1B96B-184F-5342-88FC-D077A1D2BC81}" srcOrd="0" destOrd="0" presId="urn:microsoft.com/office/officeart/2016/7/layout/RepeatingBendingProcessNew"/>
    <dgm:cxn modelId="{D7E2839B-58CD-5E43-9445-9F799CC95C02}" type="presOf" srcId="{8936190A-915F-484D-A5F5-9509A9C95414}" destId="{BAED0963-CF0D-C548-8B53-42B6F6E5285B}" srcOrd="0" destOrd="0" presId="urn:microsoft.com/office/officeart/2016/7/layout/RepeatingBendingProcessNew"/>
    <dgm:cxn modelId="{ED87E39C-A668-334F-B282-08D5D5CDD897}" type="presOf" srcId="{DE29F417-5516-4E9A-A2E6-765A16B4C763}" destId="{B8872EF9-77C1-1C40-85DD-A5E70673A2C6}" srcOrd="1" destOrd="0" presId="urn:microsoft.com/office/officeart/2016/7/layout/RepeatingBendingProcessNew"/>
    <dgm:cxn modelId="{2E83B7AE-370F-6543-ACD4-4046E3DB320F}" type="presOf" srcId="{04C94D2B-5AEA-4A61-931E-3FD4BD85D178}" destId="{907240E6-B643-724B-BBB1-F8C4D66BE6CC}" srcOrd="1" destOrd="0" presId="urn:microsoft.com/office/officeart/2016/7/layout/RepeatingBendingProcessNew"/>
    <dgm:cxn modelId="{6DE940BE-2E98-49AD-BFE3-AE716D5C1469}" srcId="{03526780-9640-4DCE-8CC6-988D503BB25E}" destId="{AA53E726-5EA0-4AFD-AFA0-B192038C865B}" srcOrd="4" destOrd="0" parTransId="{59D99576-1800-42B6-9D3A-A68927CC54A8}" sibTransId="{8936190A-915F-484D-A5F5-9509A9C95414}"/>
    <dgm:cxn modelId="{8BD3BDC5-F2CB-41A2-BF7A-612754161DFD}" srcId="{03526780-9640-4DCE-8CC6-988D503BB25E}" destId="{4BBE56B9-F213-425E-8FE4-A2A7D7F46B74}" srcOrd="1" destOrd="0" parTransId="{4DC1B6FF-005E-4534-B176-79DE62AA0068}" sibTransId="{F646CA0C-4594-4FC1-97F8-10C018F7DC39}"/>
    <dgm:cxn modelId="{01C885C8-CDF9-6046-8367-8C6ABC34F232}" type="presOf" srcId="{AA53E726-5EA0-4AFD-AFA0-B192038C865B}" destId="{C6E74F4F-5233-8C49-832F-37377CC0E067}" srcOrd="0" destOrd="0" presId="urn:microsoft.com/office/officeart/2016/7/layout/RepeatingBendingProcessNew"/>
    <dgm:cxn modelId="{3A63C2C9-F6F2-B344-BC30-EDC78B500323}" type="presOf" srcId="{04C94D2B-5AEA-4A61-931E-3FD4BD85D178}" destId="{A015AAB1-BBC2-ED45-801F-939FFFA60D0F}" srcOrd="0" destOrd="0" presId="urn:microsoft.com/office/officeart/2016/7/layout/RepeatingBendingProcessNew"/>
    <dgm:cxn modelId="{30CD45CB-45AA-6441-8AEB-F1AB6F04F979}" type="presOf" srcId="{A1F7E954-87B9-4C29-9340-E55C5C4F3BF6}" destId="{BEFC1BA6-5C5B-D74C-96A0-A5F64337AB3B}" srcOrd="0" destOrd="0" presId="urn:microsoft.com/office/officeart/2016/7/layout/RepeatingBendingProcessNew"/>
    <dgm:cxn modelId="{4BBC6FE8-1EF0-4356-AC94-74CA065009CC}" srcId="{03526780-9640-4DCE-8CC6-988D503BB25E}" destId="{A1F7E954-87B9-4C29-9340-E55C5C4F3BF6}" srcOrd="5" destOrd="0" parTransId="{42579761-0EA8-408E-998D-7A22AA310B69}" sibTransId="{DE29F417-5516-4E9A-A2E6-765A16B4C763}"/>
    <dgm:cxn modelId="{7986FCF2-1B82-0845-8E12-EADE69D55588}" type="presOf" srcId="{1E0C5B31-9218-4DB2-9D57-91710DDCD760}" destId="{535F2857-DB68-9E45-B1C6-FEF3E429A1B1}" srcOrd="0" destOrd="0" presId="urn:microsoft.com/office/officeart/2016/7/layout/RepeatingBendingProcessNew"/>
    <dgm:cxn modelId="{438C02F5-982A-D34B-AAD4-A068A5CC108A}" type="presOf" srcId="{3519D322-0FA2-4941-930D-7B97ED1F9EB1}" destId="{F745870D-383D-CA45-8CC7-48AD53E9B0D8}" srcOrd="0" destOrd="0" presId="urn:microsoft.com/office/officeart/2016/7/layout/RepeatingBendingProcessNew"/>
    <dgm:cxn modelId="{D38B24FF-8884-054E-A356-6FA08799F22F}" type="presParOf" srcId="{EF75565C-AF80-2B4C-B575-B2A57BB83950}" destId="{390CB394-EB48-3044-8593-6CA5CCEE6058}" srcOrd="0" destOrd="0" presId="urn:microsoft.com/office/officeart/2016/7/layout/RepeatingBendingProcessNew"/>
    <dgm:cxn modelId="{2F74FB2A-6E50-E642-B076-6C9DB8C17012}" type="presParOf" srcId="{EF75565C-AF80-2B4C-B575-B2A57BB83950}" destId="{F61A37AE-77EF-9F42-9161-62CD45FCEB46}" srcOrd="1" destOrd="0" presId="urn:microsoft.com/office/officeart/2016/7/layout/RepeatingBendingProcessNew"/>
    <dgm:cxn modelId="{C1137325-FE04-9941-B078-2502D6FAF09B}" type="presParOf" srcId="{F61A37AE-77EF-9F42-9161-62CD45FCEB46}" destId="{B2EC382B-190E-FE41-87A0-8DF722EDFE94}" srcOrd="0" destOrd="0" presId="urn:microsoft.com/office/officeart/2016/7/layout/RepeatingBendingProcessNew"/>
    <dgm:cxn modelId="{FB51293F-4D4D-1247-A65F-F179C61B0663}" type="presParOf" srcId="{EF75565C-AF80-2B4C-B575-B2A57BB83950}" destId="{6BA1B96B-184F-5342-88FC-D077A1D2BC81}" srcOrd="2" destOrd="0" presId="urn:microsoft.com/office/officeart/2016/7/layout/RepeatingBendingProcessNew"/>
    <dgm:cxn modelId="{E841BD14-8EF0-DC45-B716-3F15C5378CBE}" type="presParOf" srcId="{EF75565C-AF80-2B4C-B575-B2A57BB83950}" destId="{DC289854-EA32-D841-BEAE-C2FA280B1A7A}" srcOrd="3" destOrd="0" presId="urn:microsoft.com/office/officeart/2016/7/layout/RepeatingBendingProcessNew"/>
    <dgm:cxn modelId="{2CE52DF6-53DD-3B45-B9DC-122C2540831E}" type="presParOf" srcId="{DC289854-EA32-D841-BEAE-C2FA280B1A7A}" destId="{F1CBD10A-8075-CE45-B854-32F1C5FCA9B7}" srcOrd="0" destOrd="0" presId="urn:microsoft.com/office/officeart/2016/7/layout/RepeatingBendingProcessNew"/>
    <dgm:cxn modelId="{4AE2EE97-A71C-E541-B7F2-ED16B4447EC8}" type="presParOf" srcId="{EF75565C-AF80-2B4C-B575-B2A57BB83950}" destId="{F745870D-383D-CA45-8CC7-48AD53E9B0D8}" srcOrd="4" destOrd="0" presId="urn:microsoft.com/office/officeart/2016/7/layout/RepeatingBendingProcessNew"/>
    <dgm:cxn modelId="{1463E653-1C0F-D742-A15F-6662211EEA97}" type="presParOf" srcId="{EF75565C-AF80-2B4C-B575-B2A57BB83950}" destId="{A015AAB1-BBC2-ED45-801F-939FFFA60D0F}" srcOrd="5" destOrd="0" presId="urn:microsoft.com/office/officeart/2016/7/layout/RepeatingBendingProcessNew"/>
    <dgm:cxn modelId="{10E68B90-438D-3E4B-B5FF-5AC92D60C013}" type="presParOf" srcId="{A015AAB1-BBC2-ED45-801F-939FFFA60D0F}" destId="{907240E6-B643-724B-BBB1-F8C4D66BE6CC}" srcOrd="0" destOrd="0" presId="urn:microsoft.com/office/officeart/2016/7/layout/RepeatingBendingProcessNew"/>
    <dgm:cxn modelId="{AAB45A7A-0349-3942-892D-C04AC14701D1}" type="presParOf" srcId="{EF75565C-AF80-2B4C-B575-B2A57BB83950}" destId="{52DF91EC-C009-B94B-96C6-6D4A20996158}" srcOrd="6" destOrd="0" presId="urn:microsoft.com/office/officeart/2016/7/layout/RepeatingBendingProcessNew"/>
    <dgm:cxn modelId="{F5AA38C4-2BDD-CD47-A16F-5429289E071B}" type="presParOf" srcId="{EF75565C-AF80-2B4C-B575-B2A57BB83950}" destId="{E0F1E87C-6745-2F4D-9C62-F9C9C678F22F}" srcOrd="7" destOrd="0" presId="urn:microsoft.com/office/officeart/2016/7/layout/RepeatingBendingProcessNew"/>
    <dgm:cxn modelId="{9B43818F-E1E5-2746-B067-FF6F1A55BF44}" type="presParOf" srcId="{E0F1E87C-6745-2F4D-9C62-F9C9C678F22F}" destId="{5843315D-B16C-094F-BCE6-8F79B55B3C32}" srcOrd="0" destOrd="0" presId="urn:microsoft.com/office/officeart/2016/7/layout/RepeatingBendingProcessNew"/>
    <dgm:cxn modelId="{69A76418-C4E1-1543-9842-88DE1F01C267}" type="presParOf" srcId="{EF75565C-AF80-2B4C-B575-B2A57BB83950}" destId="{C6E74F4F-5233-8C49-832F-37377CC0E067}" srcOrd="8" destOrd="0" presId="urn:microsoft.com/office/officeart/2016/7/layout/RepeatingBendingProcessNew"/>
    <dgm:cxn modelId="{557E03E0-744F-B144-90B5-28F1876B6A9E}" type="presParOf" srcId="{EF75565C-AF80-2B4C-B575-B2A57BB83950}" destId="{BAED0963-CF0D-C548-8B53-42B6F6E5285B}" srcOrd="9" destOrd="0" presId="urn:microsoft.com/office/officeart/2016/7/layout/RepeatingBendingProcessNew"/>
    <dgm:cxn modelId="{E1232DF0-0EA8-7A4F-82F7-AB0073818288}" type="presParOf" srcId="{BAED0963-CF0D-C548-8B53-42B6F6E5285B}" destId="{A87FE5FF-E98E-5B45-B682-5E74232D2A98}" srcOrd="0" destOrd="0" presId="urn:microsoft.com/office/officeart/2016/7/layout/RepeatingBendingProcessNew"/>
    <dgm:cxn modelId="{8DABA277-727D-0844-9859-3201805215AC}" type="presParOf" srcId="{EF75565C-AF80-2B4C-B575-B2A57BB83950}" destId="{BEFC1BA6-5C5B-D74C-96A0-A5F64337AB3B}" srcOrd="10" destOrd="0" presId="urn:microsoft.com/office/officeart/2016/7/layout/RepeatingBendingProcessNew"/>
    <dgm:cxn modelId="{DB4FE149-1C59-7146-BB54-33D7AF771DC9}" type="presParOf" srcId="{EF75565C-AF80-2B4C-B575-B2A57BB83950}" destId="{A57C9C4A-D1C5-0643-991C-B15CB48700B3}" srcOrd="11" destOrd="0" presId="urn:microsoft.com/office/officeart/2016/7/layout/RepeatingBendingProcessNew"/>
    <dgm:cxn modelId="{15282640-F1C4-4F48-AAF0-40CAC98CE0B6}" type="presParOf" srcId="{A57C9C4A-D1C5-0643-991C-B15CB48700B3}" destId="{B8872EF9-77C1-1C40-85DD-A5E70673A2C6}" srcOrd="0" destOrd="0" presId="urn:microsoft.com/office/officeart/2016/7/layout/RepeatingBendingProcessNew"/>
    <dgm:cxn modelId="{A709095A-FCB9-3244-A819-38F3D3365412}" type="presParOf" srcId="{EF75565C-AF80-2B4C-B575-B2A57BB83950}" destId="{535F2857-DB68-9E45-B1C6-FEF3E429A1B1}" srcOrd="1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FFDC05-F1AA-4B1E-8D58-DDC7BD387B05}"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0A811970-237A-4EA8-A5F1-B9DA0D9056DF}">
      <dgm:prSet/>
      <dgm:spPr/>
      <dgm:t>
        <a:bodyPr/>
        <a:lstStyle/>
        <a:p>
          <a:r>
            <a:rPr lang="en-GB" b="1"/>
            <a:t>Key Messages</a:t>
          </a:r>
          <a:endParaRPr lang="en-US"/>
        </a:p>
      </dgm:t>
    </dgm:pt>
    <dgm:pt modelId="{AA1983F6-546D-4A0B-A769-5A3C3E3894DE}" type="parTrans" cxnId="{2C68EFA9-9A97-46C5-B9BF-2F9E0A446215}">
      <dgm:prSet/>
      <dgm:spPr/>
      <dgm:t>
        <a:bodyPr/>
        <a:lstStyle/>
        <a:p>
          <a:endParaRPr lang="en-US"/>
        </a:p>
      </dgm:t>
    </dgm:pt>
    <dgm:pt modelId="{BB5BD3B3-D80F-4909-84FB-588EABD68A78}" type="sibTrans" cxnId="{2C68EFA9-9A97-46C5-B9BF-2F9E0A446215}">
      <dgm:prSet/>
      <dgm:spPr/>
      <dgm:t>
        <a:bodyPr/>
        <a:lstStyle/>
        <a:p>
          <a:endParaRPr lang="en-US"/>
        </a:p>
      </dgm:t>
    </dgm:pt>
    <dgm:pt modelId="{1888ADF6-89F3-41BB-9D65-965B4FDE610F}">
      <dgm:prSet/>
      <dgm:spPr/>
      <dgm:t>
        <a:bodyPr/>
        <a:lstStyle/>
        <a:p>
          <a:r>
            <a:rPr lang="en-GB"/>
            <a:t>Policies promote </a:t>
          </a:r>
          <a:r>
            <a:rPr lang="en-GB" b="1"/>
            <a:t>uniform grading</a:t>
          </a:r>
          <a:r>
            <a:rPr lang="en-GB"/>
            <a:t> and </a:t>
          </a:r>
          <a:r>
            <a:rPr lang="en-GB" b="1"/>
            <a:t>central moderation</a:t>
          </a:r>
          <a:endParaRPr lang="en-US"/>
        </a:p>
      </dgm:t>
    </dgm:pt>
    <dgm:pt modelId="{EEC6A9FD-4658-447F-9681-602ABD7B610F}" type="parTrans" cxnId="{974CC1D2-3C9E-4DC9-BFE6-A45D110ED9F0}">
      <dgm:prSet/>
      <dgm:spPr/>
      <dgm:t>
        <a:bodyPr/>
        <a:lstStyle/>
        <a:p>
          <a:endParaRPr lang="en-US"/>
        </a:p>
      </dgm:t>
    </dgm:pt>
    <dgm:pt modelId="{3CECEEEB-E2BD-4CF1-9E93-A6EA0D81F7BD}" type="sibTrans" cxnId="{974CC1D2-3C9E-4DC9-BFE6-A45D110ED9F0}">
      <dgm:prSet/>
      <dgm:spPr/>
      <dgm:t>
        <a:bodyPr/>
        <a:lstStyle/>
        <a:p>
          <a:endParaRPr lang="en-US"/>
        </a:p>
      </dgm:t>
    </dgm:pt>
    <dgm:pt modelId="{C3CFA397-9256-4437-8911-E303CB451B95}">
      <dgm:prSet/>
      <dgm:spPr/>
      <dgm:t>
        <a:bodyPr/>
        <a:lstStyle/>
        <a:p>
          <a:r>
            <a:rPr lang="en-GB"/>
            <a:t>Emphasis on </a:t>
          </a:r>
          <a:r>
            <a:rPr lang="en-GB" b="1"/>
            <a:t>measurability</a:t>
          </a:r>
          <a:r>
            <a:rPr lang="en-GB"/>
            <a:t> over nuance</a:t>
          </a:r>
          <a:endParaRPr lang="en-US"/>
        </a:p>
      </dgm:t>
    </dgm:pt>
    <dgm:pt modelId="{8357E853-378B-4B36-B00F-BE6E0D4EDB5F}" type="parTrans" cxnId="{F2A2E428-CCCD-4D6D-AA1A-D2143889270C}">
      <dgm:prSet/>
      <dgm:spPr/>
      <dgm:t>
        <a:bodyPr/>
        <a:lstStyle/>
        <a:p>
          <a:endParaRPr lang="en-US"/>
        </a:p>
      </dgm:t>
    </dgm:pt>
    <dgm:pt modelId="{AE76B826-93C5-4CC7-957A-6C4337C43926}" type="sibTrans" cxnId="{F2A2E428-CCCD-4D6D-AA1A-D2143889270C}">
      <dgm:prSet/>
      <dgm:spPr/>
      <dgm:t>
        <a:bodyPr/>
        <a:lstStyle/>
        <a:p>
          <a:endParaRPr lang="en-US"/>
        </a:p>
      </dgm:t>
    </dgm:pt>
    <dgm:pt modelId="{78D11DFA-20E2-41BD-9152-22D5DCA88077}">
      <dgm:prSet/>
      <dgm:spPr/>
      <dgm:t>
        <a:bodyPr/>
        <a:lstStyle/>
        <a:p>
          <a:r>
            <a:rPr lang="en-GB"/>
            <a:t>Staff framed as </a:t>
          </a:r>
          <a:r>
            <a:rPr lang="en-GB" b="1"/>
            <a:t>technicians</a:t>
          </a:r>
          <a:r>
            <a:rPr lang="en-GB"/>
            <a:t>, students as </a:t>
          </a:r>
          <a:r>
            <a:rPr lang="en-GB" b="1"/>
            <a:t>outputs</a:t>
          </a:r>
          <a:endParaRPr lang="en-US"/>
        </a:p>
      </dgm:t>
    </dgm:pt>
    <dgm:pt modelId="{F75F5C25-F503-43BF-8145-54409D4470C0}" type="parTrans" cxnId="{3D605C32-A78F-409D-B1E1-4678671341A1}">
      <dgm:prSet/>
      <dgm:spPr/>
      <dgm:t>
        <a:bodyPr/>
        <a:lstStyle/>
        <a:p>
          <a:endParaRPr lang="en-US"/>
        </a:p>
      </dgm:t>
    </dgm:pt>
    <dgm:pt modelId="{ECCAE800-D7EA-4E1D-AEC8-16CA0247E0EB}" type="sibTrans" cxnId="{3D605C32-A78F-409D-B1E1-4678671341A1}">
      <dgm:prSet/>
      <dgm:spPr/>
      <dgm:t>
        <a:bodyPr/>
        <a:lstStyle/>
        <a:p>
          <a:endParaRPr lang="en-US"/>
        </a:p>
      </dgm:t>
    </dgm:pt>
    <dgm:pt modelId="{B2CA7077-5095-4BD0-BBBB-BA64D5E39927}">
      <dgm:prSet/>
      <dgm:spPr/>
      <dgm:t>
        <a:bodyPr/>
        <a:lstStyle/>
        <a:p>
          <a:r>
            <a:rPr lang="en-GB"/>
            <a:t>Standardisation interacts with </a:t>
          </a:r>
          <a:r>
            <a:rPr lang="en-GB" b="1"/>
            <a:t>surveillance</a:t>
          </a:r>
          <a:r>
            <a:rPr lang="en-GB"/>
            <a:t> and </a:t>
          </a:r>
          <a:r>
            <a:rPr lang="en-GB" b="1"/>
            <a:t>efficiency</a:t>
          </a:r>
          <a:endParaRPr lang="en-US"/>
        </a:p>
      </dgm:t>
    </dgm:pt>
    <dgm:pt modelId="{EE38B67F-45FC-4BCD-B164-99C78D10184F}" type="parTrans" cxnId="{C0437E3A-7FA0-4822-BA2E-F9AE46BF948B}">
      <dgm:prSet/>
      <dgm:spPr/>
      <dgm:t>
        <a:bodyPr/>
        <a:lstStyle/>
        <a:p>
          <a:endParaRPr lang="en-US"/>
        </a:p>
      </dgm:t>
    </dgm:pt>
    <dgm:pt modelId="{1D8AC1B7-C0C7-43FC-B6DB-83C8A39CC817}" type="sibTrans" cxnId="{C0437E3A-7FA0-4822-BA2E-F9AE46BF948B}">
      <dgm:prSet/>
      <dgm:spPr/>
      <dgm:t>
        <a:bodyPr/>
        <a:lstStyle/>
        <a:p>
          <a:endParaRPr lang="en-US"/>
        </a:p>
      </dgm:t>
    </dgm:pt>
    <dgm:pt modelId="{BC1ED654-4369-4425-AA61-62BCE1FB194B}">
      <dgm:prSet/>
      <dgm:spPr/>
      <dgm:t>
        <a:bodyPr/>
        <a:lstStyle/>
        <a:p>
          <a:r>
            <a:rPr lang="en-GB" b="1"/>
            <a:t>Policy Language Examples</a:t>
          </a:r>
          <a:endParaRPr lang="en-US"/>
        </a:p>
      </dgm:t>
    </dgm:pt>
    <dgm:pt modelId="{9C868934-5EE6-4DD8-9017-9D50DA2B06A3}" type="parTrans" cxnId="{E4585D46-62C4-417E-B62E-99CDE5ED3E5C}">
      <dgm:prSet/>
      <dgm:spPr/>
      <dgm:t>
        <a:bodyPr/>
        <a:lstStyle/>
        <a:p>
          <a:endParaRPr lang="en-US"/>
        </a:p>
      </dgm:t>
    </dgm:pt>
    <dgm:pt modelId="{8F83E22E-2F86-4FAC-860A-F9640178AC70}" type="sibTrans" cxnId="{E4585D46-62C4-417E-B62E-99CDE5ED3E5C}">
      <dgm:prSet/>
      <dgm:spPr/>
      <dgm:t>
        <a:bodyPr/>
        <a:lstStyle/>
        <a:p>
          <a:endParaRPr lang="en-US"/>
        </a:p>
      </dgm:t>
    </dgm:pt>
    <dgm:pt modelId="{9AF1CF63-6D25-4B4B-9113-78F5CE377E35}">
      <dgm:prSet/>
      <dgm:spPr/>
      <dgm:t>
        <a:bodyPr/>
        <a:lstStyle/>
        <a:p>
          <a:r>
            <a:rPr lang="en-GB"/>
            <a:t>"All assessments must be marked out of 100..." – </a:t>
          </a:r>
          <a:r>
            <a:rPr lang="en-GB" i="1"/>
            <a:t>Institution B</a:t>
          </a:r>
          <a:br>
            <a:rPr lang="en-GB"/>
          </a:br>
          <a:r>
            <a:rPr lang="en-GB"/>
            <a:t>"Moderation processes ensure consistency..." – </a:t>
          </a:r>
          <a:r>
            <a:rPr lang="en-GB" i="1"/>
            <a:t>Institution A</a:t>
          </a:r>
          <a:endParaRPr lang="en-US"/>
        </a:p>
      </dgm:t>
    </dgm:pt>
    <dgm:pt modelId="{2924F4A2-E5AE-497C-956E-B3DEFED06DAB}" type="parTrans" cxnId="{C3AEFE01-91C6-4669-A1E0-5D6F4975BC5B}">
      <dgm:prSet/>
      <dgm:spPr/>
      <dgm:t>
        <a:bodyPr/>
        <a:lstStyle/>
        <a:p>
          <a:endParaRPr lang="en-US"/>
        </a:p>
      </dgm:t>
    </dgm:pt>
    <dgm:pt modelId="{16C2C17F-99EA-4548-996F-6037CBA0610C}" type="sibTrans" cxnId="{C3AEFE01-91C6-4669-A1E0-5D6F4975BC5B}">
      <dgm:prSet/>
      <dgm:spPr/>
      <dgm:t>
        <a:bodyPr/>
        <a:lstStyle/>
        <a:p>
          <a:endParaRPr lang="en-US"/>
        </a:p>
      </dgm:t>
    </dgm:pt>
    <dgm:pt modelId="{5ACD5072-4272-9449-B394-3F730FED84D9}" type="pres">
      <dgm:prSet presAssocID="{53FFDC05-F1AA-4B1E-8D58-DDC7BD387B05}" presName="Name0" presStyleCnt="0">
        <dgm:presLayoutVars>
          <dgm:dir/>
          <dgm:resizeHandles val="exact"/>
        </dgm:presLayoutVars>
      </dgm:prSet>
      <dgm:spPr/>
    </dgm:pt>
    <dgm:pt modelId="{6ECA68FA-8B59-914F-A46E-969583F07D00}" type="pres">
      <dgm:prSet presAssocID="{0A811970-237A-4EA8-A5F1-B9DA0D9056DF}" presName="node" presStyleLbl="node1" presStyleIdx="0" presStyleCnt="7">
        <dgm:presLayoutVars>
          <dgm:bulletEnabled val="1"/>
        </dgm:presLayoutVars>
      </dgm:prSet>
      <dgm:spPr/>
    </dgm:pt>
    <dgm:pt modelId="{A3CAA511-356E-1147-A4D8-E8E9F98F021E}" type="pres">
      <dgm:prSet presAssocID="{BB5BD3B3-D80F-4909-84FB-588EABD68A78}" presName="sibTrans" presStyleLbl="sibTrans1D1" presStyleIdx="0" presStyleCnt="6"/>
      <dgm:spPr/>
    </dgm:pt>
    <dgm:pt modelId="{79616A7A-CB8C-B84F-B430-7D51F2D7000F}" type="pres">
      <dgm:prSet presAssocID="{BB5BD3B3-D80F-4909-84FB-588EABD68A78}" presName="connectorText" presStyleLbl="sibTrans1D1" presStyleIdx="0" presStyleCnt="6"/>
      <dgm:spPr/>
    </dgm:pt>
    <dgm:pt modelId="{53C2BD11-771B-FF42-836B-2EA51E5CA262}" type="pres">
      <dgm:prSet presAssocID="{1888ADF6-89F3-41BB-9D65-965B4FDE610F}" presName="node" presStyleLbl="node1" presStyleIdx="1" presStyleCnt="7">
        <dgm:presLayoutVars>
          <dgm:bulletEnabled val="1"/>
        </dgm:presLayoutVars>
      </dgm:prSet>
      <dgm:spPr/>
    </dgm:pt>
    <dgm:pt modelId="{CD991A5E-B9F6-3649-81BF-527CE9561D01}" type="pres">
      <dgm:prSet presAssocID="{3CECEEEB-E2BD-4CF1-9E93-A6EA0D81F7BD}" presName="sibTrans" presStyleLbl="sibTrans1D1" presStyleIdx="1" presStyleCnt="6"/>
      <dgm:spPr/>
    </dgm:pt>
    <dgm:pt modelId="{F8558BBA-7A69-0B4A-B9A3-89DB1E834426}" type="pres">
      <dgm:prSet presAssocID="{3CECEEEB-E2BD-4CF1-9E93-A6EA0D81F7BD}" presName="connectorText" presStyleLbl="sibTrans1D1" presStyleIdx="1" presStyleCnt="6"/>
      <dgm:spPr/>
    </dgm:pt>
    <dgm:pt modelId="{4F5AAEC6-3AB4-0544-A47E-0AE15AAE2E28}" type="pres">
      <dgm:prSet presAssocID="{C3CFA397-9256-4437-8911-E303CB451B95}" presName="node" presStyleLbl="node1" presStyleIdx="2" presStyleCnt="7">
        <dgm:presLayoutVars>
          <dgm:bulletEnabled val="1"/>
        </dgm:presLayoutVars>
      </dgm:prSet>
      <dgm:spPr/>
    </dgm:pt>
    <dgm:pt modelId="{15D9C899-CA3B-FD45-B220-9A06BCC268D1}" type="pres">
      <dgm:prSet presAssocID="{AE76B826-93C5-4CC7-957A-6C4337C43926}" presName="sibTrans" presStyleLbl="sibTrans1D1" presStyleIdx="2" presStyleCnt="6"/>
      <dgm:spPr/>
    </dgm:pt>
    <dgm:pt modelId="{D062ACCF-3740-E443-9B0F-E4A8BACEF0CE}" type="pres">
      <dgm:prSet presAssocID="{AE76B826-93C5-4CC7-957A-6C4337C43926}" presName="connectorText" presStyleLbl="sibTrans1D1" presStyleIdx="2" presStyleCnt="6"/>
      <dgm:spPr/>
    </dgm:pt>
    <dgm:pt modelId="{A1DBE480-29FA-084B-B0C1-2DD7AA7D2C38}" type="pres">
      <dgm:prSet presAssocID="{78D11DFA-20E2-41BD-9152-22D5DCA88077}" presName="node" presStyleLbl="node1" presStyleIdx="3" presStyleCnt="7">
        <dgm:presLayoutVars>
          <dgm:bulletEnabled val="1"/>
        </dgm:presLayoutVars>
      </dgm:prSet>
      <dgm:spPr/>
    </dgm:pt>
    <dgm:pt modelId="{068D7167-5A54-FF46-A6A7-196BC34D9B76}" type="pres">
      <dgm:prSet presAssocID="{ECCAE800-D7EA-4E1D-AEC8-16CA0247E0EB}" presName="sibTrans" presStyleLbl="sibTrans1D1" presStyleIdx="3" presStyleCnt="6"/>
      <dgm:spPr/>
    </dgm:pt>
    <dgm:pt modelId="{FE07C264-5C04-D047-8904-756B8718F8DC}" type="pres">
      <dgm:prSet presAssocID="{ECCAE800-D7EA-4E1D-AEC8-16CA0247E0EB}" presName="connectorText" presStyleLbl="sibTrans1D1" presStyleIdx="3" presStyleCnt="6"/>
      <dgm:spPr/>
    </dgm:pt>
    <dgm:pt modelId="{764E479B-A527-5B49-9482-20AC5178921A}" type="pres">
      <dgm:prSet presAssocID="{B2CA7077-5095-4BD0-BBBB-BA64D5E39927}" presName="node" presStyleLbl="node1" presStyleIdx="4" presStyleCnt="7">
        <dgm:presLayoutVars>
          <dgm:bulletEnabled val="1"/>
        </dgm:presLayoutVars>
      </dgm:prSet>
      <dgm:spPr/>
    </dgm:pt>
    <dgm:pt modelId="{6189DB10-357C-C348-A666-88BB726AF8C6}" type="pres">
      <dgm:prSet presAssocID="{1D8AC1B7-C0C7-43FC-B6DB-83C8A39CC817}" presName="sibTrans" presStyleLbl="sibTrans1D1" presStyleIdx="4" presStyleCnt="6"/>
      <dgm:spPr/>
    </dgm:pt>
    <dgm:pt modelId="{E44FE653-FE6F-DF48-BFD8-E9205362F2B2}" type="pres">
      <dgm:prSet presAssocID="{1D8AC1B7-C0C7-43FC-B6DB-83C8A39CC817}" presName="connectorText" presStyleLbl="sibTrans1D1" presStyleIdx="4" presStyleCnt="6"/>
      <dgm:spPr/>
    </dgm:pt>
    <dgm:pt modelId="{CE22DD8B-4440-9E40-9415-2FEF0A7E0259}" type="pres">
      <dgm:prSet presAssocID="{BC1ED654-4369-4425-AA61-62BCE1FB194B}" presName="node" presStyleLbl="node1" presStyleIdx="5" presStyleCnt="7">
        <dgm:presLayoutVars>
          <dgm:bulletEnabled val="1"/>
        </dgm:presLayoutVars>
      </dgm:prSet>
      <dgm:spPr/>
    </dgm:pt>
    <dgm:pt modelId="{6CCBC4BF-7DCA-1E43-A298-10AB1DBC79EE}" type="pres">
      <dgm:prSet presAssocID="{8F83E22E-2F86-4FAC-860A-F9640178AC70}" presName="sibTrans" presStyleLbl="sibTrans1D1" presStyleIdx="5" presStyleCnt="6"/>
      <dgm:spPr/>
    </dgm:pt>
    <dgm:pt modelId="{88F5CD2F-7401-0F40-9B03-F3A2733F6CDA}" type="pres">
      <dgm:prSet presAssocID="{8F83E22E-2F86-4FAC-860A-F9640178AC70}" presName="connectorText" presStyleLbl="sibTrans1D1" presStyleIdx="5" presStyleCnt="6"/>
      <dgm:spPr/>
    </dgm:pt>
    <dgm:pt modelId="{1EE753F3-EBA4-AD41-B14F-8F9C5EF3C2D7}" type="pres">
      <dgm:prSet presAssocID="{9AF1CF63-6D25-4B4B-9113-78F5CE377E35}" presName="node" presStyleLbl="node1" presStyleIdx="6" presStyleCnt="7">
        <dgm:presLayoutVars>
          <dgm:bulletEnabled val="1"/>
        </dgm:presLayoutVars>
      </dgm:prSet>
      <dgm:spPr/>
    </dgm:pt>
  </dgm:ptLst>
  <dgm:cxnLst>
    <dgm:cxn modelId="{C3AEFE01-91C6-4669-A1E0-5D6F4975BC5B}" srcId="{53FFDC05-F1AA-4B1E-8D58-DDC7BD387B05}" destId="{9AF1CF63-6D25-4B4B-9113-78F5CE377E35}" srcOrd="6" destOrd="0" parTransId="{2924F4A2-E5AE-497C-956E-B3DEFED06DAB}" sibTransId="{16C2C17F-99EA-4548-996F-6037CBA0610C}"/>
    <dgm:cxn modelId="{FE53F30B-7268-EC4D-A72F-909112C096FA}" type="presOf" srcId="{9AF1CF63-6D25-4B4B-9113-78F5CE377E35}" destId="{1EE753F3-EBA4-AD41-B14F-8F9C5EF3C2D7}" srcOrd="0" destOrd="0" presId="urn:microsoft.com/office/officeart/2016/7/layout/RepeatingBendingProcessNew"/>
    <dgm:cxn modelId="{B5A60123-38FF-F34B-BB4C-076A1D5C6D64}" type="presOf" srcId="{ECCAE800-D7EA-4E1D-AEC8-16CA0247E0EB}" destId="{FE07C264-5C04-D047-8904-756B8718F8DC}" srcOrd="1" destOrd="0" presId="urn:microsoft.com/office/officeart/2016/7/layout/RepeatingBendingProcessNew"/>
    <dgm:cxn modelId="{89F18C23-D630-9049-A7DE-5FE593ABBEE1}" type="presOf" srcId="{BB5BD3B3-D80F-4909-84FB-588EABD68A78}" destId="{A3CAA511-356E-1147-A4D8-E8E9F98F021E}" srcOrd="0" destOrd="0" presId="urn:microsoft.com/office/officeart/2016/7/layout/RepeatingBendingProcessNew"/>
    <dgm:cxn modelId="{F2A2E428-CCCD-4D6D-AA1A-D2143889270C}" srcId="{53FFDC05-F1AA-4B1E-8D58-DDC7BD387B05}" destId="{C3CFA397-9256-4437-8911-E303CB451B95}" srcOrd="2" destOrd="0" parTransId="{8357E853-378B-4B36-B00F-BE6E0D4EDB5F}" sibTransId="{AE76B826-93C5-4CC7-957A-6C4337C43926}"/>
    <dgm:cxn modelId="{2B0BE930-B014-9841-9790-827F75A858A8}" type="presOf" srcId="{3CECEEEB-E2BD-4CF1-9E93-A6EA0D81F7BD}" destId="{F8558BBA-7A69-0B4A-B9A3-89DB1E834426}" srcOrd="1" destOrd="0" presId="urn:microsoft.com/office/officeart/2016/7/layout/RepeatingBendingProcessNew"/>
    <dgm:cxn modelId="{3D605C32-A78F-409D-B1E1-4678671341A1}" srcId="{53FFDC05-F1AA-4B1E-8D58-DDC7BD387B05}" destId="{78D11DFA-20E2-41BD-9152-22D5DCA88077}" srcOrd="3" destOrd="0" parTransId="{F75F5C25-F503-43BF-8145-54409D4470C0}" sibTransId="{ECCAE800-D7EA-4E1D-AEC8-16CA0247E0EB}"/>
    <dgm:cxn modelId="{C0437E3A-7FA0-4822-BA2E-F9AE46BF948B}" srcId="{53FFDC05-F1AA-4B1E-8D58-DDC7BD387B05}" destId="{B2CA7077-5095-4BD0-BBBB-BA64D5E39927}" srcOrd="4" destOrd="0" parTransId="{EE38B67F-45FC-4BCD-B164-99C78D10184F}" sibTransId="{1D8AC1B7-C0C7-43FC-B6DB-83C8A39CC817}"/>
    <dgm:cxn modelId="{2ED93F3D-7414-284C-B570-C010A7A41E91}" type="presOf" srcId="{B2CA7077-5095-4BD0-BBBB-BA64D5E39927}" destId="{764E479B-A527-5B49-9482-20AC5178921A}" srcOrd="0" destOrd="0" presId="urn:microsoft.com/office/officeart/2016/7/layout/RepeatingBendingProcessNew"/>
    <dgm:cxn modelId="{17061B61-0AF9-704F-B3B5-F238AFE89791}" type="presOf" srcId="{BB5BD3B3-D80F-4909-84FB-588EABD68A78}" destId="{79616A7A-CB8C-B84F-B430-7D51F2D7000F}" srcOrd="1" destOrd="0" presId="urn:microsoft.com/office/officeart/2016/7/layout/RepeatingBendingProcessNew"/>
    <dgm:cxn modelId="{9102AB43-D868-3548-BFDD-D2976210E0BC}" type="presOf" srcId="{0A811970-237A-4EA8-A5F1-B9DA0D9056DF}" destId="{6ECA68FA-8B59-914F-A46E-969583F07D00}" srcOrd="0" destOrd="0" presId="urn:microsoft.com/office/officeart/2016/7/layout/RepeatingBendingProcessNew"/>
    <dgm:cxn modelId="{52C88545-1293-FA42-A434-FB39B7F03F60}" type="presOf" srcId="{53FFDC05-F1AA-4B1E-8D58-DDC7BD387B05}" destId="{5ACD5072-4272-9449-B394-3F730FED84D9}" srcOrd="0" destOrd="0" presId="urn:microsoft.com/office/officeart/2016/7/layout/RepeatingBendingProcessNew"/>
    <dgm:cxn modelId="{E4585D46-62C4-417E-B62E-99CDE5ED3E5C}" srcId="{53FFDC05-F1AA-4B1E-8D58-DDC7BD387B05}" destId="{BC1ED654-4369-4425-AA61-62BCE1FB194B}" srcOrd="5" destOrd="0" parTransId="{9C868934-5EE6-4DD8-9017-9D50DA2B06A3}" sibTransId="{8F83E22E-2F86-4FAC-860A-F9640178AC70}"/>
    <dgm:cxn modelId="{E25CEA4E-4615-E944-891A-750104293B66}" type="presOf" srcId="{1D8AC1B7-C0C7-43FC-B6DB-83C8A39CC817}" destId="{6189DB10-357C-C348-A666-88BB726AF8C6}" srcOrd="0" destOrd="0" presId="urn:microsoft.com/office/officeart/2016/7/layout/RepeatingBendingProcessNew"/>
    <dgm:cxn modelId="{9BD63150-5464-6848-8F5B-1A202DF282F6}" type="presOf" srcId="{1D8AC1B7-C0C7-43FC-B6DB-83C8A39CC817}" destId="{E44FE653-FE6F-DF48-BFD8-E9205362F2B2}" srcOrd="1" destOrd="0" presId="urn:microsoft.com/office/officeart/2016/7/layout/RepeatingBendingProcessNew"/>
    <dgm:cxn modelId="{8CB80C71-689F-7941-A0B9-D487EEE1DC77}" type="presOf" srcId="{AE76B826-93C5-4CC7-957A-6C4337C43926}" destId="{D062ACCF-3740-E443-9B0F-E4A8BACEF0CE}" srcOrd="1" destOrd="0" presId="urn:microsoft.com/office/officeart/2016/7/layout/RepeatingBendingProcessNew"/>
    <dgm:cxn modelId="{35A83F79-858A-AA40-8800-CDA83345B204}" type="presOf" srcId="{78D11DFA-20E2-41BD-9152-22D5DCA88077}" destId="{A1DBE480-29FA-084B-B0C1-2DD7AA7D2C38}" srcOrd="0" destOrd="0" presId="urn:microsoft.com/office/officeart/2016/7/layout/RepeatingBendingProcessNew"/>
    <dgm:cxn modelId="{4FD69E5A-25B1-C847-A8DD-6146D9B01D0B}" type="presOf" srcId="{1888ADF6-89F3-41BB-9D65-965B4FDE610F}" destId="{53C2BD11-771B-FF42-836B-2EA51E5CA262}" srcOrd="0" destOrd="0" presId="urn:microsoft.com/office/officeart/2016/7/layout/RepeatingBendingProcessNew"/>
    <dgm:cxn modelId="{64855A7F-CF9B-8444-9935-A916A0D0D4B0}" type="presOf" srcId="{8F83E22E-2F86-4FAC-860A-F9640178AC70}" destId="{6CCBC4BF-7DCA-1E43-A298-10AB1DBC79EE}" srcOrd="0" destOrd="0" presId="urn:microsoft.com/office/officeart/2016/7/layout/RepeatingBendingProcessNew"/>
    <dgm:cxn modelId="{6072C981-5304-DA43-90A2-06C81EC77CD8}" type="presOf" srcId="{ECCAE800-D7EA-4E1D-AEC8-16CA0247E0EB}" destId="{068D7167-5A54-FF46-A6A7-196BC34D9B76}" srcOrd="0" destOrd="0" presId="urn:microsoft.com/office/officeart/2016/7/layout/RepeatingBendingProcessNew"/>
    <dgm:cxn modelId="{BA2F6D8E-31F2-7E4E-A37E-DF19B78AC7DD}" type="presOf" srcId="{8F83E22E-2F86-4FAC-860A-F9640178AC70}" destId="{88F5CD2F-7401-0F40-9B03-F3A2733F6CDA}" srcOrd="1" destOrd="0" presId="urn:microsoft.com/office/officeart/2016/7/layout/RepeatingBendingProcessNew"/>
    <dgm:cxn modelId="{2C68EFA9-9A97-46C5-B9BF-2F9E0A446215}" srcId="{53FFDC05-F1AA-4B1E-8D58-DDC7BD387B05}" destId="{0A811970-237A-4EA8-A5F1-B9DA0D9056DF}" srcOrd="0" destOrd="0" parTransId="{AA1983F6-546D-4A0B-A769-5A3C3E3894DE}" sibTransId="{BB5BD3B3-D80F-4909-84FB-588EABD68A78}"/>
    <dgm:cxn modelId="{A16B8BAB-63F7-D746-8CE9-9534D88B9CB2}" type="presOf" srcId="{C3CFA397-9256-4437-8911-E303CB451B95}" destId="{4F5AAEC6-3AB4-0544-A47E-0AE15AAE2E28}" srcOrd="0" destOrd="0" presId="urn:microsoft.com/office/officeart/2016/7/layout/RepeatingBendingProcessNew"/>
    <dgm:cxn modelId="{9F888EC5-5B6F-0A47-87F7-CC3583BDFEEC}" type="presOf" srcId="{BC1ED654-4369-4425-AA61-62BCE1FB194B}" destId="{CE22DD8B-4440-9E40-9415-2FEF0A7E0259}" srcOrd="0" destOrd="0" presId="urn:microsoft.com/office/officeart/2016/7/layout/RepeatingBendingProcessNew"/>
    <dgm:cxn modelId="{974CC1D2-3C9E-4DC9-BFE6-A45D110ED9F0}" srcId="{53FFDC05-F1AA-4B1E-8D58-DDC7BD387B05}" destId="{1888ADF6-89F3-41BB-9D65-965B4FDE610F}" srcOrd="1" destOrd="0" parTransId="{EEC6A9FD-4658-447F-9681-602ABD7B610F}" sibTransId="{3CECEEEB-E2BD-4CF1-9E93-A6EA0D81F7BD}"/>
    <dgm:cxn modelId="{1BBD8CEB-3F64-4C4B-A18B-8C3DE80A7808}" type="presOf" srcId="{3CECEEEB-E2BD-4CF1-9E93-A6EA0D81F7BD}" destId="{CD991A5E-B9F6-3649-81BF-527CE9561D01}" srcOrd="0" destOrd="0" presId="urn:microsoft.com/office/officeart/2016/7/layout/RepeatingBendingProcessNew"/>
    <dgm:cxn modelId="{CFA5DEFA-6F05-BE42-A1BC-4C3AF7E98093}" type="presOf" srcId="{AE76B826-93C5-4CC7-957A-6C4337C43926}" destId="{15D9C899-CA3B-FD45-B220-9A06BCC268D1}" srcOrd="0" destOrd="0" presId="urn:microsoft.com/office/officeart/2016/7/layout/RepeatingBendingProcessNew"/>
    <dgm:cxn modelId="{AFADCA89-A9BE-CA42-BEF4-24C64CEBCF2E}" type="presParOf" srcId="{5ACD5072-4272-9449-B394-3F730FED84D9}" destId="{6ECA68FA-8B59-914F-A46E-969583F07D00}" srcOrd="0" destOrd="0" presId="urn:microsoft.com/office/officeart/2016/7/layout/RepeatingBendingProcessNew"/>
    <dgm:cxn modelId="{0A325419-BE8B-624E-BDE5-C801459F8E77}" type="presParOf" srcId="{5ACD5072-4272-9449-B394-3F730FED84D9}" destId="{A3CAA511-356E-1147-A4D8-E8E9F98F021E}" srcOrd="1" destOrd="0" presId="urn:microsoft.com/office/officeart/2016/7/layout/RepeatingBendingProcessNew"/>
    <dgm:cxn modelId="{47DE3AAC-6D4B-1A43-A7CD-90B54A97A3C1}" type="presParOf" srcId="{A3CAA511-356E-1147-A4D8-E8E9F98F021E}" destId="{79616A7A-CB8C-B84F-B430-7D51F2D7000F}" srcOrd="0" destOrd="0" presId="urn:microsoft.com/office/officeart/2016/7/layout/RepeatingBendingProcessNew"/>
    <dgm:cxn modelId="{8648E7D0-7B6B-C242-870E-E81BBC8A6CBA}" type="presParOf" srcId="{5ACD5072-4272-9449-B394-3F730FED84D9}" destId="{53C2BD11-771B-FF42-836B-2EA51E5CA262}" srcOrd="2" destOrd="0" presId="urn:microsoft.com/office/officeart/2016/7/layout/RepeatingBendingProcessNew"/>
    <dgm:cxn modelId="{3AF9A590-A235-1847-B765-A8E3904B8D78}" type="presParOf" srcId="{5ACD5072-4272-9449-B394-3F730FED84D9}" destId="{CD991A5E-B9F6-3649-81BF-527CE9561D01}" srcOrd="3" destOrd="0" presId="urn:microsoft.com/office/officeart/2016/7/layout/RepeatingBendingProcessNew"/>
    <dgm:cxn modelId="{9DE25956-C18A-7D42-B9D2-1221478F651E}" type="presParOf" srcId="{CD991A5E-B9F6-3649-81BF-527CE9561D01}" destId="{F8558BBA-7A69-0B4A-B9A3-89DB1E834426}" srcOrd="0" destOrd="0" presId="urn:microsoft.com/office/officeart/2016/7/layout/RepeatingBendingProcessNew"/>
    <dgm:cxn modelId="{E1915069-6299-2B41-A4DC-E784D57142CE}" type="presParOf" srcId="{5ACD5072-4272-9449-B394-3F730FED84D9}" destId="{4F5AAEC6-3AB4-0544-A47E-0AE15AAE2E28}" srcOrd="4" destOrd="0" presId="urn:microsoft.com/office/officeart/2016/7/layout/RepeatingBendingProcessNew"/>
    <dgm:cxn modelId="{72F3AE84-EBAA-FB44-B0A1-519818916C88}" type="presParOf" srcId="{5ACD5072-4272-9449-B394-3F730FED84D9}" destId="{15D9C899-CA3B-FD45-B220-9A06BCC268D1}" srcOrd="5" destOrd="0" presId="urn:microsoft.com/office/officeart/2016/7/layout/RepeatingBendingProcessNew"/>
    <dgm:cxn modelId="{D95FFC22-3FC0-8246-8686-C74FED67D562}" type="presParOf" srcId="{15D9C899-CA3B-FD45-B220-9A06BCC268D1}" destId="{D062ACCF-3740-E443-9B0F-E4A8BACEF0CE}" srcOrd="0" destOrd="0" presId="urn:microsoft.com/office/officeart/2016/7/layout/RepeatingBendingProcessNew"/>
    <dgm:cxn modelId="{D272CDD8-EBEE-0F4D-BE7F-CD9587617F6E}" type="presParOf" srcId="{5ACD5072-4272-9449-B394-3F730FED84D9}" destId="{A1DBE480-29FA-084B-B0C1-2DD7AA7D2C38}" srcOrd="6" destOrd="0" presId="urn:microsoft.com/office/officeart/2016/7/layout/RepeatingBendingProcessNew"/>
    <dgm:cxn modelId="{D6ACD977-6D21-A245-8A46-F36D56014BE7}" type="presParOf" srcId="{5ACD5072-4272-9449-B394-3F730FED84D9}" destId="{068D7167-5A54-FF46-A6A7-196BC34D9B76}" srcOrd="7" destOrd="0" presId="urn:microsoft.com/office/officeart/2016/7/layout/RepeatingBendingProcessNew"/>
    <dgm:cxn modelId="{97FB53DD-B796-A74B-8392-F3E4036EA2CE}" type="presParOf" srcId="{068D7167-5A54-FF46-A6A7-196BC34D9B76}" destId="{FE07C264-5C04-D047-8904-756B8718F8DC}" srcOrd="0" destOrd="0" presId="urn:microsoft.com/office/officeart/2016/7/layout/RepeatingBendingProcessNew"/>
    <dgm:cxn modelId="{FC5661AB-B8DD-6248-9B80-BD233260BBF2}" type="presParOf" srcId="{5ACD5072-4272-9449-B394-3F730FED84D9}" destId="{764E479B-A527-5B49-9482-20AC5178921A}" srcOrd="8" destOrd="0" presId="urn:microsoft.com/office/officeart/2016/7/layout/RepeatingBendingProcessNew"/>
    <dgm:cxn modelId="{D2C03C4F-AF93-044F-8695-D807A7F9360D}" type="presParOf" srcId="{5ACD5072-4272-9449-B394-3F730FED84D9}" destId="{6189DB10-357C-C348-A666-88BB726AF8C6}" srcOrd="9" destOrd="0" presId="urn:microsoft.com/office/officeart/2016/7/layout/RepeatingBendingProcessNew"/>
    <dgm:cxn modelId="{A2AB1629-9D9B-3B4F-A5AB-99DEA530E612}" type="presParOf" srcId="{6189DB10-357C-C348-A666-88BB726AF8C6}" destId="{E44FE653-FE6F-DF48-BFD8-E9205362F2B2}" srcOrd="0" destOrd="0" presId="urn:microsoft.com/office/officeart/2016/7/layout/RepeatingBendingProcessNew"/>
    <dgm:cxn modelId="{BD732819-CD52-5041-8168-15A8E48AA834}" type="presParOf" srcId="{5ACD5072-4272-9449-B394-3F730FED84D9}" destId="{CE22DD8B-4440-9E40-9415-2FEF0A7E0259}" srcOrd="10" destOrd="0" presId="urn:microsoft.com/office/officeart/2016/7/layout/RepeatingBendingProcessNew"/>
    <dgm:cxn modelId="{5D5CDB04-C06F-654F-B5DD-C65EC7E7BF0F}" type="presParOf" srcId="{5ACD5072-4272-9449-B394-3F730FED84D9}" destId="{6CCBC4BF-7DCA-1E43-A298-10AB1DBC79EE}" srcOrd="11" destOrd="0" presId="urn:microsoft.com/office/officeart/2016/7/layout/RepeatingBendingProcessNew"/>
    <dgm:cxn modelId="{75EE2357-A0B0-8B41-A01C-5529F4D2AAD6}" type="presParOf" srcId="{6CCBC4BF-7DCA-1E43-A298-10AB1DBC79EE}" destId="{88F5CD2F-7401-0F40-9B03-F3A2733F6CDA}" srcOrd="0" destOrd="0" presId="urn:microsoft.com/office/officeart/2016/7/layout/RepeatingBendingProcessNew"/>
    <dgm:cxn modelId="{AD08E445-7FB2-4642-B372-9D98C3B81225}" type="presParOf" srcId="{5ACD5072-4272-9449-B394-3F730FED84D9}" destId="{1EE753F3-EBA4-AD41-B14F-8F9C5EF3C2D7}" srcOrd="1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C38B4BD-6BCA-4323-A567-BFF36DF79402}"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4A3F9504-AC74-45B4-96AB-26366B6E6B09}">
      <dgm:prSet/>
      <dgm:spPr/>
      <dgm:t>
        <a:bodyPr/>
        <a:lstStyle/>
        <a:p>
          <a:r>
            <a:rPr lang="en-GB" b="1"/>
            <a:t>Key Messages</a:t>
          </a:r>
          <a:endParaRPr lang="en-US"/>
        </a:p>
      </dgm:t>
    </dgm:pt>
    <dgm:pt modelId="{947DDA67-C66C-4653-84EA-9F8E0EA4C464}" type="parTrans" cxnId="{13B55D81-8EA1-48CA-B561-9C08AEBBDF64}">
      <dgm:prSet/>
      <dgm:spPr/>
      <dgm:t>
        <a:bodyPr/>
        <a:lstStyle/>
        <a:p>
          <a:endParaRPr lang="en-US"/>
        </a:p>
      </dgm:t>
    </dgm:pt>
    <dgm:pt modelId="{D192A1FC-C492-4DA7-B4DE-7BC4C179CCD9}" type="sibTrans" cxnId="{13B55D81-8EA1-48CA-B561-9C08AEBBDF64}">
      <dgm:prSet/>
      <dgm:spPr/>
      <dgm:t>
        <a:bodyPr/>
        <a:lstStyle/>
        <a:p>
          <a:endParaRPr lang="en-US"/>
        </a:p>
      </dgm:t>
    </dgm:pt>
    <dgm:pt modelId="{746D74B4-A29F-4C14-8069-17990E919634}">
      <dgm:prSet/>
      <dgm:spPr/>
      <dgm:t>
        <a:bodyPr/>
        <a:lstStyle/>
        <a:p>
          <a:r>
            <a:rPr lang="en-GB"/>
            <a:t>Student support is </a:t>
          </a:r>
          <a:r>
            <a:rPr lang="en-GB" b="1"/>
            <a:t>conditional</a:t>
          </a:r>
          <a:r>
            <a:rPr lang="en-GB"/>
            <a:t>, not unconditional</a:t>
          </a:r>
          <a:endParaRPr lang="en-US"/>
        </a:p>
      </dgm:t>
    </dgm:pt>
    <dgm:pt modelId="{AEEBC921-744C-4C70-940D-1229D7A7D51D}" type="parTrans" cxnId="{1145054E-EDD3-44E4-8116-66ED148C6C4F}">
      <dgm:prSet/>
      <dgm:spPr/>
      <dgm:t>
        <a:bodyPr/>
        <a:lstStyle/>
        <a:p>
          <a:endParaRPr lang="en-US"/>
        </a:p>
      </dgm:t>
    </dgm:pt>
    <dgm:pt modelId="{50EB4C39-059C-43C2-9FE5-337D9E37D3D4}" type="sibTrans" cxnId="{1145054E-EDD3-44E4-8116-66ED148C6C4F}">
      <dgm:prSet/>
      <dgm:spPr/>
      <dgm:t>
        <a:bodyPr/>
        <a:lstStyle/>
        <a:p>
          <a:endParaRPr lang="en-US"/>
        </a:p>
      </dgm:t>
    </dgm:pt>
    <dgm:pt modelId="{E0CE29A5-FB18-43D5-98B1-C0F70FC13D27}">
      <dgm:prSet/>
      <dgm:spPr/>
      <dgm:t>
        <a:bodyPr/>
        <a:lstStyle/>
        <a:p>
          <a:r>
            <a:rPr lang="en-GB"/>
            <a:t>Policies emphasise </a:t>
          </a:r>
          <a:r>
            <a:rPr lang="en-GB" b="1"/>
            <a:t>formal approval</a:t>
          </a:r>
          <a:r>
            <a:rPr lang="en-GB"/>
            <a:t> and </a:t>
          </a:r>
          <a:r>
            <a:rPr lang="en-GB" b="1"/>
            <a:t>bureaucratic processes</a:t>
          </a:r>
          <a:endParaRPr lang="en-US"/>
        </a:p>
      </dgm:t>
    </dgm:pt>
    <dgm:pt modelId="{01024508-F276-4B28-ACD3-4A3A110E72BD}" type="parTrans" cxnId="{D8F2CD92-4DA7-422D-935C-6B0E6AFC829F}">
      <dgm:prSet/>
      <dgm:spPr/>
      <dgm:t>
        <a:bodyPr/>
        <a:lstStyle/>
        <a:p>
          <a:endParaRPr lang="en-US"/>
        </a:p>
      </dgm:t>
    </dgm:pt>
    <dgm:pt modelId="{4C6B8F42-4F04-4DE9-BB8B-534A764DD2A5}" type="sibTrans" cxnId="{D8F2CD92-4DA7-422D-935C-6B0E6AFC829F}">
      <dgm:prSet/>
      <dgm:spPr/>
      <dgm:t>
        <a:bodyPr/>
        <a:lstStyle/>
        <a:p>
          <a:endParaRPr lang="en-US"/>
        </a:p>
      </dgm:t>
    </dgm:pt>
    <dgm:pt modelId="{795765F0-42AC-44FD-83A9-F7875E2C1E39}">
      <dgm:prSet/>
      <dgm:spPr/>
      <dgm:t>
        <a:bodyPr/>
        <a:lstStyle/>
        <a:p>
          <a:r>
            <a:rPr lang="en-GB"/>
            <a:t>Academics framed as </a:t>
          </a:r>
          <a:r>
            <a:rPr lang="en-GB" b="1"/>
            <a:t>gatekeepers</a:t>
          </a:r>
          <a:r>
            <a:rPr lang="en-GB"/>
            <a:t>, not mentors</a:t>
          </a:r>
          <a:endParaRPr lang="en-US"/>
        </a:p>
      </dgm:t>
    </dgm:pt>
    <dgm:pt modelId="{71AD365A-401D-4920-BC0C-8E9E9115B786}" type="parTrans" cxnId="{C36D5620-C89A-45AB-B943-91300EBC6804}">
      <dgm:prSet/>
      <dgm:spPr/>
      <dgm:t>
        <a:bodyPr/>
        <a:lstStyle/>
        <a:p>
          <a:endParaRPr lang="en-US"/>
        </a:p>
      </dgm:t>
    </dgm:pt>
    <dgm:pt modelId="{8F271BD9-FC3D-4CEE-B343-7CF2BFE53C10}" type="sibTrans" cxnId="{C36D5620-C89A-45AB-B943-91300EBC6804}">
      <dgm:prSet/>
      <dgm:spPr/>
      <dgm:t>
        <a:bodyPr/>
        <a:lstStyle/>
        <a:p>
          <a:endParaRPr lang="en-US"/>
        </a:p>
      </dgm:t>
    </dgm:pt>
    <dgm:pt modelId="{8EF66A78-28BC-49AD-A8B3-A5D8B4D70358}">
      <dgm:prSet/>
      <dgm:spPr/>
      <dgm:t>
        <a:bodyPr/>
        <a:lstStyle/>
        <a:p>
          <a:r>
            <a:rPr lang="en-GB"/>
            <a:t>Pastoral care intersects with </a:t>
          </a:r>
          <a:r>
            <a:rPr lang="en-GB" b="1"/>
            <a:t>efficiency</a:t>
          </a:r>
          <a:r>
            <a:rPr lang="en-GB"/>
            <a:t>, </a:t>
          </a:r>
          <a:r>
            <a:rPr lang="en-GB" b="1"/>
            <a:t>surveillance</a:t>
          </a:r>
          <a:r>
            <a:rPr lang="en-GB"/>
            <a:t>, and </a:t>
          </a:r>
          <a:r>
            <a:rPr lang="en-GB" b="1"/>
            <a:t>standardisation</a:t>
          </a:r>
          <a:endParaRPr lang="en-US"/>
        </a:p>
      </dgm:t>
    </dgm:pt>
    <dgm:pt modelId="{AB720988-8045-4963-B5D7-5C93299D4586}" type="parTrans" cxnId="{7014DBA7-83A0-4466-A9FD-D41DAD4B2F30}">
      <dgm:prSet/>
      <dgm:spPr/>
      <dgm:t>
        <a:bodyPr/>
        <a:lstStyle/>
        <a:p>
          <a:endParaRPr lang="en-US"/>
        </a:p>
      </dgm:t>
    </dgm:pt>
    <dgm:pt modelId="{E2C44522-46A4-4787-AB32-92FC2F9F8D66}" type="sibTrans" cxnId="{7014DBA7-83A0-4466-A9FD-D41DAD4B2F30}">
      <dgm:prSet/>
      <dgm:spPr/>
      <dgm:t>
        <a:bodyPr/>
        <a:lstStyle/>
        <a:p>
          <a:endParaRPr lang="en-US"/>
        </a:p>
      </dgm:t>
    </dgm:pt>
    <dgm:pt modelId="{9E8B38AA-1E29-4B6B-9D07-B62A77E571BB}">
      <dgm:prSet/>
      <dgm:spPr/>
      <dgm:t>
        <a:bodyPr/>
        <a:lstStyle/>
        <a:p>
          <a:r>
            <a:rPr lang="en-GB" b="1"/>
            <a:t>Policy Language Examples</a:t>
          </a:r>
          <a:endParaRPr lang="en-US"/>
        </a:p>
      </dgm:t>
    </dgm:pt>
    <dgm:pt modelId="{296D9F92-3699-40B0-BAA0-B5F3133A70A3}" type="parTrans" cxnId="{1D9F2A07-5774-41B6-AFC7-428A57248266}">
      <dgm:prSet/>
      <dgm:spPr/>
      <dgm:t>
        <a:bodyPr/>
        <a:lstStyle/>
        <a:p>
          <a:endParaRPr lang="en-US"/>
        </a:p>
      </dgm:t>
    </dgm:pt>
    <dgm:pt modelId="{6D97DD42-F662-4C69-8B7F-9F5662E15E7D}" type="sibTrans" cxnId="{1D9F2A07-5774-41B6-AFC7-428A57248266}">
      <dgm:prSet/>
      <dgm:spPr/>
      <dgm:t>
        <a:bodyPr/>
        <a:lstStyle/>
        <a:p>
          <a:endParaRPr lang="en-US"/>
        </a:p>
      </dgm:t>
    </dgm:pt>
    <dgm:pt modelId="{43484960-763D-4C98-BC5A-F235534A62BA}">
      <dgm:prSet/>
      <dgm:spPr/>
      <dgm:t>
        <a:bodyPr/>
        <a:lstStyle/>
        <a:p>
          <a:r>
            <a:rPr lang="en-GB"/>
            <a:t>"Extensions... subject to formal evidence submission." – </a:t>
          </a:r>
          <a:r>
            <a:rPr lang="en-GB" i="1"/>
            <a:t>Institution D</a:t>
          </a:r>
          <a:br>
            <a:rPr lang="en-GB"/>
          </a:br>
          <a:r>
            <a:rPr lang="en-GB"/>
            <a:t>"All decisions final" – </a:t>
          </a:r>
          <a:r>
            <a:rPr lang="en-GB" i="1"/>
            <a:t>Institution C</a:t>
          </a:r>
          <a:endParaRPr lang="en-US"/>
        </a:p>
      </dgm:t>
    </dgm:pt>
    <dgm:pt modelId="{56333A99-77D2-4830-8F8C-DD1E748D74E4}" type="parTrans" cxnId="{1398F24C-9C0E-483C-89E6-4A4999DCA638}">
      <dgm:prSet/>
      <dgm:spPr/>
      <dgm:t>
        <a:bodyPr/>
        <a:lstStyle/>
        <a:p>
          <a:endParaRPr lang="en-US"/>
        </a:p>
      </dgm:t>
    </dgm:pt>
    <dgm:pt modelId="{1D9CC201-0670-4252-81DA-0DD94037BBFF}" type="sibTrans" cxnId="{1398F24C-9C0E-483C-89E6-4A4999DCA638}">
      <dgm:prSet/>
      <dgm:spPr/>
      <dgm:t>
        <a:bodyPr/>
        <a:lstStyle/>
        <a:p>
          <a:endParaRPr lang="en-US"/>
        </a:p>
      </dgm:t>
    </dgm:pt>
    <dgm:pt modelId="{1E437D8C-0A35-384C-B512-41FA04D82EB8}" type="pres">
      <dgm:prSet presAssocID="{8C38B4BD-6BCA-4323-A567-BFF36DF79402}" presName="Name0" presStyleCnt="0">
        <dgm:presLayoutVars>
          <dgm:dir/>
          <dgm:resizeHandles val="exact"/>
        </dgm:presLayoutVars>
      </dgm:prSet>
      <dgm:spPr/>
    </dgm:pt>
    <dgm:pt modelId="{1E7D773F-C1DB-C14F-A9C4-201A607407E1}" type="pres">
      <dgm:prSet presAssocID="{4A3F9504-AC74-45B4-96AB-26366B6E6B09}" presName="node" presStyleLbl="node1" presStyleIdx="0" presStyleCnt="7">
        <dgm:presLayoutVars>
          <dgm:bulletEnabled val="1"/>
        </dgm:presLayoutVars>
      </dgm:prSet>
      <dgm:spPr/>
    </dgm:pt>
    <dgm:pt modelId="{0BF826F0-209D-CD41-8551-57FB43664CB8}" type="pres">
      <dgm:prSet presAssocID="{D192A1FC-C492-4DA7-B4DE-7BC4C179CCD9}" presName="sibTrans" presStyleLbl="sibTrans1D1" presStyleIdx="0" presStyleCnt="6"/>
      <dgm:spPr/>
    </dgm:pt>
    <dgm:pt modelId="{5B8E03AB-37E1-8244-865A-E19DA3DDD88B}" type="pres">
      <dgm:prSet presAssocID="{D192A1FC-C492-4DA7-B4DE-7BC4C179CCD9}" presName="connectorText" presStyleLbl="sibTrans1D1" presStyleIdx="0" presStyleCnt="6"/>
      <dgm:spPr/>
    </dgm:pt>
    <dgm:pt modelId="{F51A18D4-F5F5-CF49-8319-50BFCD8A64BF}" type="pres">
      <dgm:prSet presAssocID="{746D74B4-A29F-4C14-8069-17990E919634}" presName="node" presStyleLbl="node1" presStyleIdx="1" presStyleCnt="7">
        <dgm:presLayoutVars>
          <dgm:bulletEnabled val="1"/>
        </dgm:presLayoutVars>
      </dgm:prSet>
      <dgm:spPr/>
    </dgm:pt>
    <dgm:pt modelId="{E69AB626-884A-9E45-BECC-16486921CDAD}" type="pres">
      <dgm:prSet presAssocID="{50EB4C39-059C-43C2-9FE5-337D9E37D3D4}" presName="sibTrans" presStyleLbl="sibTrans1D1" presStyleIdx="1" presStyleCnt="6"/>
      <dgm:spPr/>
    </dgm:pt>
    <dgm:pt modelId="{5DA3AC9F-0FA0-FB40-829C-7BA835820CB4}" type="pres">
      <dgm:prSet presAssocID="{50EB4C39-059C-43C2-9FE5-337D9E37D3D4}" presName="connectorText" presStyleLbl="sibTrans1D1" presStyleIdx="1" presStyleCnt="6"/>
      <dgm:spPr/>
    </dgm:pt>
    <dgm:pt modelId="{B38AC2E4-4A6D-4649-8FE8-FF59AB97E07E}" type="pres">
      <dgm:prSet presAssocID="{E0CE29A5-FB18-43D5-98B1-C0F70FC13D27}" presName="node" presStyleLbl="node1" presStyleIdx="2" presStyleCnt="7">
        <dgm:presLayoutVars>
          <dgm:bulletEnabled val="1"/>
        </dgm:presLayoutVars>
      </dgm:prSet>
      <dgm:spPr/>
    </dgm:pt>
    <dgm:pt modelId="{7F9B8C66-EE23-554E-883B-730065315B00}" type="pres">
      <dgm:prSet presAssocID="{4C6B8F42-4F04-4DE9-BB8B-534A764DD2A5}" presName="sibTrans" presStyleLbl="sibTrans1D1" presStyleIdx="2" presStyleCnt="6"/>
      <dgm:spPr/>
    </dgm:pt>
    <dgm:pt modelId="{BDF031FE-3835-7A45-8AF3-9DFAD3CDBAC0}" type="pres">
      <dgm:prSet presAssocID="{4C6B8F42-4F04-4DE9-BB8B-534A764DD2A5}" presName="connectorText" presStyleLbl="sibTrans1D1" presStyleIdx="2" presStyleCnt="6"/>
      <dgm:spPr/>
    </dgm:pt>
    <dgm:pt modelId="{F7CB3D0C-09D1-4D4C-95FB-49DFD184EAB3}" type="pres">
      <dgm:prSet presAssocID="{795765F0-42AC-44FD-83A9-F7875E2C1E39}" presName="node" presStyleLbl="node1" presStyleIdx="3" presStyleCnt="7">
        <dgm:presLayoutVars>
          <dgm:bulletEnabled val="1"/>
        </dgm:presLayoutVars>
      </dgm:prSet>
      <dgm:spPr/>
    </dgm:pt>
    <dgm:pt modelId="{34E2089B-7E73-D045-9EA3-6CEE574F3D52}" type="pres">
      <dgm:prSet presAssocID="{8F271BD9-FC3D-4CEE-B343-7CF2BFE53C10}" presName="sibTrans" presStyleLbl="sibTrans1D1" presStyleIdx="3" presStyleCnt="6"/>
      <dgm:spPr/>
    </dgm:pt>
    <dgm:pt modelId="{FB99E01D-EA43-924F-9842-A181FD71B1F1}" type="pres">
      <dgm:prSet presAssocID="{8F271BD9-FC3D-4CEE-B343-7CF2BFE53C10}" presName="connectorText" presStyleLbl="sibTrans1D1" presStyleIdx="3" presStyleCnt="6"/>
      <dgm:spPr/>
    </dgm:pt>
    <dgm:pt modelId="{0B21AB8E-00A2-D74C-AE03-F0CFFF440343}" type="pres">
      <dgm:prSet presAssocID="{8EF66A78-28BC-49AD-A8B3-A5D8B4D70358}" presName="node" presStyleLbl="node1" presStyleIdx="4" presStyleCnt="7">
        <dgm:presLayoutVars>
          <dgm:bulletEnabled val="1"/>
        </dgm:presLayoutVars>
      </dgm:prSet>
      <dgm:spPr/>
    </dgm:pt>
    <dgm:pt modelId="{DAE096A7-DEE8-2843-892A-48BB4EEB87AF}" type="pres">
      <dgm:prSet presAssocID="{E2C44522-46A4-4787-AB32-92FC2F9F8D66}" presName="sibTrans" presStyleLbl="sibTrans1D1" presStyleIdx="4" presStyleCnt="6"/>
      <dgm:spPr/>
    </dgm:pt>
    <dgm:pt modelId="{3FF8EA3A-CF14-5F46-BBAD-CEE750BF6383}" type="pres">
      <dgm:prSet presAssocID="{E2C44522-46A4-4787-AB32-92FC2F9F8D66}" presName="connectorText" presStyleLbl="sibTrans1D1" presStyleIdx="4" presStyleCnt="6"/>
      <dgm:spPr/>
    </dgm:pt>
    <dgm:pt modelId="{4F420B32-7C96-8D47-95F7-B1F4A402011D}" type="pres">
      <dgm:prSet presAssocID="{9E8B38AA-1E29-4B6B-9D07-B62A77E571BB}" presName="node" presStyleLbl="node1" presStyleIdx="5" presStyleCnt="7">
        <dgm:presLayoutVars>
          <dgm:bulletEnabled val="1"/>
        </dgm:presLayoutVars>
      </dgm:prSet>
      <dgm:spPr/>
    </dgm:pt>
    <dgm:pt modelId="{B2EBF76F-4FAA-6C45-B706-70A7943F7A89}" type="pres">
      <dgm:prSet presAssocID="{6D97DD42-F662-4C69-8B7F-9F5662E15E7D}" presName="sibTrans" presStyleLbl="sibTrans1D1" presStyleIdx="5" presStyleCnt="6"/>
      <dgm:spPr/>
    </dgm:pt>
    <dgm:pt modelId="{8AEAFFFA-D361-B248-878B-7BE80498CE68}" type="pres">
      <dgm:prSet presAssocID="{6D97DD42-F662-4C69-8B7F-9F5662E15E7D}" presName="connectorText" presStyleLbl="sibTrans1D1" presStyleIdx="5" presStyleCnt="6"/>
      <dgm:spPr/>
    </dgm:pt>
    <dgm:pt modelId="{A5F819D7-E5F1-6644-B55F-CB80D5C8010B}" type="pres">
      <dgm:prSet presAssocID="{43484960-763D-4C98-BC5A-F235534A62BA}" presName="node" presStyleLbl="node1" presStyleIdx="6" presStyleCnt="7">
        <dgm:presLayoutVars>
          <dgm:bulletEnabled val="1"/>
        </dgm:presLayoutVars>
      </dgm:prSet>
      <dgm:spPr/>
    </dgm:pt>
  </dgm:ptLst>
  <dgm:cxnLst>
    <dgm:cxn modelId="{1D9F2A07-5774-41B6-AFC7-428A57248266}" srcId="{8C38B4BD-6BCA-4323-A567-BFF36DF79402}" destId="{9E8B38AA-1E29-4B6B-9D07-B62A77E571BB}" srcOrd="5" destOrd="0" parTransId="{296D9F92-3699-40B0-BAA0-B5F3133A70A3}" sibTransId="{6D97DD42-F662-4C69-8B7F-9F5662E15E7D}"/>
    <dgm:cxn modelId="{C36D5620-C89A-45AB-B943-91300EBC6804}" srcId="{8C38B4BD-6BCA-4323-A567-BFF36DF79402}" destId="{795765F0-42AC-44FD-83A9-F7875E2C1E39}" srcOrd="3" destOrd="0" parTransId="{71AD365A-401D-4920-BC0C-8E9E9115B786}" sibTransId="{8F271BD9-FC3D-4CEE-B343-7CF2BFE53C10}"/>
    <dgm:cxn modelId="{F412B02A-9BBF-BC43-9024-6807C5291860}" type="presOf" srcId="{8C38B4BD-6BCA-4323-A567-BFF36DF79402}" destId="{1E437D8C-0A35-384C-B512-41FA04D82EB8}" srcOrd="0" destOrd="0" presId="urn:microsoft.com/office/officeart/2016/7/layout/RepeatingBendingProcessNew"/>
    <dgm:cxn modelId="{F9BF2C2E-02C4-7945-ABEB-CFFDBC02BB3B}" type="presOf" srcId="{E0CE29A5-FB18-43D5-98B1-C0F70FC13D27}" destId="{B38AC2E4-4A6D-4649-8FE8-FF59AB97E07E}" srcOrd="0" destOrd="0" presId="urn:microsoft.com/office/officeart/2016/7/layout/RepeatingBendingProcessNew"/>
    <dgm:cxn modelId="{7155F52E-9BB2-CB47-BBFD-ADC97B6CE0D9}" type="presOf" srcId="{746D74B4-A29F-4C14-8069-17990E919634}" destId="{F51A18D4-F5F5-CF49-8319-50BFCD8A64BF}" srcOrd="0" destOrd="0" presId="urn:microsoft.com/office/officeart/2016/7/layout/RepeatingBendingProcessNew"/>
    <dgm:cxn modelId="{9B6C545D-3348-9246-AF64-2762DA46FCFD}" type="presOf" srcId="{50EB4C39-059C-43C2-9FE5-337D9E37D3D4}" destId="{5DA3AC9F-0FA0-FB40-829C-7BA835820CB4}" srcOrd="1" destOrd="0" presId="urn:microsoft.com/office/officeart/2016/7/layout/RepeatingBendingProcessNew"/>
    <dgm:cxn modelId="{87EC9A65-7A99-2A40-AFD7-5A3F48D41C31}" type="presOf" srcId="{8F271BD9-FC3D-4CEE-B343-7CF2BFE53C10}" destId="{34E2089B-7E73-D045-9EA3-6CEE574F3D52}" srcOrd="0" destOrd="0" presId="urn:microsoft.com/office/officeart/2016/7/layout/RepeatingBendingProcessNew"/>
    <dgm:cxn modelId="{9A510F48-CDB1-4F47-AC79-AAE88C79835A}" type="presOf" srcId="{D192A1FC-C492-4DA7-B4DE-7BC4C179CCD9}" destId="{5B8E03AB-37E1-8244-865A-E19DA3DDD88B}" srcOrd="1" destOrd="0" presId="urn:microsoft.com/office/officeart/2016/7/layout/RepeatingBendingProcessNew"/>
    <dgm:cxn modelId="{1398F24C-9C0E-483C-89E6-4A4999DCA638}" srcId="{8C38B4BD-6BCA-4323-A567-BFF36DF79402}" destId="{43484960-763D-4C98-BC5A-F235534A62BA}" srcOrd="6" destOrd="0" parTransId="{56333A99-77D2-4830-8F8C-DD1E748D74E4}" sibTransId="{1D9CC201-0670-4252-81DA-0DD94037BBFF}"/>
    <dgm:cxn modelId="{1145054E-EDD3-44E4-8116-66ED148C6C4F}" srcId="{8C38B4BD-6BCA-4323-A567-BFF36DF79402}" destId="{746D74B4-A29F-4C14-8069-17990E919634}" srcOrd="1" destOrd="0" parTransId="{AEEBC921-744C-4C70-940D-1229D7A7D51D}" sibTransId="{50EB4C39-059C-43C2-9FE5-337D9E37D3D4}"/>
    <dgm:cxn modelId="{627F9F54-FAEB-BC4D-B3B7-8A95C6C9F31C}" type="presOf" srcId="{9E8B38AA-1E29-4B6B-9D07-B62A77E571BB}" destId="{4F420B32-7C96-8D47-95F7-B1F4A402011D}" srcOrd="0" destOrd="0" presId="urn:microsoft.com/office/officeart/2016/7/layout/RepeatingBendingProcessNew"/>
    <dgm:cxn modelId="{1EF0F056-72B8-DD4E-8DEB-76E29CE04716}" type="presOf" srcId="{4A3F9504-AC74-45B4-96AB-26366B6E6B09}" destId="{1E7D773F-C1DB-C14F-A9C4-201A607407E1}" srcOrd="0" destOrd="0" presId="urn:microsoft.com/office/officeart/2016/7/layout/RepeatingBendingProcessNew"/>
    <dgm:cxn modelId="{13B55D81-8EA1-48CA-B561-9C08AEBBDF64}" srcId="{8C38B4BD-6BCA-4323-A567-BFF36DF79402}" destId="{4A3F9504-AC74-45B4-96AB-26366B6E6B09}" srcOrd="0" destOrd="0" parTransId="{947DDA67-C66C-4653-84EA-9F8E0EA4C464}" sibTransId="{D192A1FC-C492-4DA7-B4DE-7BC4C179CCD9}"/>
    <dgm:cxn modelId="{3E7FA788-CE86-374C-A0D6-18A255CF0A5C}" type="presOf" srcId="{E2C44522-46A4-4787-AB32-92FC2F9F8D66}" destId="{DAE096A7-DEE8-2843-892A-48BB4EEB87AF}" srcOrd="0" destOrd="0" presId="urn:microsoft.com/office/officeart/2016/7/layout/RepeatingBendingProcessNew"/>
    <dgm:cxn modelId="{DF8C998F-7B08-B843-B485-F0FF1AB0A6B2}" type="presOf" srcId="{E2C44522-46A4-4787-AB32-92FC2F9F8D66}" destId="{3FF8EA3A-CF14-5F46-BBAD-CEE750BF6383}" srcOrd="1" destOrd="0" presId="urn:microsoft.com/office/officeart/2016/7/layout/RepeatingBendingProcessNew"/>
    <dgm:cxn modelId="{D8F2CD92-4DA7-422D-935C-6B0E6AFC829F}" srcId="{8C38B4BD-6BCA-4323-A567-BFF36DF79402}" destId="{E0CE29A5-FB18-43D5-98B1-C0F70FC13D27}" srcOrd="2" destOrd="0" parTransId="{01024508-F276-4B28-ACD3-4A3A110E72BD}" sibTransId="{4C6B8F42-4F04-4DE9-BB8B-534A764DD2A5}"/>
    <dgm:cxn modelId="{178FCAA7-7580-114A-BC58-2F9E6583881E}" type="presOf" srcId="{4C6B8F42-4F04-4DE9-BB8B-534A764DD2A5}" destId="{BDF031FE-3835-7A45-8AF3-9DFAD3CDBAC0}" srcOrd="1" destOrd="0" presId="urn:microsoft.com/office/officeart/2016/7/layout/RepeatingBendingProcessNew"/>
    <dgm:cxn modelId="{7014DBA7-83A0-4466-A9FD-D41DAD4B2F30}" srcId="{8C38B4BD-6BCA-4323-A567-BFF36DF79402}" destId="{8EF66A78-28BC-49AD-A8B3-A5D8B4D70358}" srcOrd="4" destOrd="0" parTransId="{AB720988-8045-4963-B5D7-5C93299D4586}" sibTransId="{E2C44522-46A4-4787-AB32-92FC2F9F8D66}"/>
    <dgm:cxn modelId="{EDA90EBB-47C0-B04D-8AF3-BA7E6DADE962}" type="presOf" srcId="{43484960-763D-4C98-BC5A-F235534A62BA}" destId="{A5F819D7-E5F1-6644-B55F-CB80D5C8010B}" srcOrd="0" destOrd="0" presId="urn:microsoft.com/office/officeart/2016/7/layout/RepeatingBendingProcessNew"/>
    <dgm:cxn modelId="{96BA7BC1-E97A-054C-8171-AF2C5BFE46E2}" type="presOf" srcId="{6D97DD42-F662-4C69-8B7F-9F5662E15E7D}" destId="{8AEAFFFA-D361-B248-878B-7BE80498CE68}" srcOrd="1" destOrd="0" presId="urn:microsoft.com/office/officeart/2016/7/layout/RepeatingBendingProcessNew"/>
    <dgm:cxn modelId="{D3D5EFC4-7C3A-A146-9FEE-5CA4D8D1DF35}" type="presOf" srcId="{D192A1FC-C492-4DA7-B4DE-7BC4C179CCD9}" destId="{0BF826F0-209D-CD41-8551-57FB43664CB8}" srcOrd="0" destOrd="0" presId="urn:microsoft.com/office/officeart/2016/7/layout/RepeatingBendingProcessNew"/>
    <dgm:cxn modelId="{39AB3EC9-104E-4748-8C8D-0881119D233E}" type="presOf" srcId="{795765F0-42AC-44FD-83A9-F7875E2C1E39}" destId="{F7CB3D0C-09D1-4D4C-95FB-49DFD184EAB3}" srcOrd="0" destOrd="0" presId="urn:microsoft.com/office/officeart/2016/7/layout/RepeatingBendingProcessNew"/>
    <dgm:cxn modelId="{19348CC9-DD1D-464D-B896-1324EBFE6E18}" type="presOf" srcId="{6D97DD42-F662-4C69-8B7F-9F5662E15E7D}" destId="{B2EBF76F-4FAA-6C45-B706-70A7943F7A89}" srcOrd="0" destOrd="0" presId="urn:microsoft.com/office/officeart/2016/7/layout/RepeatingBendingProcessNew"/>
    <dgm:cxn modelId="{DB7142D4-B0B8-A749-9F0E-B8A2FA58B534}" type="presOf" srcId="{4C6B8F42-4F04-4DE9-BB8B-534A764DD2A5}" destId="{7F9B8C66-EE23-554E-883B-730065315B00}" srcOrd="0" destOrd="0" presId="urn:microsoft.com/office/officeart/2016/7/layout/RepeatingBendingProcessNew"/>
    <dgm:cxn modelId="{261F69DC-178C-C244-B529-8000A5C95659}" type="presOf" srcId="{8F271BD9-FC3D-4CEE-B343-7CF2BFE53C10}" destId="{FB99E01D-EA43-924F-9842-A181FD71B1F1}" srcOrd="1" destOrd="0" presId="urn:microsoft.com/office/officeart/2016/7/layout/RepeatingBendingProcessNew"/>
    <dgm:cxn modelId="{078221F3-8237-044C-8E53-9272D8F5E021}" type="presOf" srcId="{50EB4C39-059C-43C2-9FE5-337D9E37D3D4}" destId="{E69AB626-884A-9E45-BECC-16486921CDAD}" srcOrd="0" destOrd="0" presId="urn:microsoft.com/office/officeart/2016/7/layout/RepeatingBendingProcessNew"/>
    <dgm:cxn modelId="{39B282FC-8022-0E4E-8C89-80957673108D}" type="presOf" srcId="{8EF66A78-28BC-49AD-A8B3-A5D8B4D70358}" destId="{0B21AB8E-00A2-D74C-AE03-F0CFFF440343}" srcOrd="0" destOrd="0" presId="urn:microsoft.com/office/officeart/2016/7/layout/RepeatingBendingProcessNew"/>
    <dgm:cxn modelId="{21B8AC1D-461F-AC4C-AF2D-6BF448C9B886}" type="presParOf" srcId="{1E437D8C-0A35-384C-B512-41FA04D82EB8}" destId="{1E7D773F-C1DB-C14F-A9C4-201A607407E1}" srcOrd="0" destOrd="0" presId="urn:microsoft.com/office/officeart/2016/7/layout/RepeatingBendingProcessNew"/>
    <dgm:cxn modelId="{5FEDAED3-7AA1-104E-927A-595384D5CA35}" type="presParOf" srcId="{1E437D8C-0A35-384C-B512-41FA04D82EB8}" destId="{0BF826F0-209D-CD41-8551-57FB43664CB8}" srcOrd="1" destOrd="0" presId="urn:microsoft.com/office/officeart/2016/7/layout/RepeatingBendingProcessNew"/>
    <dgm:cxn modelId="{C196705B-84BA-7144-8BDB-915ED39AC537}" type="presParOf" srcId="{0BF826F0-209D-CD41-8551-57FB43664CB8}" destId="{5B8E03AB-37E1-8244-865A-E19DA3DDD88B}" srcOrd="0" destOrd="0" presId="urn:microsoft.com/office/officeart/2016/7/layout/RepeatingBendingProcessNew"/>
    <dgm:cxn modelId="{C0E05F6E-324C-E641-A8F1-37906D407B0E}" type="presParOf" srcId="{1E437D8C-0A35-384C-B512-41FA04D82EB8}" destId="{F51A18D4-F5F5-CF49-8319-50BFCD8A64BF}" srcOrd="2" destOrd="0" presId="urn:microsoft.com/office/officeart/2016/7/layout/RepeatingBendingProcessNew"/>
    <dgm:cxn modelId="{5DF71B9B-B17A-4645-865E-4A45CB19D1D9}" type="presParOf" srcId="{1E437D8C-0A35-384C-B512-41FA04D82EB8}" destId="{E69AB626-884A-9E45-BECC-16486921CDAD}" srcOrd="3" destOrd="0" presId="urn:microsoft.com/office/officeart/2016/7/layout/RepeatingBendingProcessNew"/>
    <dgm:cxn modelId="{22D0C615-8C77-8641-82D5-D035D386A8DE}" type="presParOf" srcId="{E69AB626-884A-9E45-BECC-16486921CDAD}" destId="{5DA3AC9F-0FA0-FB40-829C-7BA835820CB4}" srcOrd="0" destOrd="0" presId="urn:microsoft.com/office/officeart/2016/7/layout/RepeatingBendingProcessNew"/>
    <dgm:cxn modelId="{46CB462B-3CC6-A143-B73B-6CE0D4011B6E}" type="presParOf" srcId="{1E437D8C-0A35-384C-B512-41FA04D82EB8}" destId="{B38AC2E4-4A6D-4649-8FE8-FF59AB97E07E}" srcOrd="4" destOrd="0" presId="urn:microsoft.com/office/officeart/2016/7/layout/RepeatingBendingProcessNew"/>
    <dgm:cxn modelId="{75181F2A-0F9D-D845-A18D-EB4C04B74471}" type="presParOf" srcId="{1E437D8C-0A35-384C-B512-41FA04D82EB8}" destId="{7F9B8C66-EE23-554E-883B-730065315B00}" srcOrd="5" destOrd="0" presId="urn:microsoft.com/office/officeart/2016/7/layout/RepeatingBendingProcessNew"/>
    <dgm:cxn modelId="{28A82183-1BD1-D045-B0B9-0E4D214FE889}" type="presParOf" srcId="{7F9B8C66-EE23-554E-883B-730065315B00}" destId="{BDF031FE-3835-7A45-8AF3-9DFAD3CDBAC0}" srcOrd="0" destOrd="0" presId="urn:microsoft.com/office/officeart/2016/7/layout/RepeatingBendingProcessNew"/>
    <dgm:cxn modelId="{C912D7A5-A4A6-2843-8F14-0BA1FE0AB5AB}" type="presParOf" srcId="{1E437D8C-0A35-384C-B512-41FA04D82EB8}" destId="{F7CB3D0C-09D1-4D4C-95FB-49DFD184EAB3}" srcOrd="6" destOrd="0" presId="urn:microsoft.com/office/officeart/2016/7/layout/RepeatingBendingProcessNew"/>
    <dgm:cxn modelId="{1C8B21E3-9AC4-974E-914E-0192B43A5A8E}" type="presParOf" srcId="{1E437D8C-0A35-384C-B512-41FA04D82EB8}" destId="{34E2089B-7E73-D045-9EA3-6CEE574F3D52}" srcOrd="7" destOrd="0" presId="urn:microsoft.com/office/officeart/2016/7/layout/RepeatingBendingProcessNew"/>
    <dgm:cxn modelId="{947FE149-70CC-C944-A01B-5F5999C612CE}" type="presParOf" srcId="{34E2089B-7E73-D045-9EA3-6CEE574F3D52}" destId="{FB99E01D-EA43-924F-9842-A181FD71B1F1}" srcOrd="0" destOrd="0" presId="urn:microsoft.com/office/officeart/2016/7/layout/RepeatingBendingProcessNew"/>
    <dgm:cxn modelId="{CA4D8997-279D-B240-9DD8-92E69DC172FF}" type="presParOf" srcId="{1E437D8C-0A35-384C-B512-41FA04D82EB8}" destId="{0B21AB8E-00A2-D74C-AE03-F0CFFF440343}" srcOrd="8" destOrd="0" presId="urn:microsoft.com/office/officeart/2016/7/layout/RepeatingBendingProcessNew"/>
    <dgm:cxn modelId="{CACDE1D1-EE9B-C64F-B0A4-BC86CB600105}" type="presParOf" srcId="{1E437D8C-0A35-384C-B512-41FA04D82EB8}" destId="{DAE096A7-DEE8-2843-892A-48BB4EEB87AF}" srcOrd="9" destOrd="0" presId="urn:microsoft.com/office/officeart/2016/7/layout/RepeatingBendingProcessNew"/>
    <dgm:cxn modelId="{74041BBA-E37F-F444-8976-4637148CB25E}" type="presParOf" srcId="{DAE096A7-DEE8-2843-892A-48BB4EEB87AF}" destId="{3FF8EA3A-CF14-5F46-BBAD-CEE750BF6383}" srcOrd="0" destOrd="0" presId="urn:microsoft.com/office/officeart/2016/7/layout/RepeatingBendingProcessNew"/>
    <dgm:cxn modelId="{F655FC8B-68B7-B141-A6FB-52A0ACE62D3C}" type="presParOf" srcId="{1E437D8C-0A35-384C-B512-41FA04D82EB8}" destId="{4F420B32-7C96-8D47-95F7-B1F4A402011D}" srcOrd="10" destOrd="0" presId="urn:microsoft.com/office/officeart/2016/7/layout/RepeatingBendingProcessNew"/>
    <dgm:cxn modelId="{9ECA4D24-C5C7-7045-82C8-473EC47C6669}" type="presParOf" srcId="{1E437D8C-0A35-384C-B512-41FA04D82EB8}" destId="{B2EBF76F-4FAA-6C45-B706-70A7943F7A89}" srcOrd="11" destOrd="0" presId="urn:microsoft.com/office/officeart/2016/7/layout/RepeatingBendingProcessNew"/>
    <dgm:cxn modelId="{76FD8FFF-2B35-E04A-8F59-FED0ADDC60B3}" type="presParOf" srcId="{B2EBF76F-4FAA-6C45-B706-70A7943F7A89}" destId="{8AEAFFFA-D361-B248-878B-7BE80498CE68}" srcOrd="0" destOrd="0" presId="urn:microsoft.com/office/officeart/2016/7/layout/RepeatingBendingProcessNew"/>
    <dgm:cxn modelId="{BB5D0DB5-7380-8B48-877C-7433BE8F1DF7}" type="presParOf" srcId="{1E437D8C-0A35-384C-B512-41FA04D82EB8}" destId="{A5F819D7-E5F1-6644-B55F-CB80D5C8010B}" srcOrd="1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8FABE-6981-423F-BDB0-EAE3A4E7F40B}">
      <dsp:nvSpPr>
        <dsp:cNvPr id="0" name=""/>
        <dsp:cNvSpPr/>
      </dsp:nvSpPr>
      <dsp:spPr>
        <a:xfrm>
          <a:off x="0" y="955306"/>
          <a:ext cx="6301601" cy="17636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ACD7FF-30A1-4216-A21C-C89E4D759339}">
      <dsp:nvSpPr>
        <dsp:cNvPr id="0" name=""/>
        <dsp:cNvSpPr/>
      </dsp:nvSpPr>
      <dsp:spPr>
        <a:xfrm>
          <a:off x="533501" y="1352126"/>
          <a:ext cx="970003" cy="9700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A672F3-0AB5-486B-8E6E-B34E2A17410C}">
      <dsp:nvSpPr>
        <dsp:cNvPr id="0" name=""/>
        <dsp:cNvSpPr/>
      </dsp:nvSpPr>
      <dsp:spPr>
        <a:xfrm>
          <a:off x="2037007" y="955306"/>
          <a:ext cx="4264593" cy="1763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52" tIns="186652" rIns="186652" bIns="186652" numCol="1" spcCol="1270" anchor="ctr" anchorCtr="0">
          <a:noAutofit/>
        </a:bodyPr>
        <a:lstStyle/>
        <a:p>
          <a:pPr marL="0" lvl="0" indent="0" algn="l" defTabSz="1111250">
            <a:lnSpc>
              <a:spcPct val="100000"/>
            </a:lnSpc>
            <a:spcBef>
              <a:spcPct val="0"/>
            </a:spcBef>
            <a:spcAft>
              <a:spcPct val="35000"/>
            </a:spcAft>
            <a:buNone/>
          </a:pPr>
          <a:r>
            <a:rPr lang="en-GB" sz="2500" kern="1200"/>
            <a:t>Policies frame the assessment culture</a:t>
          </a:r>
          <a:endParaRPr lang="en-US" sz="2500" kern="1200"/>
        </a:p>
      </dsp:txBody>
      <dsp:txXfrm>
        <a:off x="2037007" y="955306"/>
        <a:ext cx="4264593" cy="1763642"/>
      </dsp:txXfrm>
    </dsp:sp>
    <dsp:sp modelId="{EE7F26B6-63EC-46D9-9907-B980D706903E}">
      <dsp:nvSpPr>
        <dsp:cNvPr id="0" name=""/>
        <dsp:cNvSpPr/>
      </dsp:nvSpPr>
      <dsp:spPr>
        <a:xfrm>
          <a:off x="0" y="3159859"/>
          <a:ext cx="6301601" cy="17636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8231DD-C4B5-4FE7-B40A-2F2BB87D7950}">
      <dsp:nvSpPr>
        <dsp:cNvPr id="0" name=""/>
        <dsp:cNvSpPr/>
      </dsp:nvSpPr>
      <dsp:spPr>
        <a:xfrm>
          <a:off x="533501" y="3556679"/>
          <a:ext cx="970003" cy="9700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200B23-3FCA-4B74-B9D6-795752C4A821}">
      <dsp:nvSpPr>
        <dsp:cNvPr id="0" name=""/>
        <dsp:cNvSpPr/>
      </dsp:nvSpPr>
      <dsp:spPr>
        <a:xfrm>
          <a:off x="2037007" y="3159859"/>
          <a:ext cx="4264593" cy="1763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52" tIns="186652" rIns="186652" bIns="186652" numCol="1" spcCol="1270" anchor="ctr" anchorCtr="0">
          <a:noAutofit/>
        </a:bodyPr>
        <a:lstStyle/>
        <a:p>
          <a:pPr marL="0" lvl="0" indent="0" algn="l" defTabSz="1111250">
            <a:lnSpc>
              <a:spcPct val="100000"/>
            </a:lnSpc>
            <a:spcBef>
              <a:spcPct val="0"/>
            </a:spcBef>
            <a:spcAft>
              <a:spcPct val="35000"/>
            </a:spcAft>
            <a:buNone/>
          </a:pPr>
          <a:r>
            <a:rPr lang="en-GB" sz="2500" kern="1200"/>
            <a:t>Discourses are powerful, they shape what is possible</a:t>
          </a:r>
          <a:endParaRPr lang="en-US" sz="2500" kern="1200"/>
        </a:p>
      </dsp:txBody>
      <dsp:txXfrm>
        <a:off x="2037007" y="3159859"/>
        <a:ext cx="4264593" cy="17636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8EFEB-2145-433E-93AE-1AD9583C87D9}">
      <dsp:nvSpPr>
        <dsp:cNvPr id="0" name=""/>
        <dsp:cNvSpPr/>
      </dsp:nvSpPr>
      <dsp:spPr>
        <a:xfrm>
          <a:off x="0" y="717"/>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F096BB-4E30-43B8-BA69-D683BC331F4C}">
      <dsp:nvSpPr>
        <dsp:cNvPr id="0" name=""/>
        <dsp:cNvSpPr/>
      </dsp:nvSpPr>
      <dsp:spPr>
        <a:xfrm>
          <a:off x="507973" y="378548"/>
          <a:ext cx="923587" cy="9235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04EBE0-5BD4-40CD-8895-C89AD38C274C}">
      <dsp:nvSpPr>
        <dsp:cNvPr id="0" name=""/>
        <dsp:cNvSpPr/>
      </dsp:nvSpPr>
      <dsp:spPr>
        <a:xfrm>
          <a:off x="1939533" y="717"/>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022350">
            <a:lnSpc>
              <a:spcPct val="90000"/>
            </a:lnSpc>
            <a:spcBef>
              <a:spcPct val="0"/>
            </a:spcBef>
            <a:spcAft>
              <a:spcPct val="35000"/>
            </a:spcAft>
            <a:buNone/>
          </a:pPr>
          <a:r>
            <a:rPr lang="en-GB" sz="2300" kern="1200"/>
            <a:t>Assessment policies act as </a:t>
          </a:r>
          <a:r>
            <a:rPr lang="en-GB" sz="2300" i="1" kern="1200"/>
            <a:t>tools of governance</a:t>
          </a:r>
          <a:endParaRPr lang="en-US" sz="2300" kern="1200"/>
        </a:p>
      </dsp:txBody>
      <dsp:txXfrm>
        <a:off x="1939533" y="717"/>
        <a:ext cx="4362067" cy="1679249"/>
      </dsp:txXfrm>
    </dsp:sp>
    <dsp:sp modelId="{F2CAC1F3-982C-40C5-A394-1018137AA6C8}">
      <dsp:nvSpPr>
        <dsp:cNvPr id="0" name=""/>
        <dsp:cNvSpPr/>
      </dsp:nvSpPr>
      <dsp:spPr>
        <a:xfrm>
          <a:off x="0" y="2099779"/>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AA1078-DA06-4DDE-AF0A-4BF705F6FB2E}">
      <dsp:nvSpPr>
        <dsp:cNvPr id="0" name=""/>
        <dsp:cNvSpPr/>
      </dsp:nvSpPr>
      <dsp:spPr>
        <a:xfrm>
          <a:off x="507973" y="2477610"/>
          <a:ext cx="923587" cy="9235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57BB42-FD6A-4116-9F72-BF1CDDFA7234}">
      <dsp:nvSpPr>
        <dsp:cNvPr id="0" name=""/>
        <dsp:cNvSpPr/>
      </dsp:nvSpPr>
      <dsp:spPr>
        <a:xfrm>
          <a:off x="1939533" y="2099779"/>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022350">
            <a:lnSpc>
              <a:spcPct val="90000"/>
            </a:lnSpc>
            <a:spcBef>
              <a:spcPct val="0"/>
            </a:spcBef>
            <a:spcAft>
              <a:spcPct val="35000"/>
            </a:spcAft>
            <a:buNone/>
          </a:pPr>
          <a:r>
            <a:rPr lang="en-GB" sz="2300" kern="1200"/>
            <a:t>They constrain innovation through </a:t>
          </a:r>
          <a:r>
            <a:rPr lang="en-GB" sz="2300" i="1" kern="1200"/>
            <a:t>efficiency, surveillance, standardisation,</a:t>
          </a:r>
          <a:r>
            <a:rPr lang="en-GB" sz="2300" kern="1200"/>
            <a:t> and </a:t>
          </a:r>
          <a:r>
            <a:rPr lang="en-GB" sz="2300" i="1" kern="1200"/>
            <a:t>control</a:t>
          </a:r>
          <a:endParaRPr lang="en-US" sz="2300" kern="1200"/>
        </a:p>
      </dsp:txBody>
      <dsp:txXfrm>
        <a:off x="1939533" y="2099779"/>
        <a:ext cx="4362067" cy="1679249"/>
      </dsp:txXfrm>
    </dsp:sp>
    <dsp:sp modelId="{104E5757-E84F-4E0E-BB1A-497B2F0BFFFC}">
      <dsp:nvSpPr>
        <dsp:cNvPr id="0" name=""/>
        <dsp:cNvSpPr/>
      </dsp:nvSpPr>
      <dsp:spPr>
        <a:xfrm>
          <a:off x="0" y="4198841"/>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75DC22-4219-4422-BF14-4236C62E42B6}">
      <dsp:nvSpPr>
        <dsp:cNvPr id="0" name=""/>
        <dsp:cNvSpPr/>
      </dsp:nvSpPr>
      <dsp:spPr>
        <a:xfrm>
          <a:off x="507973" y="4576672"/>
          <a:ext cx="923587" cy="9235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902025-230E-4127-84A4-0A92D15E1320}">
      <dsp:nvSpPr>
        <dsp:cNvPr id="0" name=""/>
        <dsp:cNvSpPr/>
      </dsp:nvSpPr>
      <dsp:spPr>
        <a:xfrm>
          <a:off x="1939533" y="4198841"/>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022350">
            <a:lnSpc>
              <a:spcPct val="90000"/>
            </a:lnSpc>
            <a:spcBef>
              <a:spcPct val="0"/>
            </a:spcBef>
            <a:spcAft>
              <a:spcPct val="35000"/>
            </a:spcAft>
            <a:buNone/>
          </a:pPr>
          <a:r>
            <a:rPr lang="en-GB" sz="2300" kern="1200"/>
            <a:t>Discourses shape academic identities and practices, even without explicit mandates</a:t>
          </a:r>
          <a:endParaRPr lang="en-US" sz="2300" kern="1200"/>
        </a:p>
      </dsp:txBody>
      <dsp:txXfrm>
        <a:off x="1939533" y="4198841"/>
        <a:ext cx="4362067" cy="16792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6170A6-32D9-6B4E-A16F-7773D28C8AF5}">
      <dsp:nvSpPr>
        <dsp:cNvPr id="0" name=""/>
        <dsp:cNvSpPr/>
      </dsp:nvSpPr>
      <dsp:spPr>
        <a:xfrm>
          <a:off x="1260320" y="2554"/>
          <a:ext cx="5041280" cy="1120935"/>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815" tIns="284717" rIns="97815" bIns="284717" numCol="1" spcCol="1270" anchor="ctr" anchorCtr="0">
          <a:noAutofit/>
        </a:bodyPr>
        <a:lstStyle/>
        <a:p>
          <a:pPr marL="0" lvl="0" indent="0" algn="l" defTabSz="577850">
            <a:lnSpc>
              <a:spcPct val="90000"/>
            </a:lnSpc>
            <a:spcBef>
              <a:spcPct val="0"/>
            </a:spcBef>
            <a:spcAft>
              <a:spcPct val="35000"/>
            </a:spcAft>
            <a:buNone/>
          </a:pPr>
          <a:r>
            <a:rPr lang="en-US" sz="1300" kern="1200"/>
            <a:t>Reframe AI as a formative tool, not surveillance</a:t>
          </a:r>
        </a:p>
      </dsp:txBody>
      <dsp:txXfrm>
        <a:off x="1260320" y="2554"/>
        <a:ext cx="5041280" cy="1120935"/>
      </dsp:txXfrm>
    </dsp:sp>
    <dsp:sp modelId="{EF304AF4-1D18-504C-B0F4-98FC7F6C5EA7}">
      <dsp:nvSpPr>
        <dsp:cNvPr id="0" name=""/>
        <dsp:cNvSpPr/>
      </dsp:nvSpPr>
      <dsp:spPr>
        <a:xfrm>
          <a:off x="0" y="2554"/>
          <a:ext cx="1260320" cy="1120935"/>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92" tIns="110723" rIns="66692" bIns="110723" numCol="1" spcCol="1270" anchor="ctr" anchorCtr="0">
          <a:noAutofit/>
        </a:bodyPr>
        <a:lstStyle/>
        <a:p>
          <a:pPr marL="0" lvl="0" indent="0" algn="ctr" defTabSz="711200">
            <a:lnSpc>
              <a:spcPct val="90000"/>
            </a:lnSpc>
            <a:spcBef>
              <a:spcPct val="0"/>
            </a:spcBef>
            <a:spcAft>
              <a:spcPct val="35000"/>
            </a:spcAft>
            <a:buNone/>
          </a:pPr>
          <a:r>
            <a:rPr lang="en-US" sz="1600" kern="1200"/>
            <a:t>Reframe</a:t>
          </a:r>
        </a:p>
      </dsp:txBody>
      <dsp:txXfrm>
        <a:off x="0" y="2554"/>
        <a:ext cx="1260320" cy="1120935"/>
      </dsp:txXfrm>
    </dsp:sp>
    <dsp:sp modelId="{AE9CF009-D20E-3747-A487-E26657466296}">
      <dsp:nvSpPr>
        <dsp:cNvPr id="0" name=""/>
        <dsp:cNvSpPr/>
      </dsp:nvSpPr>
      <dsp:spPr>
        <a:xfrm>
          <a:off x="1260320" y="1190745"/>
          <a:ext cx="5041280" cy="1120935"/>
        </a:xfrm>
        <a:prstGeom prst="rect">
          <a:avLst/>
        </a:prstGeom>
        <a:solidFill>
          <a:schemeClr val="accent2">
            <a:tint val="40000"/>
            <a:alpha val="90000"/>
            <a:hueOff val="1683680"/>
            <a:satOff val="-15558"/>
            <a:lumOff val="-1754"/>
            <a:alphaOff val="0"/>
          </a:schemeClr>
        </a:solidFill>
        <a:ln w="19050" cap="flat" cmpd="sng" algn="ctr">
          <a:solidFill>
            <a:schemeClr val="accent2">
              <a:tint val="40000"/>
              <a:alpha val="90000"/>
              <a:hueOff val="1683680"/>
              <a:satOff val="-15558"/>
              <a:lumOff val="-17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815" tIns="284717" rIns="97815" bIns="284717" numCol="1" spcCol="1270" anchor="ctr" anchorCtr="0">
          <a:noAutofit/>
        </a:bodyPr>
        <a:lstStyle/>
        <a:p>
          <a:pPr marL="0" lvl="0" indent="0" algn="l" defTabSz="577850">
            <a:lnSpc>
              <a:spcPct val="90000"/>
            </a:lnSpc>
            <a:spcBef>
              <a:spcPct val="0"/>
            </a:spcBef>
            <a:spcAft>
              <a:spcPct val="35000"/>
            </a:spcAft>
            <a:buNone/>
          </a:pPr>
          <a:r>
            <a:rPr lang="en-US" sz="1300" kern="1200"/>
            <a:t>Decentralise governance - empower disciplinary autonomy</a:t>
          </a:r>
        </a:p>
      </dsp:txBody>
      <dsp:txXfrm>
        <a:off x="1260320" y="1190745"/>
        <a:ext cx="5041280" cy="1120935"/>
      </dsp:txXfrm>
    </dsp:sp>
    <dsp:sp modelId="{26096718-BA57-1E43-8CC8-35337A088493}">
      <dsp:nvSpPr>
        <dsp:cNvPr id="0" name=""/>
        <dsp:cNvSpPr/>
      </dsp:nvSpPr>
      <dsp:spPr>
        <a:xfrm>
          <a:off x="0" y="1190745"/>
          <a:ext cx="1260320" cy="1120935"/>
        </a:xfrm>
        <a:prstGeom prst="rect">
          <a:avLst/>
        </a:prstGeom>
        <a:solidFill>
          <a:schemeClr val="accent2">
            <a:hueOff val="1610903"/>
            <a:satOff val="-4623"/>
            <a:lumOff val="-7402"/>
            <a:alphaOff val="0"/>
          </a:schemeClr>
        </a:solidFill>
        <a:ln w="19050" cap="flat" cmpd="sng" algn="ctr">
          <a:solidFill>
            <a:schemeClr val="accent2">
              <a:hueOff val="1610903"/>
              <a:satOff val="-4623"/>
              <a:lumOff val="-74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92" tIns="110723" rIns="66692" bIns="110723" numCol="1" spcCol="1270" anchor="ctr" anchorCtr="0">
          <a:noAutofit/>
        </a:bodyPr>
        <a:lstStyle/>
        <a:p>
          <a:pPr marL="0" lvl="0" indent="0" algn="ctr" defTabSz="711200">
            <a:lnSpc>
              <a:spcPct val="90000"/>
            </a:lnSpc>
            <a:spcBef>
              <a:spcPct val="0"/>
            </a:spcBef>
            <a:spcAft>
              <a:spcPct val="35000"/>
            </a:spcAft>
            <a:buNone/>
          </a:pPr>
          <a:r>
            <a:rPr lang="en-US" sz="1600" kern="1200"/>
            <a:t>Decentralise</a:t>
          </a:r>
        </a:p>
      </dsp:txBody>
      <dsp:txXfrm>
        <a:off x="0" y="1190745"/>
        <a:ext cx="1260320" cy="1120935"/>
      </dsp:txXfrm>
    </dsp:sp>
    <dsp:sp modelId="{FA052C29-BA35-1645-94C6-B75172AD288F}">
      <dsp:nvSpPr>
        <dsp:cNvPr id="0" name=""/>
        <dsp:cNvSpPr/>
      </dsp:nvSpPr>
      <dsp:spPr>
        <a:xfrm>
          <a:off x="1260320" y="2378936"/>
          <a:ext cx="5041280" cy="1120935"/>
        </a:xfrm>
        <a:prstGeom prst="rect">
          <a:avLst/>
        </a:prstGeom>
        <a:solidFill>
          <a:schemeClr val="accent2">
            <a:tint val="40000"/>
            <a:alpha val="90000"/>
            <a:hueOff val="3367359"/>
            <a:satOff val="-31116"/>
            <a:lumOff val="-3508"/>
            <a:alphaOff val="0"/>
          </a:schemeClr>
        </a:solidFill>
        <a:ln w="19050" cap="flat" cmpd="sng" algn="ctr">
          <a:solidFill>
            <a:schemeClr val="accent2">
              <a:tint val="40000"/>
              <a:alpha val="90000"/>
              <a:hueOff val="3367359"/>
              <a:satOff val="-31116"/>
              <a:lumOff val="-3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815" tIns="284717" rIns="97815" bIns="284717" numCol="1" spcCol="1270" anchor="ctr" anchorCtr="0">
          <a:noAutofit/>
        </a:bodyPr>
        <a:lstStyle/>
        <a:p>
          <a:pPr marL="0" lvl="0" indent="0" algn="l" defTabSz="577850">
            <a:lnSpc>
              <a:spcPct val="90000"/>
            </a:lnSpc>
            <a:spcBef>
              <a:spcPct val="0"/>
            </a:spcBef>
            <a:spcAft>
              <a:spcPct val="35000"/>
            </a:spcAft>
            <a:buNone/>
          </a:pPr>
          <a:r>
            <a:rPr lang="en-US" sz="1300" kern="1200"/>
            <a:t>Pilot alternatives: ungrading, portfolios, competency-based models</a:t>
          </a:r>
        </a:p>
      </dsp:txBody>
      <dsp:txXfrm>
        <a:off x="1260320" y="2378936"/>
        <a:ext cx="5041280" cy="1120935"/>
      </dsp:txXfrm>
    </dsp:sp>
    <dsp:sp modelId="{EB87C93F-5574-7B4A-9C7B-87F46E0B0477}">
      <dsp:nvSpPr>
        <dsp:cNvPr id="0" name=""/>
        <dsp:cNvSpPr/>
      </dsp:nvSpPr>
      <dsp:spPr>
        <a:xfrm>
          <a:off x="0" y="2378936"/>
          <a:ext cx="1260320" cy="1120935"/>
        </a:xfrm>
        <a:prstGeom prst="rect">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92" tIns="110723" rIns="66692" bIns="110723" numCol="1" spcCol="1270" anchor="ctr" anchorCtr="0">
          <a:noAutofit/>
        </a:bodyPr>
        <a:lstStyle/>
        <a:p>
          <a:pPr marL="0" lvl="0" indent="0" algn="ctr" defTabSz="711200">
            <a:lnSpc>
              <a:spcPct val="90000"/>
            </a:lnSpc>
            <a:spcBef>
              <a:spcPct val="0"/>
            </a:spcBef>
            <a:spcAft>
              <a:spcPct val="35000"/>
            </a:spcAft>
            <a:buNone/>
          </a:pPr>
          <a:r>
            <a:rPr lang="en-US" sz="1600" kern="1200"/>
            <a:t>Pilot</a:t>
          </a:r>
        </a:p>
      </dsp:txBody>
      <dsp:txXfrm>
        <a:off x="0" y="2378936"/>
        <a:ext cx="1260320" cy="1120935"/>
      </dsp:txXfrm>
    </dsp:sp>
    <dsp:sp modelId="{440D8CF3-25A2-1946-AFEE-88820AFD34A2}">
      <dsp:nvSpPr>
        <dsp:cNvPr id="0" name=""/>
        <dsp:cNvSpPr/>
      </dsp:nvSpPr>
      <dsp:spPr>
        <a:xfrm>
          <a:off x="1260320" y="3567128"/>
          <a:ext cx="5041280" cy="1120935"/>
        </a:xfrm>
        <a:prstGeom prst="rect">
          <a:avLst/>
        </a:prstGeom>
        <a:solidFill>
          <a:schemeClr val="accent2">
            <a:tint val="40000"/>
            <a:alpha val="90000"/>
            <a:hueOff val="5051039"/>
            <a:satOff val="-46674"/>
            <a:lumOff val="-5261"/>
            <a:alphaOff val="0"/>
          </a:schemeClr>
        </a:solidFill>
        <a:ln w="19050" cap="flat" cmpd="sng" algn="ctr">
          <a:solidFill>
            <a:schemeClr val="accent2">
              <a:tint val="40000"/>
              <a:alpha val="90000"/>
              <a:hueOff val="5051039"/>
              <a:satOff val="-46674"/>
              <a:lumOff val="-52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815" tIns="284717" rIns="97815" bIns="284717" numCol="1" spcCol="1270" anchor="ctr" anchorCtr="0">
          <a:noAutofit/>
        </a:bodyPr>
        <a:lstStyle/>
        <a:p>
          <a:pPr marL="0" lvl="0" indent="0" algn="l" defTabSz="577850">
            <a:lnSpc>
              <a:spcPct val="90000"/>
            </a:lnSpc>
            <a:spcBef>
              <a:spcPct val="0"/>
            </a:spcBef>
            <a:spcAft>
              <a:spcPct val="35000"/>
            </a:spcAft>
            <a:buNone/>
          </a:pPr>
          <a:r>
            <a:rPr lang="en-US" sz="1300" kern="1200"/>
            <a:t>Engage staff in policy-making</a:t>
          </a:r>
        </a:p>
      </dsp:txBody>
      <dsp:txXfrm>
        <a:off x="1260320" y="3567128"/>
        <a:ext cx="5041280" cy="1120935"/>
      </dsp:txXfrm>
    </dsp:sp>
    <dsp:sp modelId="{DF0A736B-5210-2A4E-8099-2DF579B66467}">
      <dsp:nvSpPr>
        <dsp:cNvPr id="0" name=""/>
        <dsp:cNvSpPr/>
      </dsp:nvSpPr>
      <dsp:spPr>
        <a:xfrm>
          <a:off x="0" y="3567128"/>
          <a:ext cx="1260320" cy="1120935"/>
        </a:xfrm>
        <a:prstGeom prst="rect">
          <a:avLst/>
        </a:prstGeom>
        <a:solidFill>
          <a:schemeClr val="accent2">
            <a:hueOff val="4832710"/>
            <a:satOff val="-13870"/>
            <a:lumOff val="-22207"/>
            <a:alphaOff val="0"/>
          </a:schemeClr>
        </a:solidFill>
        <a:ln w="19050" cap="flat" cmpd="sng" algn="ctr">
          <a:solidFill>
            <a:schemeClr val="accent2">
              <a:hueOff val="4832710"/>
              <a:satOff val="-13870"/>
              <a:lumOff val="-222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92" tIns="110723" rIns="66692" bIns="110723" numCol="1" spcCol="1270" anchor="ctr" anchorCtr="0">
          <a:noAutofit/>
        </a:bodyPr>
        <a:lstStyle/>
        <a:p>
          <a:pPr marL="0" lvl="0" indent="0" algn="ctr" defTabSz="711200">
            <a:lnSpc>
              <a:spcPct val="90000"/>
            </a:lnSpc>
            <a:spcBef>
              <a:spcPct val="0"/>
            </a:spcBef>
            <a:spcAft>
              <a:spcPct val="35000"/>
            </a:spcAft>
            <a:buNone/>
          </a:pPr>
          <a:r>
            <a:rPr lang="en-US" sz="1600" kern="1200"/>
            <a:t>Engage</a:t>
          </a:r>
        </a:p>
      </dsp:txBody>
      <dsp:txXfrm>
        <a:off x="0" y="3567128"/>
        <a:ext cx="1260320" cy="1120935"/>
      </dsp:txXfrm>
    </dsp:sp>
    <dsp:sp modelId="{E8020FA9-AB80-8F44-8D9A-1262B4992E18}">
      <dsp:nvSpPr>
        <dsp:cNvPr id="0" name=""/>
        <dsp:cNvSpPr/>
      </dsp:nvSpPr>
      <dsp:spPr>
        <a:xfrm>
          <a:off x="1260320" y="4755319"/>
          <a:ext cx="5041280" cy="1120935"/>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815" tIns="284717" rIns="97815" bIns="284717" numCol="1" spcCol="1270" anchor="ctr" anchorCtr="0">
          <a:noAutofit/>
        </a:bodyPr>
        <a:lstStyle/>
        <a:p>
          <a:pPr marL="0" lvl="0" indent="0" algn="l" defTabSz="577850">
            <a:lnSpc>
              <a:spcPct val="90000"/>
            </a:lnSpc>
            <a:spcBef>
              <a:spcPct val="0"/>
            </a:spcBef>
            <a:spcAft>
              <a:spcPct val="35000"/>
            </a:spcAft>
            <a:buNone/>
          </a:pPr>
          <a:r>
            <a:rPr lang="en-US" sz="1300" kern="1200"/>
            <a:t>Shift culture from punishment to trust &amp; learning</a:t>
          </a:r>
        </a:p>
      </dsp:txBody>
      <dsp:txXfrm>
        <a:off x="1260320" y="4755319"/>
        <a:ext cx="5041280" cy="1120935"/>
      </dsp:txXfrm>
    </dsp:sp>
    <dsp:sp modelId="{C3106A78-587E-154A-86B3-79998E7D5AD7}">
      <dsp:nvSpPr>
        <dsp:cNvPr id="0" name=""/>
        <dsp:cNvSpPr/>
      </dsp:nvSpPr>
      <dsp:spPr>
        <a:xfrm>
          <a:off x="0" y="4755319"/>
          <a:ext cx="1260320" cy="1120935"/>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92" tIns="110723" rIns="66692" bIns="110723" numCol="1" spcCol="1270" anchor="ctr" anchorCtr="0">
          <a:noAutofit/>
        </a:bodyPr>
        <a:lstStyle/>
        <a:p>
          <a:pPr marL="0" lvl="0" indent="0" algn="ctr" defTabSz="711200">
            <a:lnSpc>
              <a:spcPct val="90000"/>
            </a:lnSpc>
            <a:spcBef>
              <a:spcPct val="0"/>
            </a:spcBef>
            <a:spcAft>
              <a:spcPct val="35000"/>
            </a:spcAft>
            <a:buNone/>
          </a:pPr>
          <a:r>
            <a:rPr lang="en-US" sz="1600" kern="1200"/>
            <a:t>Shift</a:t>
          </a:r>
        </a:p>
      </dsp:txBody>
      <dsp:txXfrm>
        <a:off x="0" y="4755319"/>
        <a:ext cx="1260320" cy="112093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FF34D-B6EE-4905-AFCB-847821A4370C}">
      <dsp:nvSpPr>
        <dsp:cNvPr id="0" name=""/>
        <dsp:cNvSpPr/>
      </dsp:nvSpPr>
      <dsp:spPr>
        <a:xfrm>
          <a:off x="0" y="2439"/>
          <a:ext cx="6301601" cy="123661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51B9A7-C7F7-4770-990F-44040ED02A3D}">
      <dsp:nvSpPr>
        <dsp:cNvPr id="0" name=""/>
        <dsp:cNvSpPr/>
      </dsp:nvSpPr>
      <dsp:spPr>
        <a:xfrm>
          <a:off x="374076" y="280678"/>
          <a:ext cx="680139" cy="6801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000422-968E-4824-A459-BD934576F2E4}">
      <dsp:nvSpPr>
        <dsp:cNvPr id="0" name=""/>
        <dsp:cNvSpPr/>
      </dsp:nvSpPr>
      <dsp:spPr>
        <a:xfrm>
          <a:off x="1428292" y="2439"/>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977900">
            <a:lnSpc>
              <a:spcPct val="90000"/>
            </a:lnSpc>
            <a:spcBef>
              <a:spcPct val="0"/>
            </a:spcBef>
            <a:spcAft>
              <a:spcPct val="35000"/>
            </a:spcAft>
            <a:buNone/>
          </a:pPr>
          <a:r>
            <a:rPr lang="en-GB" sz="2200" kern="1200"/>
            <a:t>Preparing paper for peer-reviewed publication</a:t>
          </a:r>
          <a:endParaRPr lang="en-US" sz="2200" kern="1200"/>
        </a:p>
      </dsp:txBody>
      <dsp:txXfrm>
        <a:off x="1428292" y="2439"/>
        <a:ext cx="4873308" cy="1236616"/>
      </dsp:txXfrm>
    </dsp:sp>
    <dsp:sp modelId="{693ECBF4-D2F9-4A21-90EC-4370C25C196A}">
      <dsp:nvSpPr>
        <dsp:cNvPr id="0" name=""/>
        <dsp:cNvSpPr/>
      </dsp:nvSpPr>
      <dsp:spPr>
        <a:xfrm>
          <a:off x="0" y="1548210"/>
          <a:ext cx="6301601" cy="123661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BEF696-3783-4781-BA50-7E7352ED4A51}">
      <dsp:nvSpPr>
        <dsp:cNvPr id="0" name=""/>
        <dsp:cNvSpPr/>
      </dsp:nvSpPr>
      <dsp:spPr>
        <a:xfrm>
          <a:off x="374076" y="1826449"/>
          <a:ext cx="680139" cy="6801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2E84E3-E924-42D3-88E6-730FBB7B52AA}">
      <dsp:nvSpPr>
        <dsp:cNvPr id="0" name=""/>
        <dsp:cNvSpPr/>
      </dsp:nvSpPr>
      <dsp:spPr>
        <a:xfrm>
          <a:off x="1428292" y="1548210"/>
          <a:ext cx="2835720"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977900">
            <a:lnSpc>
              <a:spcPct val="90000"/>
            </a:lnSpc>
            <a:spcBef>
              <a:spcPct val="0"/>
            </a:spcBef>
            <a:spcAft>
              <a:spcPct val="35000"/>
            </a:spcAft>
            <a:buNone/>
          </a:pPr>
          <a:r>
            <a:rPr lang="en-GB" sz="2200" kern="1200"/>
            <a:t>Exploring pilot interventions</a:t>
          </a:r>
          <a:endParaRPr lang="en-US" sz="2200" kern="1200"/>
        </a:p>
      </dsp:txBody>
      <dsp:txXfrm>
        <a:off x="1428292" y="1548210"/>
        <a:ext cx="2835720" cy="1236616"/>
      </dsp:txXfrm>
    </dsp:sp>
    <dsp:sp modelId="{2CB2C77A-4396-4EB1-9BE5-EF7B427F6751}">
      <dsp:nvSpPr>
        <dsp:cNvPr id="0" name=""/>
        <dsp:cNvSpPr/>
      </dsp:nvSpPr>
      <dsp:spPr>
        <a:xfrm>
          <a:off x="4264012" y="1548210"/>
          <a:ext cx="203758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488950">
            <a:lnSpc>
              <a:spcPct val="90000"/>
            </a:lnSpc>
            <a:spcBef>
              <a:spcPct val="0"/>
            </a:spcBef>
            <a:spcAft>
              <a:spcPct val="35000"/>
            </a:spcAft>
            <a:buNone/>
          </a:pPr>
          <a:r>
            <a:rPr lang="en-GB" sz="1100" kern="1200"/>
            <a:t>Adobe and video pitches</a:t>
          </a:r>
          <a:endParaRPr lang="en-US" sz="1100" kern="1200"/>
        </a:p>
        <a:p>
          <a:pPr marL="0" lvl="0" indent="0" algn="l" defTabSz="488950">
            <a:lnSpc>
              <a:spcPct val="90000"/>
            </a:lnSpc>
            <a:spcBef>
              <a:spcPct val="0"/>
            </a:spcBef>
            <a:spcAft>
              <a:spcPct val="35000"/>
            </a:spcAft>
            <a:buNone/>
          </a:pPr>
          <a:r>
            <a:rPr lang="en-GB" sz="1100" kern="1200"/>
            <a:t>Google Design Sprint</a:t>
          </a:r>
          <a:endParaRPr lang="en-US" sz="1100" kern="1200"/>
        </a:p>
      </dsp:txBody>
      <dsp:txXfrm>
        <a:off x="4264012" y="1548210"/>
        <a:ext cx="2037588" cy="1236616"/>
      </dsp:txXfrm>
    </dsp:sp>
    <dsp:sp modelId="{E8E5C727-9AC1-4857-8AB1-C35CAF5C0D4E}">
      <dsp:nvSpPr>
        <dsp:cNvPr id="0" name=""/>
        <dsp:cNvSpPr/>
      </dsp:nvSpPr>
      <dsp:spPr>
        <a:xfrm>
          <a:off x="0" y="3093981"/>
          <a:ext cx="6301601" cy="123661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25C475-144C-4C84-97BC-CAD95570484E}">
      <dsp:nvSpPr>
        <dsp:cNvPr id="0" name=""/>
        <dsp:cNvSpPr/>
      </dsp:nvSpPr>
      <dsp:spPr>
        <a:xfrm>
          <a:off x="374076" y="3372220"/>
          <a:ext cx="680139" cy="6801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CE043F-AE8B-40B7-90B6-4E70F2111D63}">
      <dsp:nvSpPr>
        <dsp:cNvPr id="0" name=""/>
        <dsp:cNvSpPr/>
      </dsp:nvSpPr>
      <dsp:spPr>
        <a:xfrm>
          <a:off x="1428292" y="3093981"/>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977900">
            <a:lnSpc>
              <a:spcPct val="90000"/>
            </a:lnSpc>
            <a:spcBef>
              <a:spcPct val="0"/>
            </a:spcBef>
            <a:spcAft>
              <a:spcPct val="35000"/>
            </a:spcAft>
            <a:buNone/>
          </a:pPr>
          <a:r>
            <a:rPr lang="en-GB" sz="2200" kern="1200"/>
            <a:t>Amplifying practitioner voice</a:t>
          </a:r>
          <a:endParaRPr lang="en-US" sz="2200" kern="1200"/>
        </a:p>
      </dsp:txBody>
      <dsp:txXfrm>
        <a:off x="1428292" y="3093981"/>
        <a:ext cx="4873308" cy="1236616"/>
      </dsp:txXfrm>
    </dsp:sp>
    <dsp:sp modelId="{58638A8B-6BEE-4208-AD30-1A19F58D9E62}">
      <dsp:nvSpPr>
        <dsp:cNvPr id="0" name=""/>
        <dsp:cNvSpPr/>
      </dsp:nvSpPr>
      <dsp:spPr>
        <a:xfrm>
          <a:off x="0" y="4639752"/>
          <a:ext cx="6301601" cy="123661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835F98-9468-44BD-B886-2017C6EEE373}">
      <dsp:nvSpPr>
        <dsp:cNvPr id="0" name=""/>
        <dsp:cNvSpPr/>
      </dsp:nvSpPr>
      <dsp:spPr>
        <a:xfrm>
          <a:off x="374076" y="4917991"/>
          <a:ext cx="680139" cy="6801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B3BAFE-1C0D-42EE-AC30-27194510030E}">
      <dsp:nvSpPr>
        <dsp:cNvPr id="0" name=""/>
        <dsp:cNvSpPr/>
      </dsp:nvSpPr>
      <dsp:spPr>
        <a:xfrm>
          <a:off x="1428292" y="4639752"/>
          <a:ext cx="2835720"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977900">
            <a:lnSpc>
              <a:spcPct val="90000"/>
            </a:lnSpc>
            <a:spcBef>
              <a:spcPct val="0"/>
            </a:spcBef>
            <a:spcAft>
              <a:spcPct val="35000"/>
            </a:spcAft>
            <a:buNone/>
          </a:pPr>
          <a:r>
            <a:rPr lang="en-GB" sz="2200" kern="1200"/>
            <a:t>DEE Project</a:t>
          </a:r>
          <a:endParaRPr lang="en-US" sz="2200" kern="1200"/>
        </a:p>
      </dsp:txBody>
      <dsp:txXfrm>
        <a:off x="1428292" y="4639752"/>
        <a:ext cx="2835720" cy="1236616"/>
      </dsp:txXfrm>
    </dsp:sp>
    <dsp:sp modelId="{E3565E43-DDBF-40DA-80E7-17013D0B00A8}">
      <dsp:nvSpPr>
        <dsp:cNvPr id="0" name=""/>
        <dsp:cNvSpPr/>
      </dsp:nvSpPr>
      <dsp:spPr>
        <a:xfrm>
          <a:off x="4264012" y="4639752"/>
          <a:ext cx="203758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488950">
            <a:lnSpc>
              <a:spcPct val="90000"/>
            </a:lnSpc>
            <a:spcBef>
              <a:spcPct val="0"/>
            </a:spcBef>
            <a:spcAft>
              <a:spcPct val="35000"/>
            </a:spcAft>
            <a:buNone/>
          </a:pPr>
          <a:r>
            <a:rPr lang="en-GB" sz="1100" kern="1200"/>
            <a:t>Transition</a:t>
          </a:r>
          <a:endParaRPr lang="en-US" sz="1100" kern="1200"/>
        </a:p>
        <a:p>
          <a:pPr marL="0" lvl="0" indent="0" algn="l" defTabSz="488950">
            <a:lnSpc>
              <a:spcPct val="90000"/>
            </a:lnSpc>
            <a:spcBef>
              <a:spcPct val="0"/>
            </a:spcBef>
            <a:spcAft>
              <a:spcPct val="35000"/>
            </a:spcAft>
            <a:buNone/>
          </a:pPr>
          <a:r>
            <a:rPr lang="en-GB" sz="1100" kern="1200"/>
            <a:t>Creativity - what about the knowledge?</a:t>
          </a:r>
          <a:endParaRPr lang="en-US" sz="1100" kern="1200"/>
        </a:p>
        <a:p>
          <a:pPr marL="0" lvl="0" indent="0" algn="l" defTabSz="488950">
            <a:lnSpc>
              <a:spcPct val="90000"/>
            </a:lnSpc>
            <a:spcBef>
              <a:spcPct val="0"/>
            </a:spcBef>
            <a:spcAft>
              <a:spcPct val="35000"/>
            </a:spcAft>
            <a:buNone/>
          </a:pPr>
          <a:r>
            <a:rPr lang="en-GB" sz="1100" kern="1200">
              <a:hlinkClick xmlns:r="http://schemas.openxmlformats.org/officeDocument/2006/relationships" r:id="rId9"/>
            </a:rPr>
            <a:t>https://yarwood.me/</a:t>
          </a:r>
          <a:endParaRPr lang="en-US" sz="1100" kern="1200"/>
        </a:p>
      </dsp:txBody>
      <dsp:txXfrm>
        <a:off x="4264012" y="4639752"/>
        <a:ext cx="2037588" cy="12366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1B884-BCAF-486A-AF72-B3DEE9BCB299}">
      <dsp:nvSpPr>
        <dsp:cNvPr id="0" name=""/>
        <dsp:cNvSpPr/>
      </dsp:nvSpPr>
      <dsp:spPr>
        <a:xfrm>
          <a:off x="828914" y="1196282"/>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9D64E0-EAAC-4D2B-BC5E-2486FE045D83}">
      <dsp:nvSpPr>
        <dsp:cNvPr id="0" name=""/>
        <dsp:cNvSpPr/>
      </dsp:nvSpPr>
      <dsp:spPr>
        <a:xfrm>
          <a:off x="333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GB" sz="1200" kern="1200"/>
            <a:t>"Assessment policies are not neutral - they shape the conditions for or against innovation.”</a:t>
          </a:r>
          <a:endParaRPr lang="en-US" sz="1200" kern="1200"/>
        </a:p>
      </dsp:txBody>
      <dsp:txXfrm>
        <a:off x="333914" y="2276522"/>
        <a:ext cx="1800000" cy="720000"/>
      </dsp:txXfrm>
    </dsp:sp>
    <dsp:sp modelId="{719193A1-BEC3-40F1-B60F-9F79FA82AA0F}">
      <dsp:nvSpPr>
        <dsp:cNvPr id="0" name=""/>
        <dsp:cNvSpPr/>
      </dsp:nvSpPr>
      <dsp:spPr>
        <a:xfrm>
          <a:off x="2943914" y="1196282"/>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AD6156-993A-4945-ACF1-6AA23C86DEDD}">
      <dsp:nvSpPr>
        <dsp:cNvPr id="0" name=""/>
        <dsp:cNvSpPr/>
      </dsp:nvSpPr>
      <dsp:spPr>
        <a:xfrm>
          <a:off x="2448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GB" sz="1200" b="1" kern="1200"/>
            <a:t>Compliance &amp; Standardisation</a:t>
          </a:r>
          <a:endParaRPr lang="en-US" sz="1200" kern="1200"/>
        </a:p>
      </dsp:txBody>
      <dsp:txXfrm>
        <a:off x="2448914" y="2276522"/>
        <a:ext cx="1800000" cy="720000"/>
      </dsp:txXfrm>
    </dsp:sp>
    <dsp:sp modelId="{C00453A2-3A01-48B0-9F13-65333C0DE3A8}">
      <dsp:nvSpPr>
        <dsp:cNvPr id="0" name=""/>
        <dsp:cNvSpPr/>
      </dsp:nvSpPr>
      <dsp:spPr>
        <a:xfrm>
          <a:off x="5058914" y="1196282"/>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1A178C-D4A2-415A-8327-5576E7A1130E}">
      <dsp:nvSpPr>
        <dsp:cNvPr id="0" name=""/>
        <dsp:cNvSpPr/>
      </dsp:nvSpPr>
      <dsp:spPr>
        <a:xfrm>
          <a:off x="4563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GB" sz="1200" b="1" kern="1200"/>
            <a:t>Managerialism in Assessment</a:t>
          </a:r>
          <a:endParaRPr lang="en-US" sz="1200" kern="1200"/>
        </a:p>
      </dsp:txBody>
      <dsp:txXfrm>
        <a:off x="4563914" y="2276522"/>
        <a:ext cx="1800000" cy="720000"/>
      </dsp:txXfrm>
    </dsp:sp>
    <dsp:sp modelId="{9F618C53-C1FA-4A47-BB56-8E4F17CA028C}">
      <dsp:nvSpPr>
        <dsp:cNvPr id="0" name=""/>
        <dsp:cNvSpPr/>
      </dsp:nvSpPr>
      <dsp:spPr>
        <a:xfrm>
          <a:off x="7173914" y="1196282"/>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8C68BE-FB79-4A61-B27E-7FF4B524748B}">
      <dsp:nvSpPr>
        <dsp:cNvPr id="0" name=""/>
        <dsp:cNvSpPr/>
      </dsp:nvSpPr>
      <dsp:spPr>
        <a:xfrm>
          <a:off x="6678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GB" sz="1200" b="1" kern="1200"/>
            <a:t>Pressure from AI &amp; Rankings</a:t>
          </a:r>
          <a:endParaRPr lang="en-US" sz="1200" kern="1200"/>
        </a:p>
      </dsp:txBody>
      <dsp:txXfrm>
        <a:off x="6678914" y="2276522"/>
        <a:ext cx="1800000" cy="720000"/>
      </dsp:txXfrm>
    </dsp:sp>
    <dsp:sp modelId="{FD60CA0D-3027-4EB8-B206-8BE72F8957E9}">
      <dsp:nvSpPr>
        <dsp:cNvPr id="0" name=""/>
        <dsp:cNvSpPr/>
      </dsp:nvSpPr>
      <dsp:spPr>
        <a:xfrm>
          <a:off x="9288914" y="1196282"/>
          <a:ext cx="810000" cy="81000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504479-8086-4DA4-8900-7D1BB05B7DDC}">
      <dsp:nvSpPr>
        <dsp:cNvPr id="0" name=""/>
        <dsp:cNvSpPr/>
      </dsp:nvSpPr>
      <dsp:spPr>
        <a:xfrm>
          <a:off x="8793914" y="2276522"/>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GB" sz="1200" b="1" kern="1200"/>
            <a:t>Neoliberal Influences</a:t>
          </a:r>
          <a:endParaRPr lang="en-US" sz="1200" kern="1200"/>
        </a:p>
      </dsp:txBody>
      <dsp:txXfrm>
        <a:off x="8793914" y="2276522"/>
        <a:ext cx="18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BB7A0-3721-4060-AFE9-58BFACA79FAA}">
      <dsp:nvSpPr>
        <dsp:cNvPr id="0" name=""/>
        <dsp:cNvSpPr/>
      </dsp:nvSpPr>
      <dsp:spPr>
        <a:xfrm>
          <a:off x="590441" y="1431904"/>
          <a:ext cx="1749937" cy="17499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2A896A-D86A-403E-B6B9-82A53FB85978}">
      <dsp:nvSpPr>
        <dsp:cNvPr id="0" name=""/>
        <dsp:cNvSpPr/>
      </dsp:nvSpPr>
      <dsp:spPr>
        <a:xfrm>
          <a:off x="963378" y="1804842"/>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F104EE-B60D-4893-9EA3-AA8F3D920D5A}">
      <dsp:nvSpPr>
        <dsp:cNvPr id="0" name=""/>
        <dsp:cNvSpPr/>
      </dsp:nvSpPr>
      <dsp:spPr>
        <a:xfrm>
          <a:off x="31034" y="3726904"/>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b="0" kern="1200"/>
            <a:t>To what extent do university assessment policies inhibit the implementation of innovative assessment methods?</a:t>
          </a:r>
          <a:endParaRPr lang="en-US" sz="1100" kern="1200"/>
        </a:p>
      </dsp:txBody>
      <dsp:txXfrm>
        <a:off x="31034" y="3726904"/>
        <a:ext cx="2868750" cy="720000"/>
      </dsp:txXfrm>
    </dsp:sp>
    <dsp:sp modelId="{2F596D5B-1379-4779-B8BE-75C8AB4BD40B}">
      <dsp:nvSpPr>
        <dsp:cNvPr id="0" name=""/>
        <dsp:cNvSpPr/>
      </dsp:nvSpPr>
      <dsp:spPr>
        <a:xfrm>
          <a:off x="3961222" y="1431904"/>
          <a:ext cx="1749937" cy="17499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BF2E7E-5051-45BF-AD53-ADFCC82490BD}">
      <dsp:nvSpPr>
        <dsp:cNvPr id="0" name=""/>
        <dsp:cNvSpPr/>
      </dsp:nvSpPr>
      <dsp:spPr>
        <a:xfrm>
          <a:off x="4334159" y="1804842"/>
          <a:ext cx="1004062" cy="1004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ABA8C0-2024-4A5E-BA84-4DD76BB29DBA}">
      <dsp:nvSpPr>
        <dsp:cNvPr id="0" name=""/>
        <dsp:cNvSpPr/>
      </dsp:nvSpPr>
      <dsp:spPr>
        <a:xfrm>
          <a:off x="3401816" y="3726904"/>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b="0" kern="1200"/>
            <a:t>Do formal policy texts explicitly restrict innovation, or do broader institutional discourses play a greater role in sustaining these constraints?</a:t>
          </a:r>
          <a:endParaRPr lang="en-US" sz="1100" kern="1200"/>
        </a:p>
      </dsp:txBody>
      <dsp:txXfrm>
        <a:off x="3401816" y="3726904"/>
        <a:ext cx="28687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E15C8A-AAB6-418A-8DB6-B6B25936E2B9}">
      <dsp:nvSpPr>
        <dsp:cNvPr id="0" name=""/>
        <dsp:cNvSpPr/>
      </dsp:nvSpPr>
      <dsp:spPr>
        <a:xfrm>
          <a:off x="562927" y="788206"/>
          <a:ext cx="1445998" cy="1445998"/>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1BAC5A-190D-489F-B8B1-55F12C78AA60}">
      <dsp:nvSpPr>
        <dsp:cNvPr id="0" name=""/>
        <dsp:cNvSpPr/>
      </dsp:nvSpPr>
      <dsp:spPr>
        <a:xfrm>
          <a:off x="871091" y="1096370"/>
          <a:ext cx="829671" cy="829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0A9DB6-6E92-4486-9760-32ECD9B1BA40}">
      <dsp:nvSpPr>
        <dsp:cNvPr id="0" name=""/>
        <dsp:cNvSpPr/>
      </dsp:nvSpPr>
      <dsp:spPr>
        <a:xfrm>
          <a:off x="10068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a:t>Practitioner + Researcher = Lived Insight</a:t>
          </a:r>
          <a:endParaRPr lang="en-US" sz="1700" kern="1200"/>
        </a:p>
      </dsp:txBody>
      <dsp:txXfrm>
        <a:off x="100682" y="2684598"/>
        <a:ext cx="2370489" cy="720000"/>
      </dsp:txXfrm>
    </dsp:sp>
    <dsp:sp modelId="{50A86E2C-29DD-4363-8CDF-5E8A07F7BACE}">
      <dsp:nvSpPr>
        <dsp:cNvPr id="0" name=""/>
        <dsp:cNvSpPr/>
      </dsp:nvSpPr>
      <dsp:spPr>
        <a:xfrm>
          <a:off x="3348252" y="788206"/>
          <a:ext cx="1445998" cy="1445998"/>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D175AC-99B0-4D80-A4D1-99A914BA6995}">
      <dsp:nvSpPr>
        <dsp:cNvPr id="0" name=""/>
        <dsp:cNvSpPr/>
      </dsp:nvSpPr>
      <dsp:spPr>
        <a:xfrm>
          <a:off x="3656416" y="1096370"/>
          <a:ext cx="829671" cy="8296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3D6E4F-E60D-454A-AC73-0F588658A869}">
      <dsp:nvSpPr>
        <dsp:cNvPr id="0" name=""/>
        <dsp:cNvSpPr/>
      </dsp:nvSpPr>
      <dsp:spPr>
        <a:xfrm>
          <a:off x="288600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a:t>Barriers to innovative assessment</a:t>
          </a:r>
          <a:endParaRPr lang="en-US" sz="1700" kern="1200"/>
        </a:p>
      </dsp:txBody>
      <dsp:txXfrm>
        <a:off x="2886007" y="2684598"/>
        <a:ext cx="2370489" cy="720000"/>
      </dsp:txXfrm>
    </dsp:sp>
    <dsp:sp modelId="{056B265E-4DEB-40BF-9C62-30556D59C480}">
      <dsp:nvSpPr>
        <dsp:cNvPr id="0" name=""/>
        <dsp:cNvSpPr/>
      </dsp:nvSpPr>
      <dsp:spPr>
        <a:xfrm>
          <a:off x="6133577" y="788206"/>
          <a:ext cx="1445998" cy="1445998"/>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7E4857-68BF-4A3D-AD65-4C4C7454EE33}">
      <dsp:nvSpPr>
        <dsp:cNvPr id="0" name=""/>
        <dsp:cNvSpPr/>
      </dsp:nvSpPr>
      <dsp:spPr>
        <a:xfrm>
          <a:off x="6441741" y="1096370"/>
          <a:ext cx="829671" cy="8296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077875-28C3-453A-9512-374E235C5D85}">
      <dsp:nvSpPr>
        <dsp:cNvPr id="0" name=""/>
        <dsp:cNvSpPr/>
      </dsp:nvSpPr>
      <dsp:spPr>
        <a:xfrm>
          <a:off x="567133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dirty="0"/>
            <a:t>Cultural resistance to alternative models</a:t>
          </a:r>
          <a:endParaRPr lang="en-US" sz="1700" kern="1200" dirty="0"/>
        </a:p>
      </dsp:txBody>
      <dsp:txXfrm>
        <a:off x="5671332" y="2684598"/>
        <a:ext cx="2370489" cy="720000"/>
      </dsp:txXfrm>
    </dsp:sp>
    <dsp:sp modelId="{078F5493-7E25-4B67-B9AD-98A318CDE763}">
      <dsp:nvSpPr>
        <dsp:cNvPr id="0" name=""/>
        <dsp:cNvSpPr/>
      </dsp:nvSpPr>
      <dsp:spPr>
        <a:xfrm>
          <a:off x="8918902" y="788206"/>
          <a:ext cx="1445998" cy="1445998"/>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ED31DC-CAA5-4AE2-961D-145751907FF9}">
      <dsp:nvSpPr>
        <dsp:cNvPr id="0" name=""/>
        <dsp:cNvSpPr/>
      </dsp:nvSpPr>
      <dsp:spPr>
        <a:xfrm>
          <a:off x="9227066" y="1096370"/>
          <a:ext cx="829671" cy="8296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CCC632-A2BA-4B6E-9290-973771F6EB0A}">
      <dsp:nvSpPr>
        <dsp:cNvPr id="0" name=""/>
        <dsp:cNvSpPr/>
      </dsp:nvSpPr>
      <dsp:spPr>
        <a:xfrm>
          <a:off x="845665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a:t>Navigating policy as both constraint and opportunity</a:t>
          </a:r>
          <a:endParaRPr lang="en-US" sz="1700" kern="1200"/>
        </a:p>
      </dsp:txBody>
      <dsp:txXfrm>
        <a:off x="8456657" y="2684598"/>
        <a:ext cx="2370489"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EB217-391E-E14F-91B5-E25EFFB8FDB8}">
      <dsp:nvSpPr>
        <dsp:cNvPr id="0" name=""/>
        <dsp:cNvSpPr/>
      </dsp:nvSpPr>
      <dsp:spPr>
        <a:xfrm>
          <a:off x="0" y="37202"/>
          <a:ext cx="10927829" cy="17503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a:t>Revealed through Critical Discourse Analysis:</a:t>
          </a:r>
          <a:endParaRPr lang="en-US" sz="4400" kern="1200"/>
        </a:p>
      </dsp:txBody>
      <dsp:txXfrm>
        <a:off x="85444" y="122646"/>
        <a:ext cx="10756941" cy="1579432"/>
      </dsp:txXfrm>
    </dsp:sp>
    <dsp:sp modelId="{FE93026D-3600-094C-835A-1B25D669D777}">
      <dsp:nvSpPr>
        <dsp:cNvPr id="0" name=""/>
        <dsp:cNvSpPr/>
      </dsp:nvSpPr>
      <dsp:spPr>
        <a:xfrm>
          <a:off x="0" y="1787522"/>
          <a:ext cx="10927829" cy="236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959"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en-GB" sz="3400" b="1" kern="1200"/>
            <a:t>Efficiency</a:t>
          </a:r>
          <a:endParaRPr lang="en-US" sz="3400" kern="1200"/>
        </a:p>
        <a:p>
          <a:pPr marL="285750" lvl="1" indent="-285750" algn="l" defTabSz="1511300">
            <a:lnSpc>
              <a:spcPct val="90000"/>
            </a:lnSpc>
            <a:spcBef>
              <a:spcPct val="0"/>
            </a:spcBef>
            <a:spcAft>
              <a:spcPct val="20000"/>
            </a:spcAft>
            <a:buChar char="•"/>
          </a:pPr>
          <a:r>
            <a:rPr lang="en-GB" sz="3400" b="1" kern="1200"/>
            <a:t>Surveillance</a:t>
          </a:r>
          <a:endParaRPr lang="en-US" sz="3400" kern="1200"/>
        </a:p>
        <a:p>
          <a:pPr marL="285750" lvl="1" indent="-285750" algn="l" defTabSz="1511300">
            <a:lnSpc>
              <a:spcPct val="90000"/>
            </a:lnSpc>
            <a:spcBef>
              <a:spcPct val="0"/>
            </a:spcBef>
            <a:spcAft>
              <a:spcPct val="20000"/>
            </a:spcAft>
            <a:buChar char="•"/>
          </a:pPr>
          <a:r>
            <a:rPr lang="en-GB" sz="3400" b="1" kern="1200"/>
            <a:t>Standardisation</a:t>
          </a:r>
          <a:endParaRPr lang="en-US" sz="3400" kern="1200"/>
        </a:p>
        <a:p>
          <a:pPr marL="285750" lvl="1" indent="-285750" algn="l" defTabSz="1511300">
            <a:lnSpc>
              <a:spcPct val="90000"/>
            </a:lnSpc>
            <a:spcBef>
              <a:spcPct val="0"/>
            </a:spcBef>
            <a:spcAft>
              <a:spcPct val="20000"/>
            </a:spcAft>
            <a:buChar char="•"/>
          </a:pPr>
          <a:r>
            <a:rPr lang="en-GB" sz="3400" b="1" kern="1200"/>
            <a:t>Pastoral Power</a:t>
          </a:r>
          <a:endParaRPr lang="en-US" sz="3400" kern="1200"/>
        </a:p>
      </dsp:txBody>
      <dsp:txXfrm>
        <a:off x="0" y="1787522"/>
        <a:ext cx="10927829" cy="23680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94E0A-D160-9847-924A-49966DF7D527}">
      <dsp:nvSpPr>
        <dsp:cNvPr id="0" name=""/>
        <dsp:cNvSpPr/>
      </dsp:nvSpPr>
      <dsp:spPr>
        <a:xfrm>
          <a:off x="2329474" y="1084105"/>
          <a:ext cx="505093" cy="91440"/>
        </a:xfrm>
        <a:custGeom>
          <a:avLst/>
          <a:gdLst/>
          <a:ahLst/>
          <a:cxnLst/>
          <a:rect l="0" t="0" r="0" b="0"/>
          <a:pathLst>
            <a:path>
              <a:moveTo>
                <a:pt x="0" y="45720"/>
              </a:moveTo>
              <a:lnTo>
                <a:pt x="505093"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8628" y="1127147"/>
        <a:ext cx="26784" cy="5356"/>
      </dsp:txXfrm>
    </dsp:sp>
    <dsp:sp modelId="{05237134-1B54-5E45-9965-BEBE255D210A}">
      <dsp:nvSpPr>
        <dsp:cNvPr id="0" name=""/>
        <dsp:cNvSpPr/>
      </dsp:nvSpPr>
      <dsp:spPr>
        <a:xfrm>
          <a:off x="2174" y="431095"/>
          <a:ext cx="2329100" cy="139746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77850">
            <a:lnSpc>
              <a:spcPct val="90000"/>
            </a:lnSpc>
            <a:spcBef>
              <a:spcPct val="0"/>
            </a:spcBef>
            <a:spcAft>
              <a:spcPct val="35000"/>
            </a:spcAft>
            <a:buNone/>
          </a:pPr>
          <a:r>
            <a:rPr lang="en-GB" sz="1300" b="1" kern="1200"/>
            <a:t>Key Messages</a:t>
          </a:r>
          <a:endParaRPr lang="en-US" sz="1300" kern="1200"/>
        </a:p>
      </dsp:txBody>
      <dsp:txXfrm>
        <a:off x="2174" y="431095"/>
        <a:ext cx="2329100" cy="1397460"/>
      </dsp:txXfrm>
    </dsp:sp>
    <dsp:sp modelId="{104406BF-3AB1-1A40-98D2-07099A40843F}">
      <dsp:nvSpPr>
        <dsp:cNvPr id="0" name=""/>
        <dsp:cNvSpPr/>
      </dsp:nvSpPr>
      <dsp:spPr>
        <a:xfrm>
          <a:off x="5194267" y="1084105"/>
          <a:ext cx="505093" cy="91440"/>
        </a:xfrm>
        <a:custGeom>
          <a:avLst/>
          <a:gdLst/>
          <a:ahLst/>
          <a:cxnLst/>
          <a:rect l="0" t="0" r="0" b="0"/>
          <a:pathLst>
            <a:path>
              <a:moveTo>
                <a:pt x="0" y="45720"/>
              </a:moveTo>
              <a:lnTo>
                <a:pt x="505093"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33422" y="1127147"/>
        <a:ext cx="26784" cy="5356"/>
      </dsp:txXfrm>
    </dsp:sp>
    <dsp:sp modelId="{37B83AD4-3450-274C-B3B7-0DEE0C9F43C2}">
      <dsp:nvSpPr>
        <dsp:cNvPr id="0" name=""/>
        <dsp:cNvSpPr/>
      </dsp:nvSpPr>
      <dsp:spPr>
        <a:xfrm>
          <a:off x="2866967" y="431095"/>
          <a:ext cx="2329100" cy="139746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77850">
            <a:lnSpc>
              <a:spcPct val="90000"/>
            </a:lnSpc>
            <a:spcBef>
              <a:spcPct val="0"/>
            </a:spcBef>
            <a:spcAft>
              <a:spcPct val="35000"/>
            </a:spcAft>
            <a:buNone/>
          </a:pPr>
          <a:r>
            <a:rPr lang="en-GB" sz="1300" b="1" kern="1200"/>
            <a:t>Policies emphasise deadlines, capped grades, limited reassessment</a:t>
          </a:r>
          <a:endParaRPr lang="en-US" sz="1300" kern="1200"/>
        </a:p>
      </dsp:txBody>
      <dsp:txXfrm>
        <a:off x="2866967" y="431095"/>
        <a:ext cx="2329100" cy="1397460"/>
      </dsp:txXfrm>
    </dsp:sp>
    <dsp:sp modelId="{C49D5CDD-ADFF-1B40-B0A0-4DB73FB661E8}">
      <dsp:nvSpPr>
        <dsp:cNvPr id="0" name=""/>
        <dsp:cNvSpPr/>
      </dsp:nvSpPr>
      <dsp:spPr>
        <a:xfrm>
          <a:off x="8059061" y="1084105"/>
          <a:ext cx="505093" cy="91440"/>
        </a:xfrm>
        <a:custGeom>
          <a:avLst/>
          <a:gdLst/>
          <a:ahLst/>
          <a:cxnLst/>
          <a:rect l="0" t="0" r="0" b="0"/>
          <a:pathLst>
            <a:path>
              <a:moveTo>
                <a:pt x="0" y="45720"/>
              </a:moveTo>
              <a:lnTo>
                <a:pt x="505093" y="45720"/>
              </a:lnTo>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298215" y="1127147"/>
        <a:ext cx="26784" cy="5356"/>
      </dsp:txXfrm>
    </dsp:sp>
    <dsp:sp modelId="{7037A175-68C3-BF48-BEC8-DDC8ABA2CF52}">
      <dsp:nvSpPr>
        <dsp:cNvPr id="0" name=""/>
        <dsp:cNvSpPr/>
      </dsp:nvSpPr>
      <dsp:spPr>
        <a:xfrm>
          <a:off x="5731761" y="431095"/>
          <a:ext cx="2329100" cy="139746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77850">
            <a:lnSpc>
              <a:spcPct val="90000"/>
            </a:lnSpc>
            <a:spcBef>
              <a:spcPct val="0"/>
            </a:spcBef>
            <a:spcAft>
              <a:spcPct val="35000"/>
            </a:spcAft>
            <a:buNone/>
          </a:pPr>
          <a:r>
            <a:rPr lang="en-GB" sz="1300" kern="1200"/>
            <a:t>Students framed as </a:t>
          </a:r>
          <a:r>
            <a:rPr lang="en-GB" sz="1300" b="1" kern="1200"/>
            <a:t>compliant subjects</a:t>
          </a:r>
          <a:endParaRPr lang="en-US" sz="1300" kern="1200"/>
        </a:p>
      </dsp:txBody>
      <dsp:txXfrm>
        <a:off x="5731761" y="431095"/>
        <a:ext cx="2329100" cy="1397460"/>
      </dsp:txXfrm>
    </dsp:sp>
    <dsp:sp modelId="{8CF3E955-C38A-2448-AC63-400AF71D19CD}">
      <dsp:nvSpPr>
        <dsp:cNvPr id="0" name=""/>
        <dsp:cNvSpPr/>
      </dsp:nvSpPr>
      <dsp:spPr>
        <a:xfrm>
          <a:off x="1166724" y="1826755"/>
          <a:ext cx="8594380" cy="505093"/>
        </a:xfrm>
        <a:custGeom>
          <a:avLst/>
          <a:gdLst/>
          <a:ahLst/>
          <a:cxnLst/>
          <a:rect l="0" t="0" r="0" b="0"/>
          <a:pathLst>
            <a:path>
              <a:moveTo>
                <a:pt x="8594380" y="0"/>
              </a:moveTo>
              <a:lnTo>
                <a:pt x="8594380" y="269646"/>
              </a:lnTo>
              <a:lnTo>
                <a:pt x="0" y="269646"/>
              </a:lnTo>
              <a:lnTo>
                <a:pt x="0" y="505093"/>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48638" y="2076624"/>
        <a:ext cx="430552" cy="5356"/>
      </dsp:txXfrm>
    </dsp:sp>
    <dsp:sp modelId="{DCF332D6-BC7D-F34B-ABDA-7881AD3CD4EA}">
      <dsp:nvSpPr>
        <dsp:cNvPr id="0" name=""/>
        <dsp:cNvSpPr/>
      </dsp:nvSpPr>
      <dsp:spPr>
        <a:xfrm>
          <a:off x="8596554" y="431095"/>
          <a:ext cx="2329100" cy="139746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77850">
            <a:lnSpc>
              <a:spcPct val="90000"/>
            </a:lnSpc>
            <a:spcBef>
              <a:spcPct val="0"/>
            </a:spcBef>
            <a:spcAft>
              <a:spcPct val="35000"/>
            </a:spcAft>
            <a:buNone/>
          </a:pPr>
          <a:r>
            <a:rPr lang="en-GB" sz="1300" kern="1200"/>
            <a:t>Staff positioned as </a:t>
          </a:r>
          <a:r>
            <a:rPr lang="en-GB" sz="1300" b="1" kern="1200"/>
            <a:t>administrators of policy</a:t>
          </a:r>
          <a:endParaRPr lang="en-US" sz="1300" kern="1200"/>
        </a:p>
      </dsp:txBody>
      <dsp:txXfrm>
        <a:off x="8596554" y="431095"/>
        <a:ext cx="2329100" cy="1397460"/>
      </dsp:txXfrm>
    </dsp:sp>
    <dsp:sp modelId="{E5F2E638-89DE-E14C-A069-44B7754DD856}">
      <dsp:nvSpPr>
        <dsp:cNvPr id="0" name=""/>
        <dsp:cNvSpPr/>
      </dsp:nvSpPr>
      <dsp:spPr>
        <a:xfrm>
          <a:off x="2329474" y="3017259"/>
          <a:ext cx="505093" cy="91440"/>
        </a:xfrm>
        <a:custGeom>
          <a:avLst/>
          <a:gdLst/>
          <a:ahLst/>
          <a:cxnLst/>
          <a:rect l="0" t="0" r="0" b="0"/>
          <a:pathLst>
            <a:path>
              <a:moveTo>
                <a:pt x="0" y="45720"/>
              </a:moveTo>
              <a:lnTo>
                <a:pt x="505093" y="45720"/>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8628" y="3060300"/>
        <a:ext cx="26784" cy="5356"/>
      </dsp:txXfrm>
    </dsp:sp>
    <dsp:sp modelId="{20760F7F-A12C-D44E-98BB-F81B4A9E6ED2}">
      <dsp:nvSpPr>
        <dsp:cNvPr id="0" name=""/>
        <dsp:cNvSpPr/>
      </dsp:nvSpPr>
      <dsp:spPr>
        <a:xfrm>
          <a:off x="2174" y="2364249"/>
          <a:ext cx="2329100" cy="139746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77850">
            <a:lnSpc>
              <a:spcPct val="90000"/>
            </a:lnSpc>
            <a:spcBef>
              <a:spcPct val="0"/>
            </a:spcBef>
            <a:spcAft>
              <a:spcPct val="35000"/>
            </a:spcAft>
            <a:buNone/>
          </a:pPr>
          <a:r>
            <a:rPr lang="en-GB" sz="1300" kern="1200"/>
            <a:t>Institutional language embeds </a:t>
          </a:r>
          <a:r>
            <a:rPr lang="en-GB" sz="1300" b="1" kern="1200"/>
            <a:t>efficiency</a:t>
          </a:r>
          <a:r>
            <a:rPr lang="en-GB" sz="1300" kern="1200"/>
            <a:t> over flexibility</a:t>
          </a:r>
          <a:endParaRPr lang="en-US" sz="1300" kern="1200"/>
        </a:p>
      </dsp:txBody>
      <dsp:txXfrm>
        <a:off x="2174" y="2364249"/>
        <a:ext cx="2329100" cy="1397460"/>
      </dsp:txXfrm>
    </dsp:sp>
    <dsp:sp modelId="{1A487663-ECF4-1E4C-BFA1-A04FFC855811}">
      <dsp:nvSpPr>
        <dsp:cNvPr id="0" name=""/>
        <dsp:cNvSpPr/>
      </dsp:nvSpPr>
      <dsp:spPr>
        <a:xfrm>
          <a:off x="5194267" y="3017259"/>
          <a:ext cx="505093" cy="91440"/>
        </a:xfrm>
        <a:custGeom>
          <a:avLst/>
          <a:gdLst/>
          <a:ahLst/>
          <a:cxnLst/>
          <a:rect l="0" t="0" r="0" b="0"/>
          <a:pathLst>
            <a:path>
              <a:moveTo>
                <a:pt x="0" y="45720"/>
              </a:moveTo>
              <a:lnTo>
                <a:pt x="505093"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33422" y="3060300"/>
        <a:ext cx="26784" cy="5356"/>
      </dsp:txXfrm>
    </dsp:sp>
    <dsp:sp modelId="{F84B369F-AF87-D741-950E-FF1DB63E5CBF}">
      <dsp:nvSpPr>
        <dsp:cNvPr id="0" name=""/>
        <dsp:cNvSpPr/>
      </dsp:nvSpPr>
      <dsp:spPr>
        <a:xfrm>
          <a:off x="2866967" y="2364249"/>
          <a:ext cx="2329100" cy="139746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77850">
            <a:lnSpc>
              <a:spcPct val="90000"/>
            </a:lnSpc>
            <a:spcBef>
              <a:spcPct val="0"/>
            </a:spcBef>
            <a:spcAft>
              <a:spcPct val="35000"/>
            </a:spcAft>
            <a:buNone/>
          </a:pPr>
          <a:r>
            <a:rPr lang="en-GB" sz="1300" b="1" kern="1200"/>
            <a:t>Policy Language Examples</a:t>
          </a:r>
          <a:endParaRPr lang="en-US" sz="1300" kern="1200"/>
        </a:p>
      </dsp:txBody>
      <dsp:txXfrm>
        <a:off x="2866967" y="2364249"/>
        <a:ext cx="2329100" cy="1397460"/>
      </dsp:txXfrm>
    </dsp:sp>
    <dsp:sp modelId="{07814243-72E8-854D-A365-DA3E851AFCD4}">
      <dsp:nvSpPr>
        <dsp:cNvPr id="0" name=""/>
        <dsp:cNvSpPr/>
      </dsp:nvSpPr>
      <dsp:spPr>
        <a:xfrm>
          <a:off x="5731761" y="2364249"/>
          <a:ext cx="2329100" cy="139746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77850">
            <a:lnSpc>
              <a:spcPct val="90000"/>
            </a:lnSpc>
            <a:spcBef>
              <a:spcPct val="0"/>
            </a:spcBef>
            <a:spcAft>
              <a:spcPct val="35000"/>
            </a:spcAft>
            <a:buNone/>
          </a:pPr>
          <a:r>
            <a:rPr lang="en-GB" sz="1300" kern="1200"/>
            <a:t>"Late submissions will receive a maximum capped grade of 40%." – </a:t>
          </a:r>
          <a:r>
            <a:rPr lang="en-GB" sz="1300" i="1" kern="1200"/>
            <a:t>Institution A</a:t>
          </a:r>
          <a:br>
            <a:rPr lang="en-GB" sz="1300" kern="1200"/>
          </a:br>
          <a:r>
            <a:rPr lang="en-GB" sz="1300" kern="1200"/>
            <a:t>"Only one reassessment opportunity per failed module." – </a:t>
          </a:r>
          <a:r>
            <a:rPr lang="en-GB" sz="1300" i="1" kern="1200"/>
            <a:t>Institution D</a:t>
          </a:r>
          <a:endParaRPr lang="en-US" sz="1300" kern="1200"/>
        </a:p>
      </dsp:txBody>
      <dsp:txXfrm>
        <a:off x="5731761" y="2364249"/>
        <a:ext cx="2329100" cy="13974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A37AE-77EF-9F42-9161-62CD45FCEB46}">
      <dsp:nvSpPr>
        <dsp:cNvPr id="0" name=""/>
        <dsp:cNvSpPr/>
      </dsp:nvSpPr>
      <dsp:spPr>
        <a:xfrm>
          <a:off x="2329474" y="1084105"/>
          <a:ext cx="505093" cy="91440"/>
        </a:xfrm>
        <a:custGeom>
          <a:avLst/>
          <a:gdLst/>
          <a:ahLst/>
          <a:cxnLst/>
          <a:rect l="0" t="0" r="0" b="0"/>
          <a:pathLst>
            <a:path>
              <a:moveTo>
                <a:pt x="0" y="45720"/>
              </a:moveTo>
              <a:lnTo>
                <a:pt x="505093"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8628" y="1127147"/>
        <a:ext cx="26784" cy="5356"/>
      </dsp:txXfrm>
    </dsp:sp>
    <dsp:sp modelId="{390CB394-EB48-3044-8593-6CA5CCEE6058}">
      <dsp:nvSpPr>
        <dsp:cNvPr id="0" name=""/>
        <dsp:cNvSpPr/>
      </dsp:nvSpPr>
      <dsp:spPr>
        <a:xfrm>
          <a:off x="2174" y="431095"/>
          <a:ext cx="2329100" cy="139746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33400">
            <a:lnSpc>
              <a:spcPct val="90000"/>
            </a:lnSpc>
            <a:spcBef>
              <a:spcPct val="0"/>
            </a:spcBef>
            <a:spcAft>
              <a:spcPct val="35000"/>
            </a:spcAft>
            <a:buNone/>
          </a:pPr>
          <a:r>
            <a:rPr lang="en-GB" sz="1200" b="1" kern="1200"/>
            <a:t>Key Messages</a:t>
          </a:r>
          <a:endParaRPr lang="en-US" sz="1200" kern="1200"/>
        </a:p>
      </dsp:txBody>
      <dsp:txXfrm>
        <a:off x="2174" y="431095"/>
        <a:ext cx="2329100" cy="1397460"/>
      </dsp:txXfrm>
    </dsp:sp>
    <dsp:sp modelId="{DC289854-EA32-D841-BEAE-C2FA280B1A7A}">
      <dsp:nvSpPr>
        <dsp:cNvPr id="0" name=""/>
        <dsp:cNvSpPr/>
      </dsp:nvSpPr>
      <dsp:spPr>
        <a:xfrm>
          <a:off x="5194267" y="1084105"/>
          <a:ext cx="505093" cy="91440"/>
        </a:xfrm>
        <a:custGeom>
          <a:avLst/>
          <a:gdLst/>
          <a:ahLst/>
          <a:cxnLst/>
          <a:rect l="0" t="0" r="0" b="0"/>
          <a:pathLst>
            <a:path>
              <a:moveTo>
                <a:pt x="0" y="45720"/>
              </a:moveTo>
              <a:lnTo>
                <a:pt x="505093"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33422" y="1127147"/>
        <a:ext cx="26784" cy="5356"/>
      </dsp:txXfrm>
    </dsp:sp>
    <dsp:sp modelId="{6BA1B96B-184F-5342-88FC-D077A1D2BC81}">
      <dsp:nvSpPr>
        <dsp:cNvPr id="0" name=""/>
        <dsp:cNvSpPr/>
      </dsp:nvSpPr>
      <dsp:spPr>
        <a:xfrm>
          <a:off x="2866967" y="431095"/>
          <a:ext cx="2329100" cy="139746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33400">
            <a:lnSpc>
              <a:spcPct val="90000"/>
            </a:lnSpc>
            <a:spcBef>
              <a:spcPct val="0"/>
            </a:spcBef>
            <a:spcAft>
              <a:spcPct val="35000"/>
            </a:spcAft>
            <a:buNone/>
          </a:pPr>
          <a:r>
            <a:rPr lang="en-GB" sz="1200" b="1" kern="1200"/>
            <a:t>Plagiarism detection and control over student work</a:t>
          </a:r>
          <a:r>
            <a:rPr lang="en-GB" sz="1200" kern="1200"/>
            <a:t> are central</a:t>
          </a:r>
          <a:endParaRPr lang="en-US" sz="1200" kern="1200"/>
        </a:p>
      </dsp:txBody>
      <dsp:txXfrm>
        <a:off x="2866967" y="431095"/>
        <a:ext cx="2329100" cy="1397460"/>
      </dsp:txXfrm>
    </dsp:sp>
    <dsp:sp modelId="{A015AAB1-BBC2-ED45-801F-939FFFA60D0F}">
      <dsp:nvSpPr>
        <dsp:cNvPr id="0" name=""/>
        <dsp:cNvSpPr/>
      </dsp:nvSpPr>
      <dsp:spPr>
        <a:xfrm>
          <a:off x="8059061" y="1084105"/>
          <a:ext cx="505093" cy="91440"/>
        </a:xfrm>
        <a:custGeom>
          <a:avLst/>
          <a:gdLst/>
          <a:ahLst/>
          <a:cxnLst/>
          <a:rect l="0" t="0" r="0" b="0"/>
          <a:pathLst>
            <a:path>
              <a:moveTo>
                <a:pt x="0" y="45720"/>
              </a:moveTo>
              <a:lnTo>
                <a:pt x="505093" y="45720"/>
              </a:lnTo>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298215" y="1127147"/>
        <a:ext cx="26784" cy="5356"/>
      </dsp:txXfrm>
    </dsp:sp>
    <dsp:sp modelId="{F745870D-383D-CA45-8CC7-48AD53E9B0D8}">
      <dsp:nvSpPr>
        <dsp:cNvPr id="0" name=""/>
        <dsp:cNvSpPr/>
      </dsp:nvSpPr>
      <dsp:spPr>
        <a:xfrm>
          <a:off x="5731761" y="431095"/>
          <a:ext cx="2329100" cy="139746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33400">
            <a:lnSpc>
              <a:spcPct val="90000"/>
            </a:lnSpc>
            <a:spcBef>
              <a:spcPct val="0"/>
            </a:spcBef>
            <a:spcAft>
              <a:spcPct val="35000"/>
            </a:spcAft>
            <a:buNone/>
          </a:pPr>
          <a:r>
            <a:rPr lang="en-GB" sz="1200" kern="1200"/>
            <a:t>Students framed as </a:t>
          </a:r>
          <a:r>
            <a:rPr lang="en-GB" sz="1200" b="1" kern="1200"/>
            <a:t>potential violators</a:t>
          </a:r>
          <a:endParaRPr lang="en-US" sz="1200" kern="1200"/>
        </a:p>
      </dsp:txBody>
      <dsp:txXfrm>
        <a:off x="5731761" y="431095"/>
        <a:ext cx="2329100" cy="1397460"/>
      </dsp:txXfrm>
    </dsp:sp>
    <dsp:sp modelId="{E0F1E87C-6745-2F4D-9C62-F9C9C678F22F}">
      <dsp:nvSpPr>
        <dsp:cNvPr id="0" name=""/>
        <dsp:cNvSpPr/>
      </dsp:nvSpPr>
      <dsp:spPr>
        <a:xfrm>
          <a:off x="1166724" y="1826755"/>
          <a:ext cx="8594380" cy="505093"/>
        </a:xfrm>
        <a:custGeom>
          <a:avLst/>
          <a:gdLst/>
          <a:ahLst/>
          <a:cxnLst/>
          <a:rect l="0" t="0" r="0" b="0"/>
          <a:pathLst>
            <a:path>
              <a:moveTo>
                <a:pt x="8594380" y="0"/>
              </a:moveTo>
              <a:lnTo>
                <a:pt x="8594380" y="269646"/>
              </a:lnTo>
              <a:lnTo>
                <a:pt x="0" y="269646"/>
              </a:lnTo>
              <a:lnTo>
                <a:pt x="0" y="505093"/>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48638" y="2076624"/>
        <a:ext cx="430552" cy="5356"/>
      </dsp:txXfrm>
    </dsp:sp>
    <dsp:sp modelId="{52DF91EC-C009-B94B-96C6-6D4A20996158}">
      <dsp:nvSpPr>
        <dsp:cNvPr id="0" name=""/>
        <dsp:cNvSpPr/>
      </dsp:nvSpPr>
      <dsp:spPr>
        <a:xfrm>
          <a:off x="8596554" y="431095"/>
          <a:ext cx="2329100" cy="139746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33400">
            <a:lnSpc>
              <a:spcPct val="90000"/>
            </a:lnSpc>
            <a:spcBef>
              <a:spcPct val="0"/>
            </a:spcBef>
            <a:spcAft>
              <a:spcPct val="35000"/>
            </a:spcAft>
            <a:buNone/>
          </a:pPr>
          <a:r>
            <a:rPr lang="en-GB" sz="1200" kern="1200"/>
            <a:t>Staff seen as </a:t>
          </a:r>
          <a:r>
            <a:rPr lang="en-GB" sz="1200" b="1" kern="1200"/>
            <a:t>regulators</a:t>
          </a:r>
          <a:r>
            <a:rPr lang="en-GB" sz="1200" kern="1200"/>
            <a:t>, not educators</a:t>
          </a:r>
          <a:endParaRPr lang="en-US" sz="1200" kern="1200"/>
        </a:p>
      </dsp:txBody>
      <dsp:txXfrm>
        <a:off x="8596554" y="431095"/>
        <a:ext cx="2329100" cy="1397460"/>
      </dsp:txXfrm>
    </dsp:sp>
    <dsp:sp modelId="{BAED0963-CF0D-C548-8B53-42B6F6E5285B}">
      <dsp:nvSpPr>
        <dsp:cNvPr id="0" name=""/>
        <dsp:cNvSpPr/>
      </dsp:nvSpPr>
      <dsp:spPr>
        <a:xfrm>
          <a:off x="2329474" y="3017259"/>
          <a:ext cx="505093" cy="91440"/>
        </a:xfrm>
        <a:custGeom>
          <a:avLst/>
          <a:gdLst/>
          <a:ahLst/>
          <a:cxnLst/>
          <a:rect l="0" t="0" r="0" b="0"/>
          <a:pathLst>
            <a:path>
              <a:moveTo>
                <a:pt x="0" y="45720"/>
              </a:moveTo>
              <a:lnTo>
                <a:pt x="505093" y="45720"/>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8628" y="3060300"/>
        <a:ext cx="26784" cy="5356"/>
      </dsp:txXfrm>
    </dsp:sp>
    <dsp:sp modelId="{C6E74F4F-5233-8C49-832F-37377CC0E067}">
      <dsp:nvSpPr>
        <dsp:cNvPr id="0" name=""/>
        <dsp:cNvSpPr/>
      </dsp:nvSpPr>
      <dsp:spPr>
        <a:xfrm>
          <a:off x="2174" y="2364249"/>
          <a:ext cx="2329100" cy="139746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33400">
            <a:lnSpc>
              <a:spcPct val="90000"/>
            </a:lnSpc>
            <a:spcBef>
              <a:spcPct val="0"/>
            </a:spcBef>
            <a:spcAft>
              <a:spcPct val="35000"/>
            </a:spcAft>
            <a:buNone/>
          </a:pPr>
          <a:r>
            <a:rPr lang="en-GB" sz="1200" kern="1200"/>
            <a:t>Surveillance reinforces </a:t>
          </a:r>
          <a:r>
            <a:rPr lang="en-GB" sz="1200" b="1" kern="1200"/>
            <a:t>efficiency and standardisation</a:t>
          </a:r>
          <a:endParaRPr lang="en-US" sz="1200" kern="1200"/>
        </a:p>
      </dsp:txBody>
      <dsp:txXfrm>
        <a:off x="2174" y="2364249"/>
        <a:ext cx="2329100" cy="1397460"/>
      </dsp:txXfrm>
    </dsp:sp>
    <dsp:sp modelId="{A57C9C4A-D1C5-0643-991C-B15CB48700B3}">
      <dsp:nvSpPr>
        <dsp:cNvPr id="0" name=""/>
        <dsp:cNvSpPr/>
      </dsp:nvSpPr>
      <dsp:spPr>
        <a:xfrm>
          <a:off x="5194267" y="3017259"/>
          <a:ext cx="505093" cy="91440"/>
        </a:xfrm>
        <a:custGeom>
          <a:avLst/>
          <a:gdLst/>
          <a:ahLst/>
          <a:cxnLst/>
          <a:rect l="0" t="0" r="0" b="0"/>
          <a:pathLst>
            <a:path>
              <a:moveTo>
                <a:pt x="0" y="45720"/>
              </a:moveTo>
              <a:lnTo>
                <a:pt x="505093"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33422" y="3060300"/>
        <a:ext cx="26784" cy="5356"/>
      </dsp:txXfrm>
    </dsp:sp>
    <dsp:sp modelId="{BEFC1BA6-5C5B-D74C-96A0-A5F64337AB3B}">
      <dsp:nvSpPr>
        <dsp:cNvPr id="0" name=""/>
        <dsp:cNvSpPr/>
      </dsp:nvSpPr>
      <dsp:spPr>
        <a:xfrm>
          <a:off x="2866967" y="2364249"/>
          <a:ext cx="2329100" cy="139746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33400">
            <a:lnSpc>
              <a:spcPct val="90000"/>
            </a:lnSpc>
            <a:spcBef>
              <a:spcPct val="0"/>
            </a:spcBef>
            <a:spcAft>
              <a:spcPct val="35000"/>
            </a:spcAft>
            <a:buNone/>
          </a:pPr>
          <a:r>
            <a:rPr lang="en-GB" sz="1200" b="1" kern="1200"/>
            <a:t>Policy Language Examples</a:t>
          </a:r>
          <a:endParaRPr lang="en-US" sz="1200" kern="1200"/>
        </a:p>
      </dsp:txBody>
      <dsp:txXfrm>
        <a:off x="2866967" y="2364249"/>
        <a:ext cx="2329100" cy="1397460"/>
      </dsp:txXfrm>
    </dsp:sp>
    <dsp:sp modelId="{535F2857-DB68-9E45-B1C6-FEF3E429A1B1}">
      <dsp:nvSpPr>
        <dsp:cNvPr id="0" name=""/>
        <dsp:cNvSpPr/>
      </dsp:nvSpPr>
      <dsp:spPr>
        <a:xfrm>
          <a:off x="5731761" y="2364249"/>
          <a:ext cx="2329100" cy="139746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33400">
            <a:lnSpc>
              <a:spcPct val="90000"/>
            </a:lnSpc>
            <a:spcBef>
              <a:spcPct val="0"/>
            </a:spcBef>
            <a:spcAft>
              <a:spcPct val="35000"/>
            </a:spcAft>
            <a:buNone/>
          </a:pPr>
          <a:r>
            <a:rPr lang="en-GB" sz="1200" kern="1200"/>
            <a:t>"All student work will be subject to plagiarism detection software." – </a:t>
          </a:r>
          <a:r>
            <a:rPr lang="en-GB" sz="1200" i="1" kern="1200"/>
            <a:t>Institution C</a:t>
          </a:r>
          <a:br>
            <a:rPr lang="en-GB" sz="1200" kern="1200"/>
          </a:br>
          <a:r>
            <a:rPr lang="en-GB" sz="1200" kern="1200"/>
            <a:t>"Examination scripts remain the property of the university." – </a:t>
          </a:r>
          <a:r>
            <a:rPr lang="en-GB" sz="1200" i="1" kern="1200"/>
            <a:t>Institution E</a:t>
          </a:r>
          <a:endParaRPr lang="en-US" sz="1200" kern="1200"/>
        </a:p>
      </dsp:txBody>
      <dsp:txXfrm>
        <a:off x="5731761" y="2364249"/>
        <a:ext cx="2329100" cy="13974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AA511-356E-1147-A4D8-E8E9F98F021E}">
      <dsp:nvSpPr>
        <dsp:cNvPr id="0" name=""/>
        <dsp:cNvSpPr/>
      </dsp:nvSpPr>
      <dsp:spPr>
        <a:xfrm>
          <a:off x="2329474" y="1084105"/>
          <a:ext cx="505093" cy="91440"/>
        </a:xfrm>
        <a:custGeom>
          <a:avLst/>
          <a:gdLst/>
          <a:ahLst/>
          <a:cxnLst/>
          <a:rect l="0" t="0" r="0" b="0"/>
          <a:pathLst>
            <a:path>
              <a:moveTo>
                <a:pt x="0" y="45720"/>
              </a:moveTo>
              <a:lnTo>
                <a:pt x="505093"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8628" y="1127147"/>
        <a:ext cx="26784" cy="5356"/>
      </dsp:txXfrm>
    </dsp:sp>
    <dsp:sp modelId="{6ECA68FA-8B59-914F-A46E-969583F07D00}">
      <dsp:nvSpPr>
        <dsp:cNvPr id="0" name=""/>
        <dsp:cNvSpPr/>
      </dsp:nvSpPr>
      <dsp:spPr>
        <a:xfrm>
          <a:off x="2174" y="431095"/>
          <a:ext cx="2329100" cy="139746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77850">
            <a:lnSpc>
              <a:spcPct val="90000"/>
            </a:lnSpc>
            <a:spcBef>
              <a:spcPct val="0"/>
            </a:spcBef>
            <a:spcAft>
              <a:spcPct val="35000"/>
            </a:spcAft>
            <a:buNone/>
          </a:pPr>
          <a:r>
            <a:rPr lang="en-GB" sz="1300" b="1" kern="1200"/>
            <a:t>Key Messages</a:t>
          </a:r>
          <a:endParaRPr lang="en-US" sz="1300" kern="1200"/>
        </a:p>
      </dsp:txBody>
      <dsp:txXfrm>
        <a:off x="2174" y="431095"/>
        <a:ext cx="2329100" cy="1397460"/>
      </dsp:txXfrm>
    </dsp:sp>
    <dsp:sp modelId="{CD991A5E-B9F6-3649-81BF-527CE9561D01}">
      <dsp:nvSpPr>
        <dsp:cNvPr id="0" name=""/>
        <dsp:cNvSpPr/>
      </dsp:nvSpPr>
      <dsp:spPr>
        <a:xfrm>
          <a:off x="5194267" y="1084105"/>
          <a:ext cx="505093" cy="91440"/>
        </a:xfrm>
        <a:custGeom>
          <a:avLst/>
          <a:gdLst/>
          <a:ahLst/>
          <a:cxnLst/>
          <a:rect l="0" t="0" r="0" b="0"/>
          <a:pathLst>
            <a:path>
              <a:moveTo>
                <a:pt x="0" y="45720"/>
              </a:moveTo>
              <a:lnTo>
                <a:pt x="505093"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33422" y="1127147"/>
        <a:ext cx="26784" cy="5356"/>
      </dsp:txXfrm>
    </dsp:sp>
    <dsp:sp modelId="{53C2BD11-771B-FF42-836B-2EA51E5CA262}">
      <dsp:nvSpPr>
        <dsp:cNvPr id="0" name=""/>
        <dsp:cNvSpPr/>
      </dsp:nvSpPr>
      <dsp:spPr>
        <a:xfrm>
          <a:off x="2866967" y="431095"/>
          <a:ext cx="2329100" cy="139746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77850">
            <a:lnSpc>
              <a:spcPct val="90000"/>
            </a:lnSpc>
            <a:spcBef>
              <a:spcPct val="0"/>
            </a:spcBef>
            <a:spcAft>
              <a:spcPct val="35000"/>
            </a:spcAft>
            <a:buNone/>
          </a:pPr>
          <a:r>
            <a:rPr lang="en-GB" sz="1300" kern="1200"/>
            <a:t>Policies promote </a:t>
          </a:r>
          <a:r>
            <a:rPr lang="en-GB" sz="1300" b="1" kern="1200"/>
            <a:t>uniform grading</a:t>
          </a:r>
          <a:r>
            <a:rPr lang="en-GB" sz="1300" kern="1200"/>
            <a:t> and </a:t>
          </a:r>
          <a:r>
            <a:rPr lang="en-GB" sz="1300" b="1" kern="1200"/>
            <a:t>central moderation</a:t>
          </a:r>
          <a:endParaRPr lang="en-US" sz="1300" kern="1200"/>
        </a:p>
      </dsp:txBody>
      <dsp:txXfrm>
        <a:off x="2866967" y="431095"/>
        <a:ext cx="2329100" cy="1397460"/>
      </dsp:txXfrm>
    </dsp:sp>
    <dsp:sp modelId="{15D9C899-CA3B-FD45-B220-9A06BCC268D1}">
      <dsp:nvSpPr>
        <dsp:cNvPr id="0" name=""/>
        <dsp:cNvSpPr/>
      </dsp:nvSpPr>
      <dsp:spPr>
        <a:xfrm>
          <a:off x="8059061" y="1084105"/>
          <a:ext cx="505093" cy="91440"/>
        </a:xfrm>
        <a:custGeom>
          <a:avLst/>
          <a:gdLst/>
          <a:ahLst/>
          <a:cxnLst/>
          <a:rect l="0" t="0" r="0" b="0"/>
          <a:pathLst>
            <a:path>
              <a:moveTo>
                <a:pt x="0" y="45720"/>
              </a:moveTo>
              <a:lnTo>
                <a:pt x="505093" y="45720"/>
              </a:lnTo>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298215" y="1127147"/>
        <a:ext cx="26784" cy="5356"/>
      </dsp:txXfrm>
    </dsp:sp>
    <dsp:sp modelId="{4F5AAEC6-3AB4-0544-A47E-0AE15AAE2E28}">
      <dsp:nvSpPr>
        <dsp:cNvPr id="0" name=""/>
        <dsp:cNvSpPr/>
      </dsp:nvSpPr>
      <dsp:spPr>
        <a:xfrm>
          <a:off x="5731761" y="431095"/>
          <a:ext cx="2329100" cy="139746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77850">
            <a:lnSpc>
              <a:spcPct val="90000"/>
            </a:lnSpc>
            <a:spcBef>
              <a:spcPct val="0"/>
            </a:spcBef>
            <a:spcAft>
              <a:spcPct val="35000"/>
            </a:spcAft>
            <a:buNone/>
          </a:pPr>
          <a:r>
            <a:rPr lang="en-GB" sz="1300" kern="1200"/>
            <a:t>Emphasis on </a:t>
          </a:r>
          <a:r>
            <a:rPr lang="en-GB" sz="1300" b="1" kern="1200"/>
            <a:t>measurability</a:t>
          </a:r>
          <a:r>
            <a:rPr lang="en-GB" sz="1300" kern="1200"/>
            <a:t> over nuance</a:t>
          </a:r>
          <a:endParaRPr lang="en-US" sz="1300" kern="1200"/>
        </a:p>
      </dsp:txBody>
      <dsp:txXfrm>
        <a:off x="5731761" y="431095"/>
        <a:ext cx="2329100" cy="1397460"/>
      </dsp:txXfrm>
    </dsp:sp>
    <dsp:sp modelId="{068D7167-5A54-FF46-A6A7-196BC34D9B76}">
      <dsp:nvSpPr>
        <dsp:cNvPr id="0" name=""/>
        <dsp:cNvSpPr/>
      </dsp:nvSpPr>
      <dsp:spPr>
        <a:xfrm>
          <a:off x="1166724" y="1826755"/>
          <a:ext cx="8594380" cy="505093"/>
        </a:xfrm>
        <a:custGeom>
          <a:avLst/>
          <a:gdLst/>
          <a:ahLst/>
          <a:cxnLst/>
          <a:rect l="0" t="0" r="0" b="0"/>
          <a:pathLst>
            <a:path>
              <a:moveTo>
                <a:pt x="8594380" y="0"/>
              </a:moveTo>
              <a:lnTo>
                <a:pt x="8594380" y="269646"/>
              </a:lnTo>
              <a:lnTo>
                <a:pt x="0" y="269646"/>
              </a:lnTo>
              <a:lnTo>
                <a:pt x="0" y="505093"/>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48638" y="2076624"/>
        <a:ext cx="430552" cy="5356"/>
      </dsp:txXfrm>
    </dsp:sp>
    <dsp:sp modelId="{A1DBE480-29FA-084B-B0C1-2DD7AA7D2C38}">
      <dsp:nvSpPr>
        <dsp:cNvPr id="0" name=""/>
        <dsp:cNvSpPr/>
      </dsp:nvSpPr>
      <dsp:spPr>
        <a:xfrm>
          <a:off x="8596554" y="431095"/>
          <a:ext cx="2329100" cy="139746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77850">
            <a:lnSpc>
              <a:spcPct val="90000"/>
            </a:lnSpc>
            <a:spcBef>
              <a:spcPct val="0"/>
            </a:spcBef>
            <a:spcAft>
              <a:spcPct val="35000"/>
            </a:spcAft>
            <a:buNone/>
          </a:pPr>
          <a:r>
            <a:rPr lang="en-GB" sz="1300" kern="1200"/>
            <a:t>Staff framed as </a:t>
          </a:r>
          <a:r>
            <a:rPr lang="en-GB" sz="1300" b="1" kern="1200"/>
            <a:t>technicians</a:t>
          </a:r>
          <a:r>
            <a:rPr lang="en-GB" sz="1300" kern="1200"/>
            <a:t>, students as </a:t>
          </a:r>
          <a:r>
            <a:rPr lang="en-GB" sz="1300" b="1" kern="1200"/>
            <a:t>outputs</a:t>
          </a:r>
          <a:endParaRPr lang="en-US" sz="1300" kern="1200"/>
        </a:p>
      </dsp:txBody>
      <dsp:txXfrm>
        <a:off x="8596554" y="431095"/>
        <a:ext cx="2329100" cy="1397460"/>
      </dsp:txXfrm>
    </dsp:sp>
    <dsp:sp modelId="{6189DB10-357C-C348-A666-88BB726AF8C6}">
      <dsp:nvSpPr>
        <dsp:cNvPr id="0" name=""/>
        <dsp:cNvSpPr/>
      </dsp:nvSpPr>
      <dsp:spPr>
        <a:xfrm>
          <a:off x="2329474" y="3017259"/>
          <a:ext cx="505093" cy="91440"/>
        </a:xfrm>
        <a:custGeom>
          <a:avLst/>
          <a:gdLst/>
          <a:ahLst/>
          <a:cxnLst/>
          <a:rect l="0" t="0" r="0" b="0"/>
          <a:pathLst>
            <a:path>
              <a:moveTo>
                <a:pt x="0" y="45720"/>
              </a:moveTo>
              <a:lnTo>
                <a:pt x="505093" y="45720"/>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8628" y="3060300"/>
        <a:ext cx="26784" cy="5356"/>
      </dsp:txXfrm>
    </dsp:sp>
    <dsp:sp modelId="{764E479B-A527-5B49-9482-20AC5178921A}">
      <dsp:nvSpPr>
        <dsp:cNvPr id="0" name=""/>
        <dsp:cNvSpPr/>
      </dsp:nvSpPr>
      <dsp:spPr>
        <a:xfrm>
          <a:off x="2174" y="2364249"/>
          <a:ext cx="2329100" cy="139746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77850">
            <a:lnSpc>
              <a:spcPct val="90000"/>
            </a:lnSpc>
            <a:spcBef>
              <a:spcPct val="0"/>
            </a:spcBef>
            <a:spcAft>
              <a:spcPct val="35000"/>
            </a:spcAft>
            <a:buNone/>
          </a:pPr>
          <a:r>
            <a:rPr lang="en-GB" sz="1300" kern="1200"/>
            <a:t>Standardisation interacts with </a:t>
          </a:r>
          <a:r>
            <a:rPr lang="en-GB" sz="1300" b="1" kern="1200"/>
            <a:t>surveillance</a:t>
          </a:r>
          <a:r>
            <a:rPr lang="en-GB" sz="1300" kern="1200"/>
            <a:t> and </a:t>
          </a:r>
          <a:r>
            <a:rPr lang="en-GB" sz="1300" b="1" kern="1200"/>
            <a:t>efficiency</a:t>
          </a:r>
          <a:endParaRPr lang="en-US" sz="1300" kern="1200"/>
        </a:p>
      </dsp:txBody>
      <dsp:txXfrm>
        <a:off x="2174" y="2364249"/>
        <a:ext cx="2329100" cy="1397460"/>
      </dsp:txXfrm>
    </dsp:sp>
    <dsp:sp modelId="{6CCBC4BF-7DCA-1E43-A298-10AB1DBC79EE}">
      <dsp:nvSpPr>
        <dsp:cNvPr id="0" name=""/>
        <dsp:cNvSpPr/>
      </dsp:nvSpPr>
      <dsp:spPr>
        <a:xfrm>
          <a:off x="5194267" y="3017259"/>
          <a:ext cx="505093" cy="91440"/>
        </a:xfrm>
        <a:custGeom>
          <a:avLst/>
          <a:gdLst/>
          <a:ahLst/>
          <a:cxnLst/>
          <a:rect l="0" t="0" r="0" b="0"/>
          <a:pathLst>
            <a:path>
              <a:moveTo>
                <a:pt x="0" y="45720"/>
              </a:moveTo>
              <a:lnTo>
                <a:pt x="505093"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33422" y="3060300"/>
        <a:ext cx="26784" cy="5356"/>
      </dsp:txXfrm>
    </dsp:sp>
    <dsp:sp modelId="{CE22DD8B-4440-9E40-9415-2FEF0A7E0259}">
      <dsp:nvSpPr>
        <dsp:cNvPr id="0" name=""/>
        <dsp:cNvSpPr/>
      </dsp:nvSpPr>
      <dsp:spPr>
        <a:xfrm>
          <a:off x="2866967" y="2364249"/>
          <a:ext cx="2329100" cy="139746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77850">
            <a:lnSpc>
              <a:spcPct val="90000"/>
            </a:lnSpc>
            <a:spcBef>
              <a:spcPct val="0"/>
            </a:spcBef>
            <a:spcAft>
              <a:spcPct val="35000"/>
            </a:spcAft>
            <a:buNone/>
          </a:pPr>
          <a:r>
            <a:rPr lang="en-GB" sz="1300" b="1" kern="1200"/>
            <a:t>Policy Language Examples</a:t>
          </a:r>
          <a:endParaRPr lang="en-US" sz="1300" kern="1200"/>
        </a:p>
      </dsp:txBody>
      <dsp:txXfrm>
        <a:off x="2866967" y="2364249"/>
        <a:ext cx="2329100" cy="1397460"/>
      </dsp:txXfrm>
    </dsp:sp>
    <dsp:sp modelId="{1EE753F3-EBA4-AD41-B14F-8F9C5EF3C2D7}">
      <dsp:nvSpPr>
        <dsp:cNvPr id="0" name=""/>
        <dsp:cNvSpPr/>
      </dsp:nvSpPr>
      <dsp:spPr>
        <a:xfrm>
          <a:off x="5731761" y="2364249"/>
          <a:ext cx="2329100" cy="139746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577850">
            <a:lnSpc>
              <a:spcPct val="90000"/>
            </a:lnSpc>
            <a:spcBef>
              <a:spcPct val="0"/>
            </a:spcBef>
            <a:spcAft>
              <a:spcPct val="35000"/>
            </a:spcAft>
            <a:buNone/>
          </a:pPr>
          <a:r>
            <a:rPr lang="en-GB" sz="1300" kern="1200"/>
            <a:t>"All assessments must be marked out of 100..." – </a:t>
          </a:r>
          <a:r>
            <a:rPr lang="en-GB" sz="1300" i="1" kern="1200"/>
            <a:t>Institution B</a:t>
          </a:r>
          <a:br>
            <a:rPr lang="en-GB" sz="1300" kern="1200"/>
          </a:br>
          <a:r>
            <a:rPr lang="en-GB" sz="1300" kern="1200"/>
            <a:t>"Moderation processes ensure consistency..." – </a:t>
          </a:r>
          <a:r>
            <a:rPr lang="en-GB" sz="1300" i="1" kern="1200"/>
            <a:t>Institution A</a:t>
          </a:r>
          <a:endParaRPr lang="en-US" sz="1300" kern="1200"/>
        </a:p>
      </dsp:txBody>
      <dsp:txXfrm>
        <a:off x="5731761" y="2364249"/>
        <a:ext cx="2329100" cy="13974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F826F0-209D-CD41-8551-57FB43664CB8}">
      <dsp:nvSpPr>
        <dsp:cNvPr id="0" name=""/>
        <dsp:cNvSpPr/>
      </dsp:nvSpPr>
      <dsp:spPr>
        <a:xfrm>
          <a:off x="2329474" y="1084105"/>
          <a:ext cx="505093" cy="91440"/>
        </a:xfrm>
        <a:custGeom>
          <a:avLst/>
          <a:gdLst/>
          <a:ahLst/>
          <a:cxnLst/>
          <a:rect l="0" t="0" r="0" b="0"/>
          <a:pathLst>
            <a:path>
              <a:moveTo>
                <a:pt x="0" y="45720"/>
              </a:moveTo>
              <a:lnTo>
                <a:pt x="505093"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8628" y="1127147"/>
        <a:ext cx="26784" cy="5356"/>
      </dsp:txXfrm>
    </dsp:sp>
    <dsp:sp modelId="{1E7D773F-C1DB-C14F-A9C4-201A607407E1}">
      <dsp:nvSpPr>
        <dsp:cNvPr id="0" name=""/>
        <dsp:cNvSpPr/>
      </dsp:nvSpPr>
      <dsp:spPr>
        <a:xfrm>
          <a:off x="2174" y="431095"/>
          <a:ext cx="2329100" cy="139746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622300">
            <a:lnSpc>
              <a:spcPct val="90000"/>
            </a:lnSpc>
            <a:spcBef>
              <a:spcPct val="0"/>
            </a:spcBef>
            <a:spcAft>
              <a:spcPct val="35000"/>
            </a:spcAft>
            <a:buNone/>
          </a:pPr>
          <a:r>
            <a:rPr lang="en-GB" sz="1400" b="1" kern="1200"/>
            <a:t>Key Messages</a:t>
          </a:r>
          <a:endParaRPr lang="en-US" sz="1400" kern="1200"/>
        </a:p>
      </dsp:txBody>
      <dsp:txXfrm>
        <a:off x="2174" y="431095"/>
        <a:ext cx="2329100" cy="1397460"/>
      </dsp:txXfrm>
    </dsp:sp>
    <dsp:sp modelId="{E69AB626-884A-9E45-BECC-16486921CDAD}">
      <dsp:nvSpPr>
        <dsp:cNvPr id="0" name=""/>
        <dsp:cNvSpPr/>
      </dsp:nvSpPr>
      <dsp:spPr>
        <a:xfrm>
          <a:off x="5194267" y="1084105"/>
          <a:ext cx="505093" cy="91440"/>
        </a:xfrm>
        <a:custGeom>
          <a:avLst/>
          <a:gdLst/>
          <a:ahLst/>
          <a:cxnLst/>
          <a:rect l="0" t="0" r="0" b="0"/>
          <a:pathLst>
            <a:path>
              <a:moveTo>
                <a:pt x="0" y="45720"/>
              </a:moveTo>
              <a:lnTo>
                <a:pt x="505093"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33422" y="1127147"/>
        <a:ext cx="26784" cy="5356"/>
      </dsp:txXfrm>
    </dsp:sp>
    <dsp:sp modelId="{F51A18D4-F5F5-CF49-8319-50BFCD8A64BF}">
      <dsp:nvSpPr>
        <dsp:cNvPr id="0" name=""/>
        <dsp:cNvSpPr/>
      </dsp:nvSpPr>
      <dsp:spPr>
        <a:xfrm>
          <a:off x="2866967" y="431095"/>
          <a:ext cx="2329100" cy="139746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622300">
            <a:lnSpc>
              <a:spcPct val="90000"/>
            </a:lnSpc>
            <a:spcBef>
              <a:spcPct val="0"/>
            </a:spcBef>
            <a:spcAft>
              <a:spcPct val="35000"/>
            </a:spcAft>
            <a:buNone/>
          </a:pPr>
          <a:r>
            <a:rPr lang="en-GB" sz="1400" kern="1200"/>
            <a:t>Student support is </a:t>
          </a:r>
          <a:r>
            <a:rPr lang="en-GB" sz="1400" b="1" kern="1200"/>
            <a:t>conditional</a:t>
          </a:r>
          <a:r>
            <a:rPr lang="en-GB" sz="1400" kern="1200"/>
            <a:t>, not unconditional</a:t>
          </a:r>
          <a:endParaRPr lang="en-US" sz="1400" kern="1200"/>
        </a:p>
      </dsp:txBody>
      <dsp:txXfrm>
        <a:off x="2866967" y="431095"/>
        <a:ext cx="2329100" cy="1397460"/>
      </dsp:txXfrm>
    </dsp:sp>
    <dsp:sp modelId="{7F9B8C66-EE23-554E-883B-730065315B00}">
      <dsp:nvSpPr>
        <dsp:cNvPr id="0" name=""/>
        <dsp:cNvSpPr/>
      </dsp:nvSpPr>
      <dsp:spPr>
        <a:xfrm>
          <a:off x="8059061" y="1084105"/>
          <a:ext cx="505093" cy="91440"/>
        </a:xfrm>
        <a:custGeom>
          <a:avLst/>
          <a:gdLst/>
          <a:ahLst/>
          <a:cxnLst/>
          <a:rect l="0" t="0" r="0" b="0"/>
          <a:pathLst>
            <a:path>
              <a:moveTo>
                <a:pt x="0" y="45720"/>
              </a:moveTo>
              <a:lnTo>
                <a:pt x="505093" y="45720"/>
              </a:lnTo>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298215" y="1127147"/>
        <a:ext cx="26784" cy="5356"/>
      </dsp:txXfrm>
    </dsp:sp>
    <dsp:sp modelId="{B38AC2E4-4A6D-4649-8FE8-FF59AB97E07E}">
      <dsp:nvSpPr>
        <dsp:cNvPr id="0" name=""/>
        <dsp:cNvSpPr/>
      </dsp:nvSpPr>
      <dsp:spPr>
        <a:xfrm>
          <a:off x="5731761" y="431095"/>
          <a:ext cx="2329100" cy="139746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622300">
            <a:lnSpc>
              <a:spcPct val="90000"/>
            </a:lnSpc>
            <a:spcBef>
              <a:spcPct val="0"/>
            </a:spcBef>
            <a:spcAft>
              <a:spcPct val="35000"/>
            </a:spcAft>
            <a:buNone/>
          </a:pPr>
          <a:r>
            <a:rPr lang="en-GB" sz="1400" kern="1200"/>
            <a:t>Policies emphasise </a:t>
          </a:r>
          <a:r>
            <a:rPr lang="en-GB" sz="1400" b="1" kern="1200"/>
            <a:t>formal approval</a:t>
          </a:r>
          <a:r>
            <a:rPr lang="en-GB" sz="1400" kern="1200"/>
            <a:t> and </a:t>
          </a:r>
          <a:r>
            <a:rPr lang="en-GB" sz="1400" b="1" kern="1200"/>
            <a:t>bureaucratic processes</a:t>
          </a:r>
          <a:endParaRPr lang="en-US" sz="1400" kern="1200"/>
        </a:p>
      </dsp:txBody>
      <dsp:txXfrm>
        <a:off x="5731761" y="431095"/>
        <a:ext cx="2329100" cy="1397460"/>
      </dsp:txXfrm>
    </dsp:sp>
    <dsp:sp modelId="{34E2089B-7E73-D045-9EA3-6CEE574F3D52}">
      <dsp:nvSpPr>
        <dsp:cNvPr id="0" name=""/>
        <dsp:cNvSpPr/>
      </dsp:nvSpPr>
      <dsp:spPr>
        <a:xfrm>
          <a:off x="1166724" y="1826755"/>
          <a:ext cx="8594380" cy="505093"/>
        </a:xfrm>
        <a:custGeom>
          <a:avLst/>
          <a:gdLst/>
          <a:ahLst/>
          <a:cxnLst/>
          <a:rect l="0" t="0" r="0" b="0"/>
          <a:pathLst>
            <a:path>
              <a:moveTo>
                <a:pt x="8594380" y="0"/>
              </a:moveTo>
              <a:lnTo>
                <a:pt x="8594380" y="269646"/>
              </a:lnTo>
              <a:lnTo>
                <a:pt x="0" y="269646"/>
              </a:lnTo>
              <a:lnTo>
                <a:pt x="0" y="505093"/>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48638" y="2076624"/>
        <a:ext cx="430552" cy="5356"/>
      </dsp:txXfrm>
    </dsp:sp>
    <dsp:sp modelId="{F7CB3D0C-09D1-4D4C-95FB-49DFD184EAB3}">
      <dsp:nvSpPr>
        <dsp:cNvPr id="0" name=""/>
        <dsp:cNvSpPr/>
      </dsp:nvSpPr>
      <dsp:spPr>
        <a:xfrm>
          <a:off x="8596554" y="431095"/>
          <a:ext cx="2329100" cy="139746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622300">
            <a:lnSpc>
              <a:spcPct val="90000"/>
            </a:lnSpc>
            <a:spcBef>
              <a:spcPct val="0"/>
            </a:spcBef>
            <a:spcAft>
              <a:spcPct val="35000"/>
            </a:spcAft>
            <a:buNone/>
          </a:pPr>
          <a:r>
            <a:rPr lang="en-GB" sz="1400" kern="1200"/>
            <a:t>Academics framed as </a:t>
          </a:r>
          <a:r>
            <a:rPr lang="en-GB" sz="1400" b="1" kern="1200"/>
            <a:t>gatekeepers</a:t>
          </a:r>
          <a:r>
            <a:rPr lang="en-GB" sz="1400" kern="1200"/>
            <a:t>, not mentors</a:t>
          </a:r>
          <a:endParaRPr lang="en-US" sz="1400" kern="1200"/>
        </a:p>
      </dsp:txBody>
      <dsp:txXfrm>
        <a:off x="8596554" y="431095"/>
        <a:ext cx="2329100" cy="1397460"/>
      </dsp:txXfrm>
    </dsp:sp>
    <dsp:sp modelId="{DAE096A7-DEE8-2843-892A-48BB4EEB87AF}">
      <dsp:nvSpPr>
        <dsp:cNvPr id="0" name=""/>
        <dsp:cNvSpPr/>
      </dsp:nvSpPr>
      <dsp:spPr>
        <a:xfrm>
          <a:off x="2329474" y="3017259"/>
          <a:ext cx="505093" cy="91440"/>
        </a:xfrm>
        <a:custGeom>
          <a:avLst/>
          <a:gdLst/>
          <a:ahLst/>
          <a:cxnLst/>
          <a:rect l="0" t="0" r="0" b="0"/>
          <a:pathLst>
            <a:path>
              <a:moveTo>
                <a:pt x="0" y="45720"/>
              </a:moveTo>
              <a:lnTo>
                <a:pt x="505093" y="45720"/>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68628" y="3060300"/>
        <a:ext cx="26784" cy="5356"/>
      </dsp:txXfrm>
    </dsp:sp>
    <dsp:sp modelId="{0B21AB8E-00A2-D74C-AE03-F0CFFF440343}">
      <dsp:nvSpPr>
        <dsp:cNvPr id="0" name=""/>
        <dsp:cNvSpPr/>
      </dsp:nvSpPr>
      <dsp:spPr>
        <a:xfrm>
          <a:off x="2174" y="2364249"/>
          <a:ext cx="2329100" cy="139746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622300">
            <a:lnSpc>
              <a:spcPct val="90000"/>
            </a:lnSpc>
            <a:spcBef>
              <a:spcPct val="0"/>
            </a:spcBef>
            <a:spcAft>
              <a:spcPct val="35000"/>
            </a:spcAft>
            <a:buNone/>
          </a:pPr>
          <a:r>
            <a:rPr lang="en-GB" sz="1400" kern="1200"/>
            <a:t>Pastoral care intersects with </a:t>
          </a:r>
          <a:r>
            <a:rPr lang="en-GB" sz="1400" b="1" kern="1200"/>
            <a:t>efficiency</a:t>
          </a:r>
          <a:r>
            <a:rPr lang="en-GB" sz="1400" kern="1200"/>
            <a:t>, </a:t>
          </a:r>
          <a:r>
            <a:rPr lang="en-GB" sz="1400" b="1" kern="1200"/>
            <a:t>surveillance</a:t>
          </a:r>
          <a:r>
            <a:rPr lang="en-GB" sz="1400" kern="1200"/>
            <a:t>, and </a:t>
          </a:r>
          <a:r>
            <a:rPr lang="en-GB" sz="1400" b="1" kern="1200"/>
            <a:t>standardisation</a:t>
          </a:r>
          <a:endParaRPr lang="en-US" sz="1400" kern="1200"/>
        </a:p>
      </dsp:txBody>
      <dsp:txXfrm>
        <a:off x="2174" y="2364249"/>
        <a:ext cx="2329100" cy="1397460"/>
      </dsp:txXfrm>
    </dsp:sp>
    <dsp:sp modelId="{B2EBF76F-4FAA-6C45-B706-70A7943F7A89}">
      <dsp:nvSpPr>
        <dsp:cNvPr id="0" name=""/>
        <dsp:cNvSpPr/>
      </dsp:nvSpPr>
      <dsp:spPr>
        <a:xfrm>
          <a:off x="5194267" y="3017259"/>
          <a:ext cx="505093" cy="91440"/>
        </a:xfrm>
        <a:custGeom>
          <a:avLst/>
          <a:gdLst/>
          <a:ahLst/>
          <a:cxnLst/>
          <a:rect l="0" t="0" r="0" b="0"/>
          <a:pathLst>
            <a:path>
              <a:moveTo>
                <a:pt x="0" y="45720"/>
              </a:moveTo>
              <a:lnTo>
                <a:pt x="505093"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33422" y="3060300"/>
        <a:ext cx="26784" cy="5356"/>
      </dsp:txXfrm>
    </dsp:sp>
    <dsp:sp modelId="{4F420B32-7C96-8D47-95F7-B1F4A402011D}">
      <dsp:nvSpPr>
        <dsp:cNvPr id="0" name=""/>
        <dsp:cNvSpPr/>
      </dsp:nvSpPr>
      <dsp:spPr>
        <a:xfrm>
          <a:off x="2866967" y="2364249"/>
          <a:ext cx="2329100" cy="139746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622300">
            <a:lnSpc>
              <a:spcPct val="90000"/>
            </a:lnSpc>
            <a:spcBef>
              <a:spcPct val="0"/>
            </a:spcBef>
            <a:spcAft>
              <a:spcPct val="35000"/>
            </a:spcAft>
            <a:buNone/>
          </a:pPr>
          <a:r>
            <a:rPr lang="en-GB" sz="1400" b="1" kern="1200"/>
            <a:t>Policy Language Examples</a:t>
          </a:r>
          <a:endParaRPr lang="en-US" sz="1400" kern="1200"/>
        </a:p>
      </dsp:txBody>
      <dsp:txXfrm>
        <a:off x="2866967" y="2364249"/>
        <a:ext cx="2329100" cy="1397460"/>
      </dsp:txXfrm>
    </dsp:sp>
    <dsp:sp modelId="{A5F819D7-E5F1-6644-B55F-CB80D5C8010B}">
      <dsp:nvSpPr>
        <dsp:cNvPr id="0" name=""/>
        <dsp:cNvSpPr/>
      </dsp:nvSpPr>
      <dsp:spPr>
        <a:xfrm>
          <a:off x="5731761" y="2364249"/>
          <a:ext cx="2329100" cy="139746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128" tIns="119797" rIns="114128" bIns="119797" numCol="1" spcCol="1270" anchor="ctr" anchorCtr="0">
          <a:noAutofit/>
        </a:bodyPr>
        <a:lstStyle/>
        <a:p>
          <a:pPr marL="0" lvl="0" indent="0" algn="ctr" defTabSz="622300">
            <a:lnSpc>
              <a:spcPct val="90000"/>
            </a:lnSpc>
            <a:spcBef>
              <a:spcPct val="0"/>
            </a:spcBef>
            <a:spcAft>
              <a:spcPct val="35000"/>
            </a:spcAft>
            <a:buNone/>
          </a:pPr>
          <a:r>
            <a:rPr lang="en-GB" sz="1400" kern="1200"/>
            <a:t>"Extensions... subject to formal evidence submission." – </a:t>
          </a:r>
          <a:r>
            <a:rPr lang="en-GB" sz="1400" i="1" kern="1200"/>
            <a:t>Institution D</a:t>
          </a:r>
          <a:br>
            <a:rPr lang="en-GB" sz="1400" kern="1200"/>
          </a:br>
          <a:r>
            <a:rPr lang="en-GB" sz="1400" kern="1200"/>
            <a:t>"All decisions final" – </a:t>
          </a:r>
          <a:r>
            <a:rPr lang="en-GB" sz="1400" i="1" kern="1200"/>
            <a:t>Institution C</a:t>
          </a:r>
          <a:endParaRPr lang="en-US" sz="1400" kern="1200"/>
        </a:p>
      </dsp:txBody>
      <dsp:txXfrm>
        <a:off x="5731761" y="2364249"/>
        <a:ext cx="2329100" cy="139746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E46F2-0B27-5048-898F-78CBF586D1AC}" type="datetimeFigureOut">
              <a:rPr lang="en-GB" smtClean="0"/>
              <a:t>11/06/2025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8AFCC2-DD4E-AB44-813D-1CDD137ACD55}" type="slidenum">
              <a:rPr lang="en-GB" smtClean="0"/>
              <a:t>‹#›</a:t>
            </a:fld>
            <a:endParaRPr lang="en-GB"/>
          </a:p>
        </p:txBody>
      </p:sp>
    </p:spTree>
    <p:extLst>
      <p:ext uri="{BB962C8B-B14F-4D97-AF65-F5344CB8AC3E}">
        <p14:creationId xmlns:p14="http://schemas.microsoft.com/office/powerpoint/2010/main" val="1474690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8AFCC2-DD4E-AB44-813D-1CDD137ACD55}" type="slidenum">
              <a:rPr lang="en-GB" smtClean="0"/>
              <a:t>1</a:t>
            </a:fld>
            <a:endParaRPr lang="en-GB"/>
          </a:p>
        </p:txBody>
      </p:sp>
    </p:spTree>
    <p:extLst>
      <p:ext uri="{BB962C8B-B14F-4D97-AF65-F5344CB8AC3E}">
        <p14:creationId xmlns:p14="http://schemas.microsoft.com/office/powerpoint/2010/main" val="1119926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the documents, four consistent and powerful themes emerged. These aren’t just surface observations — they reflect deeper discursive patterns that shape how assessment is governed and practiced across different institutions. They tell a story of constraint — how innovation gets boxed in by institutional priorities.”</a:t>
            </a:r>
          </a:p>
        </p:txBody>
      </p:sp>
      <p:sp>
        <p:nvSpPr>
          <p:cNvPr id="4" name="Slide Number Placeholder 3"/>
          <p:cNvSpPr>
            <a:spLocks noGrp="1"/>
          </p:cNvSpPr>
          <p:nvPr>
            <p:ph type="sldNum" sz="quarter" idx="5"/>
          </p:nvPr>
        </p:nvSpPr>
        <p:spPr/>
        <p:txBody>
          <a:bodyPr/>
          <a:lstStyle/>
          <a:p>
            <a:fld id="{5A8AFCC2-DD4E-AB44-813D-1CDD137ACD55}" type="slidenum">
              <a:rPr lang="en-GB" smtClean="0"/>
              <a:t>10</a:t>
            </a:fld>
            <a:endParaRPr lang="en-GB"/>
          </a:p>
        </p:txBody>
      </p:sp>
    </p:spTree>
    <p:extLst>
      <p:ext uri="{BB962C8B-B14F-4D97-AF65-F5344CB8AC3E}">
        <p14:creationId xmlns:p14="http://schemas.microsoft.com/office/powerpoint/2010/main" val="402314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first theme — efficiency — runs deep across the institutions. Assessment policies use highly structured language to emphasise deadlines and administrative control, with clear penalties for deviation. For example, Institution A caps late submissions at 40%, while Institution D allows just one reassessment.</a:t>
            </a:r>
          </a:p>
          <a:p>
            <a:r>
              <a:rPr lang="en-GB" dirty="0"/>
              <a:t>From a discourse perspective, this language transforms both students and staff. Students are cast not as curious learners, but as rule-followers. Academics are framed less as educators and more as enforcers of policy. And if you look at the text frequency analysis — words like ‘requirements’ and ‘submission’ dominate.</a:t>
            </a:r>
          </a:p>
          <a:p>
            <a:r>
              <a:rPr lang="en-GB" dirty="0"/>
              <a:t>In terms of broader practice, this is part of a much wider discourse — one that values predictability and risk management. But in doing so, it limits scope for creativity, iteration, or failure-as-learning. Efficiency becomes a form of control, pushing assessment toward the administrative and away from the pedagogical.”</a:t>
            </a:r>
          </a:p>
          <a:p>
            <a:endParaRPr lang="en-GB" dirty="0"/>
          </a:p>
        </p:txBody>
      </p:sp>
      <p:sp>
        <p:nvSpPr>
          <p:cNvPr id="4" name="Slide Number Placeholder 3"/>
          <p:cNvSpPr>
            <a:spLocks noGrp="1"/>
          </p:cNvSpPr>
          <p:nvPr>
            <p:ph type="sldNum" sz="quarter" idx="5"/>
          </p:nvPr>
        </p:nvSpPr>
        <p:spPr/>
        <p:txBody>
          <a:bodyPr/>
          <a:lstStyle/>
          <a:p>
            <a:fld id="{5A8AFCC2-DD4E-AB44-813D-1CDD137ACD55}" type="slidenum">
              <a:rPr lang="en-GB" smtClean="0"/>
              <a:t>12</a:t>
            </a:fld>
            <a:endParaRPr lang="en-GB"/>
          </a:p>
        </p:txBody>
      </p:sp>
    </p:spTree>
    <p:extLst>
      <p:ext uri="{BB962C8B-B14F-4D97-AF65-F5344CB8AC3E}">
        <p14:creationId xmlns:p14="http://schemas.microsoft.com/office/powerpoint/2010/main" val="2637922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theme is surveillance — not just in the traditional sense, but as a discursive tool of control. Policies consistently highlight technologies and procedures that position student work as needing monitoring. Institution C makes this explicit through its use of plagiarism detection software and integrity panels. Institution E even withholds exam scripts, reinforcing the university's ownership of student output.</a:t>
            </a:r>
          </a:p>
          <a:p>
            <a:r>
              <a:rPr lang="en-GB" dirty="0"/>
              <a:t>The language here is highly regulatory. Words like ‘policy’, ‘regulations’, and ‘board’ dominate, creating a compliance-heavy tone. This discursive environment constructs students not as trusted learners, but as individuals under suspicion — potential rule-breakers. At the same time, it reframes the academic role: educators become enforcers.</a:t>
            </a:r>
          </a:p>
          <a:p>
            <a:r>
              <a:rPr lang="en-GB" dirty="0"/>
              <a:t>From a CDA perspective, this reinforces the institutional logic of risk management and accountability. It aligns tightly with the themes of efficiency and standardisation — creating an ecosystem in which innovation is not only unsupported, but systematically constrained. Surveillance, then, is not just about plagiarism — it’s about maintaining institutional control through discourse.”</a:t>
            </a:r>
          </a:p>
          <a:p>
            <a:endParaRPr lang="en-GB" dirty="0"/>
          </a:p>
        </p:txBody>
      </p:sp>
      <p:sp>
        <p:nvSpPr>
          <p:cNvPr id="4" name="Slide Number Placeholder 3"/>
          <p:cNvSpPr>
            <a:spLocks noGrp="1"/>
          </p:cNvSpPr>
          <p:nvPr>
            <p:ph type="sldNum" sz="quarter" idx="5"/>
          </p:nvPr>
        </p:nvSpPr>
        <p:spPr/>
        <p:txBody>
          <a:bodyPr/>
          <a:lstStyle/>
          <a:p>
            <a:fld id="{5A8AFCC2-DD4E-AB44-813D-1CDD137ACD55}" type="slidenum">
              <a:rPr lang="en-GB" smtClean="0"/>
              <a:t>13</a:t>
            </a:fld>
            <a:endParaRPr lang="en-GB"/>
          </a:p>
        </p:txBody>
      </p:sp>
    </p:spTree>
    <p:extLst>
      <p:ext uri="{BB962C8B-B14F-4D97-AF65-F5344CB8AC3E}">
        <p14:creationId xmlns:p14="http://schemas.microsoft.com/office/powerpoint/2010/main" val="1158582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third theme is standardisation and control. Here, we see policies enforcing strict grading structures — for example, Institution B’s mandate that all assessments be marked out of 100 with fixed boundaries. Institution A echoes this with centralised moderation designed to ensure examiner conformity.</a:t>
            </a:r>
          </a:p>
          <a:p>
            <a:r>
              <a:rPr lang="en-GB" dirty="0"/>
              <a:t>This isn’t just administrative convenience. The language — ‘marks’, ‘credits’, ‘classification’ — shows a deep institutional preference for what’s measurable, comparable, and controlled. But this is problematic, especially in disciplines like the humanities, where interpretive judgement matters. A fixed numerical structure can flatten academic nuance.</a:t>
            </a:r>
          </a:p>
          <a:p>
            <a:r>
              <a:rPr lang="en-GB" dirty="0"/>
              <a:t>Discursively, these policies position students as standardised outputs, reducing learning to performance against rigid metrics. Lecturers are framed as implementers of these systems — more technician than teacher — applying rules rather than exercising pedagogical judgement.</a:t>
            </a:r>
          </a:p>
          <a:p>
            <a:r>
              <a:rPr lang="en-GB" dirty="0"/>
              <a:t>From a CDA perspective, standardisation reinforces the themes of efficiency and surveillance. It enables control — making it easier to monitor, audit, and manage — but it also limits innovation and creativity. It creates a culture where risk is avoided, not embraced, and where autonomy is lost beneath procedural uniformity.”</a:t>
            </a:r>
          </a:p>
          <a:p>
            <a:endParaRPr lang="en-GB" b="1" dirty="0"/>
          </a:p>
        </p:txBody>
      </p:sp>
      <p:sp>
        <p:nvSpPr>
          <p:cNvPr id="4" name="Slide Number Placeholder 3"/>
          <p:cNvSpPr>
            <a:spLocks noGrp="1"/>
          </p:cNvSpPr>
          <p:nvPr>
            <p:ph type="sldNum" sz="quarter" idx="5"/>
          </p:nvPr>
        </p:nvSpPr>
        <p:spPr/>
        <p:txBody>
          <a:bodyPr/>
          <a:lstStyle/>
          <a:p>
            <a:fld id="{5A8AFCC2-DD4E-AB44-813D-1CDD137ACD55}" type="slidenum">
              <a:rPr lang="en-GB" smtClean="0"/>
              <a:t>14</a:t>
            </a:fld>
            <a:endParaRPr lang="en-GB"/>
          </a:p>
        </p:txBody>
      </p:sp>
    </p:spTree>
    <p:extLst>
      <p:ext uri="{BB962C8B-B14F-4D97-AF65-F5344CB8AC3E}">
        <p14:creationId xmlns:p14="http://schemas.microsoft.com/office/powerpoint/2010/main" val="4222635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final theme is </a:t>
            </a:r>
            <a:r>
              <a:rPr lang="en-GB" i="1" dirty="0"/>
              <a:t>Pastoral Power</a:t>
            </a:r>
            <a:r>
              <a:rPr lang="en-GB" dirty="0"/>
              <a:t>. At first glance, this seems like the ‘softer’ side of assessment — policies about extensions, special considerations, and student support. But a deeper analysis shows this support is tightly regulated.</a:t>
            </a:r>
          </a:p>
          <a:p>
            <a:r>
              <a:rPr lang="en-GB" dirty="0"/>
              <a:t>For instance, Institution D allows extensions only with formal evidence, and Institution C requires a panel to review and finalise support decisions. There’s a clear emphasis on bureaucracy and oversight. Support becomes conditional — a concession rather than a pedagogical right.</a:t>
            </a:r>
          </a:p>
          <a:p>
            <a:r>
              <a:rPr lang="en-GB" dirty="0"/>
              <a:t>Textually, we see frequent mentions of ‘requirements’, ‘students’, and ‘academic’ — reinforcing the idea that students are governed by procedures, not trusted as autonomous learners. Academics, in turn, are cast as procedural enforcers — not people empowered to make flexible or compassionate decisions based on context.</a:t>
            </a:r>
          </a:p>
          <a:p>
            <a:r>
              <a:rPr lang="en-GB" dirty="0"/>
              <a:t>In CDA terms, this theme connects strongly with the other three. Pastoral care becomes another mechanism for efficiency, surveillance, and standardisation. Requests for flexibility are monitored, audited, and regulated.</a:t>
            </a:r>
          </a:p>
          <a:p>
            <a:r>
              <a:rPr lang="en-GB" dirty="0"/>
              <a:t>At the social level, this contributes to a culture where care is conditional and tightly controlled — which ultimately limits the kind of student-centred innovation we want to see in assessment. It reinforces a compliance mindset rather than a culture of trust and genuine support.”</a:t>
            </a:r>
          </a:p>
          <a:p>
            <a:endParaRPr lang="en-GB" dirty="0"/>
          </a:p>
        </p:txBody>
      </p:sp>
      <p:sp>
        <p:nvSpPr>
          <p:cNvPr id="4" name="Slide Number Placeholder 3"/>
          <p:cNvSpPr>
            <a:spLocks noGrp="1"/>
          </p:cNvSpPr>
          <p:nvPr>
            <p:ph type="sldNum" sz="quarter" idx="5"/>
          </p:nvPr>
        </p:nvSpPr>
        <p:spPr/>
        <p:txBody>
          <a:bodyPr/>
          <a:lstStyle/>
          <a:p>
            <a:fld id="{5A8AFCC2-DD4E-AB44-813D-1CDD137ACD55}" type="slidenum">
              <a:rPr lang="en-GB" smtClean="0"/>
              <a:t>15</a:t>
            </a:fld>
            <a:endParaRPr lang="en-GB"/>
          </a:p>
        </p:txBody>
      </p:sp>
    </p:spTree>
    <p:extLst>
      <p:ext uri="{BB962C8B-B14F-4D97-AF65-F5344CB8AC3E}">
        <p14:creationId xmlns:p14="http://schemas.microsoft.com/office/powerpoint/2010/main" val="3692598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four themes don’t stand in isolation — they’re deeply interconnected and reinforce each other.</a:t>
            </a:r>
          </a:p>
          <a:p>
            <a:r>
              <a:rPr lang="en-GB" dirty="0"/>
              <a:t>Take </a:t>
            </a:r>
            <a:r>
              <a:rPr lang="en-GB" i="1" dirty="0"/>
              <a:t>Efficiency</a:t>
            </a:r>
            <a:r>
              <a:rPr lang="en-GB" dirty="0"/>
              <a:t> and </a:t>
            </a:r>
            <a:r>
              <a:rPr lang="en-GB" i="1" dirty="0"/>
              <a:t>Surveillance</a:t>
            </a:r>
            <a:r>
              <a:rPr lang="en-GB" dirty="0"/>
              <a:t>: policies aimed at streamlining assessment — like tight deadlines and controlled reassessments — are supported by surveillance tools like plagiarism detection software. These mechanisms work together to embed a culture of compliance and monitoring.</a:t>
            </a:r>
          </a:p>
          <a:p>
            <a:r>
              <a:rPr lang="en-GB" i="1" dirty="0"/>
              <a:t>Standardisation</a:t>
            </a:r>
            <a:r>
              <a:rPr lang="en-GB" dirty="0"/>
              <a:t> joins the mix by reinforcing uniform criteria and marking schemes. This makes things easier to manage, yes — but it also restricts innovation. There’s little room to flex or adapt.</a:t>
            </a:r>
          </a:p>
          <a:p>
            <a:r>
              <a:rPr lang="en-GB" dirty="0"/>
              <a:t>Now </a:t>
            </a:r>
            <a:r>
              <a:rPr lang="en-GB" i="1" dirty="0"/>
              <a:t>Pastoral Power</a:t>
            </a:r>
            <a:r>
              <a:rPr lang="en-GB" dirty="0"/>
              <a:t> might seem like the counterpoint — offering flexibility through extensions and support. But on closer inspection, these are still tightly controlled. Policies require formal evidence and are subject to panel review. It’s support, but on institutional terms — still embedded in a culture of compliance.</a:t>
            </a:r>
          </a:p>
          <a:p>
            <a:r>
              <a:rPr lang="en-GB" dirty="0"/>
              <a:t>All of this adds up to a dominant discourse — one where accountability, consistency, and control are privileged above all. It becomes very difficult for innovation or flexibility to take root in this environment, because the language of the policy — and the power structures it reflects — doesn’t allow for it.</a:t>
            </a:r>
          </a:p>
          <a:p>
            <a:r>
              <a:rPr lang="en-GB" dirty="0"/>
              <a:t>This is exactly what Fairclough helps us to see: not just what policies say, but how the way they say it actually shapes what’s possible in practice.”</a:t>
            </a:r>
          </a:p>
          <a:p>
            <a:endParaRPr lang="en-GB" dirty="0"/>
          </a:p>
        </p:txBody>
      </p:sp>
      <p:sp>
        <p:nvSpPr>
          <p:cNvPr id="4" name="Slide Number Placeholder 3"/>
          <p:cNvSpPr>
            <a:spLocks noGrp="1"/>
          </p:cNvSpPr>
          <p:nvPr>
            <p:ph type="sldNum" sz="quarter" idx="5"/>
          </p:nvPr>
        </p:nvSpPr>
        <p:spPr/>
        <p:txBody>
          <a:bodyPr/>
          <a:lstStyle/>
          <a:p>
            <a:fld id="{5A8AFCC2-DD4E-AB44-813D-1CDD137ACD55}" type="slidenum">
              <a:rPr lang="en-GB" smtClean="0"/>
              <a:t>16</a:t>
            </a:fld>
            <a:endParaRPr lang="en-GB"/>
          </a:p>
        </p:txBody>
      </p:sp>
    </p:spTree>
    <p:extLst>
      <p:ext uri="{BB962C8B-B14F-4D97-AF65-F5344CB8AC3E}">
        <p14:creationId xmlns:p14="http://schemas.microsoft.com/office/powerpoint/2010/main" val="2137926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section, I want to highlight what the findings actually mean in practice.</a:t>
            </a:r>
          </a:p>
          <a:p>
            <a:r>
              <a:rPr lang="en-GB" dirty="0"/>
              <a:t>The first takeaway is that assessment policies aren’t just dry admin documents — they’re </a:t>
            </a:r>
            <a:r>
              <a:rPr lang="en-GB" i="1" dirty="0"/>
              <a:t>discursive tools</a:t>
            </a:r>
            <a:r>
              <a:rPr lang="en-GB" dirty="0"/>
              <a:t> that shape how we’re expected to teach and assess. Using Fairclough’s Critical Discourse Analysis, I’ve shown how the </a:t>
            </a:r>
            <a:r>
              <a:rPr lang="en-GB" i="1" dirty="0"/>
              <a:t>language itself</a:t>
            </a:r>
            <a:r>
              <a:rPr lang="en-GB" dirty="0"/>
              <a:t> prioritises institutional control over educational creativity.</a:t>
            </a:r>
          </a:p>
          <a:p>
            <a:r>
              <a:rPr lang="en-GB" dirty="0"/>
              <a:t>The four themes — Efficiency, Surveillance, Standardisation, and Pastoral Power — don’t operate independently. They reinforce each other to create a compliance-focused environment. Deadlines and grade capping push efficiency; plagiarism software normalises surveillance; and standardisation erodes academic judgement in favour of uniformity.</a:t>
            </a:r>
          </a:p>
          <a:p>
            <a:r>
              <a:rPr lang="en-GB" dirty="0"/>
              <a:t>Even when policies offer flexibility, like extensions or mitigating circumstances, it’s always conditional — subject to panels, evidence, and institutional gatekeeping. This is what Fairclough would call </a:t>
            </a:r>
            <a:r>
              <a:rPr lang="en-GB" i="1" dirty="0"/>
              <a:t>pastoral power</a:t>
            </a:r>
            <a:r>
              <a:rPr lang="en-GB" dirty="0"/>
              <a:t> — it looks supportive but reinforces the same control structures.</a:t>
            </a:r>
          </a:p>
          <a:p>
            <a:r>
              <a:rPr lang="en-GB" dirty="0"/>
              <a:t>These constraints directly block pedagogical innovation. Ideas like phenomenon-based learning, competency-based assessment, or </a:t>
            </a:r>
            <a:r>
              <a:rPr lang="en-GB" dirty="0" err="1"/>
              <a:t>ungrading</a:t>
            </a:r>
            <a:r>
              <a:rPr lang="en-GB" dirty="0"/>
              <a:t> — all of which empower students — struggle to gain traction because the policy discourse doesn’t make space for them.</a:t>
            </a:r>
          </a:p>
          <a:p>
            <a:r>
              <a:rPr lang="en-GB" dirty="0"/>
              <a:t>One striking example is AI. Institutions are rushing to regulate it as a threat to academic integrity, but there’s little discourse about its potential to support formative learning. That imbalance mirrors how innovation is treated more broadly — as risky, rather than an opportunity.</a:t>
            </a:r>
          </a:p>
          <a:p>
            <a:r>
              <a:rPr lang="en-GB" dirty="0"/>
              <a:t>So what needs to change?</a:t>
            </a:r>
          </a:p>
          <a:p>
            <a:r>
              <a:rPr lang="en-GB" dirty="0"/>
              <a:t>The answer lies in shifting the discourse itself. We need to reframe assessment policies not as control mechanisms, but as </a:t>
            </a:r>
            <a:r>
              <a:rPr lang="en-GB" i="1" dirty="0"/>
              <a:t>pedagogical tools</a:t>
            </a:r>
            <a:r>
              <a:rPr lang="en-GB" dirty="0"/>
              <a:t> — flexible, creative, and aligned to disciplinary expertise. That means rewriting the policy language, yes — but also embedding educators in the policy process itself.</a:t>
            </a:r>
          </a:p>
          <a:p>
            <a:r>
              <a:rPr lang="en-GB" dirty="0"/>
              <a:t>In doing so, we don’t just change what the policies say — we change what kind of education becomes possible.”</a:t>
            </a:r>
          </a:p>
          <a:p>
            <a:endParaRPr lang="en-GB" dirty="0"/>
          </a:p>
        </p:txBody>
      </p:sp>
      <p:sp>
        <p:nvSpPr>
          <p:cNvPr id="4" name="Slide Number Placeholder 3"/>
          <p:cNvSpPr>
            <a:spLocks noGrp="1"/>
          </p:cNvSpPr>
          <p:nvPr>
            <p:ph type="sldNum" sz="quarter" idx="5"/>
          </p:nvPr>
        </p:nvSpPr>
        <p:spPr/>
        <p:txBody>
          <a:bodyPr/>
          <a:lstStyle/>
          <a:p>
            <a:fld id="{5A8AFCC2-DD4E-AB44-813D-1CDD137ACD55}" type="slidenum">
              <a:rPr lang="en-GB" smtClean="0"/>
              <a:t>17</a:t>
            </a:fld>
            <a:endParaRPr lang="en-GB"/>
          </a:p>
        </p:txBody>
      </p:sp>
    </p:spTree>
    <p:extLst>
      <p:ext uri="{BB962C8B-B14F-4D97-AF65-F5344CB8AC3E}">
        <p14:creationId xmlns:p14="http://schemas.microsoft.com/office/powerpoint/2010/main" val="442386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I wrap up, I want to draw attention to what this study ultimately tells us.</a:t>
            </a:r>
          </a:p>
          <a:p>
            <a:r>
              <a:rPr lang="en-GB" dirty="0"/>
              <a:t>Assessment policies aren’t just guidelines — they are active mechanisms of institutional control. The discourses they embed—efficiency, surveillance, standardisation—form a web that restricts pedagogical freedom, shaping not only how we assess but how we </a:t>
            </a:r>
            <a:r>
              <a:rPr lang="en-GB" i="1" dirty="0"/>
              <a:t>think</a:t>
            </a:r>
            <a:r>
              <a:rPr lang="en-GB" dirty="0"/>
              <a:t> about assessment.</a:t>
            </a:r>
          </a:p>
          <a:p>
            <a:r>
              <a:rPr lang="en-GB" dirty="0"/>
              <a:t>One key contribution of this research is highlighting how these discourses are so deeply embedded that even when the policies don’t explicitly prohibit innovation, they </a:t>
            </a:r>
            <a:r>
              <a:rPr lang="en-GB" i="1" dirty="0"/>
              <a:t>implicitly discourage it</a:t>
            </a:r>
            <a:r>
              <a:rPr lang="en-GB" dirty="0"/>
              <a:t>. The institutional culture they reinforce is one of caution, control, and risk-aversion.</a:t>
            </a:r>
          </a:p>
          <a:p>
            <a:r>
              <a:rPr lang="en-GB" dirty="0"/>
              <a:t>So what can we do?</a:t>
            </a:r>
          </a:p>
          <a:p>
            <a:endParaRPr lang="en-GB" dirty="0"/>
          </a:p>
          <a:p>
            <a:endParaRPr lang="en-GB" dirty="0"/>
          </a:p>
        </p:txBody>
      </p:sp>
      <p:sp>
        <p:nvSpPr>
          <p:cNvPr id="4" name="Slide Number Placeholder 3"/>
          <p:cNvSpPr>
            <a:spLocks noGrp="1"/>
          </p:cNvSpPr>
          <p:nvPr>
            <p:ph type="sldNum" sz="quarter" idx="5"/>
          </p:nvPr>
        </p:nvSpPr>
        <p:spPr/>
        <p:txBody>
          <a:bodyPr/>
          <a:lstStyle/>
          <a:p>
            <a:fld id="{5A8AFCC2-DD4E-AB44-813D-1CDD137ACD55}" type="slidenum">
              <a:rPr lang="en-GB" smtClean="0"/>
              <a:t>18</a:t>
            </a:fld>
            <a:endParaRPr lang="en-GB"/>
          </a:p>
        </p:txBody>
      </p:sp>
    </p:spTree>
    <p:extLst>
      <p:ext uri="{BB962C8B-B14F-4D97-AF65-F5344CB8AC3E}">
        <p14:creationId xmlns:p14="http://schemas.microsoft.com/office/powerpoint/2010/main" val="4027307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we need to </a:t>
            </a:r>
            <a:r>
              <a:rPr lang="en-GB" b="1" dirty="0"/>
              <a:t>reframe how AI is positioned</a:t>
            </a:r>
            <a:r>
              <a:rPr lang="en-GB" dirty="0"/>
              <a:t> in policy. Right now it’s locked into a surveillance role. Instead, policies should describe AI as a tool for </a:t>
            </a:r>
            <a:r>
              <a:rPr lang="en-GB" i="1" dirty="0"/>
              <a:t>formative feedback</a:t>
            </a:r>
            <a:r>
              <a:rPr lang="en-GB" dirty="0"/>
              <a:t> and </a:t>
            </a:r>
            <a:r>
              <a:rPr lang="en-GB" i="1" dirty="0"/>
              <a:t>adaptive learning</a:t>
            </a:r>
            <a:r>
              <a:rPr lang="en-GB" dirty="0"/>
              <a:t>.</a:t>
            </a:r>
          </a:p>
          <a:p>
            <a:r>
              <a:rPr lang="en-GB" dirty="0"/>
              <a:t>Second, </a:t>
            </a:r>
            <a:r>
              <a:rPr lang="en-GB" b="1" dirty="0"/>
              <a:t>assessment governance needs decentralising</a:t>
            </a:r>
            <a:r>
              <a:rPr lang="en-GB" dirty="0"/>
              <a:t>. Academic faculties need more room to design assessment that aligns with their pedagogical approach, not a one-size-fits-all model.</a:t>
            </a:r>
          </a:p>
          <a:p>
            <a:r>
              <a:rPr lang="en-GB" dirty="0"/>
              <a:t>Third, we need </a:t>
            </a:r>
            <a:r>
              <a:rPr lang="en-GB" b="1" dirty="0"/>
              <a:t>pilots</a:t>
            </a:r>
            <a:r>
              <a:rPr lang="en-GB" dirty="0"/>
              <a:t>. Trial innovative practices like </a:t>
            </a:r>
            <a:r>
              <a:rPr lang="en-GB" dirty="0" err="1"/>
              <a:t>ungrading</a:t>
            </a:r>
            <a:r>
              <a:rPr lang="en-GB" dirty="0"/>
              <a:t>, portfolios, or competency-based models in specific modules, then share what works.</a:t>
            </a:r>
          </a:p>
          <a:p>
            <a:r>
              <a:rPr lang="en-GB" dirty="0"/>
              <a:t>Fourth, </a:t>
            </a:r>
            <a:r>
              <a:rPr lang="en-GB" b="1" dirty="0"/>
              <a:t>get staff involved</a:t>
            </a:r>
            <a:r>
              <a:rPr lang="en-GB" dirty="0"/>
              <a:t> in writing and revising policy. Academics bring classroom insight that policy teams often miss.</a:t>
            </a:r>
          </a:p>
          <a:p>
            <a:r>
              <a:rPr lang="en-GB" dirty="0"/>
              <a:t>And finally, we need to </a:t>
            </a:r>
            <a:r>
              <a:rPr lang="en-GB" b="1" dirty="0"/>
              <a:t>shift the culture</a:t>
            </a:r>
            <a:r>
              <a:rPr lang="en-GB" dirty="0"/>
              <a:t> of assessment. That means less focus on punishment and detection, more on </a:t>
            </a:r>
            <a:r>
              <a:rPr lang="en-GB" i="1" dirty="0"/>
              <a:t>trust, learning, and reflection</a:t>
            </a:r>
            <a:r>
              <a:rPr lang="en-GB" dirty="0"/>
              <a:t>.</a:t>
            </a:r>
          </a:p>
          <a:p>
            <a:r>
              <a:rPr lang="en-GB" dirty="0"/>
              <a:t>Looking forward, research should go beyond documents and look at </a:t>
            </a:r>
            <a:r>
              <a:rPr lang="en-GB" i="1" dirty="0"/>
              <a:t>how policies play out in practice</a:t>
            </a:r>
            <a:r>
              <a:rPr lang="en-GB" dirty="0"/>
              <a:t>. How do academics and students interpret, resist, or reshape them? And how do small innovations scale—or stall?</a:t>
            </a:r>
          </a:p>
          <a:p>
            <a:r>
              <a:rPr lang="en-GB" dirty="0"/>
              <a:t>This research, in short, argues that real innovation in assessment requires more than good intentions. It requires </a:t>
            </a:r>
            <a:r>
              <a:rPr lang="en-GB" i="1" dirty="0"/>
              <a:t>changing the story</a:t>
            </a:r>
            <a:r>
              <a:rPr lang="en-GB" dirty="0"/>
              <a:t> institutions tell about what assessment is for—and who it should serve.”</a:t>
            </a:r>
          </a:p>
        </p:txBody>
      </p:sp>
      <p:sp>
        <p:nvSpPr>
          <p:cNvPr id="4" name="Slide Number Placeholder 3"/>
          <p:cNvSpPr>
            <a:spLocks noGrp="1"/>
          </p:cNvSpPr>
          <p:nvPr>
            <p:ph type="sldNum" sz="quarter" idx="5"/>
          </p:nvPr>
        </p:nvSpPr>
        <p:spPr/>
        <p:txBody>
          <a:bodyPr/>
          <a:lstStyle/>
          <a:p>
            <a:fld id="{5A8AFCC2-DD4E-AB44-813D-1CDD137ACD55}" type="slidenum">
              <a:rPr lang="en-GB" smtClean="0"/>
              <a:t>19</a:t>
            </a:fld>
            <a:endParaRPr lang="en-GB"/>
          </a:p>
        </p:txBody>
      </p:sp>
    </p:spTree>
    <p:extLst>
      <p:ext uri="{BB962C8B-B14F-4D97-AF65-F5344CB8AC3E}">
        <p14:creationId xmlns:p14="http://schemas.microsoft.com/office/powerpoint/2010/main" val="4271005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step for this work is to develop the analysis into a full academic paper for peer-reviewed publication. I’m currently preparing it for submission, focusing on how policy discourse constrains creativity and innovation in assessment across the sector.</a:t>
            </a:r>
          </a:p>
          <a:p>
            <a:r>
              <a:rPr lang="en-GB" dirty="0"/>
              <a:t>Alongside this, I’m drawing these findings directly into my DEE project, which aims to support innovative, authentic assessment through a practical toolkit – now being developed under the name </a:t>
            </a:r>
            <a:r>
              <a:rPr lang="en-GB" b="1" dirty="0" err="1"/>
              <a:t>PrototypeED</a:t>
            </a:r>
            <a:r>
              <a:rPr lang="en-GB" dirty="0"/>
              <a:t>.</a:t>
            </a:r>
          </a:p>
          <a:p>
            <a:r>
              <a:rPr lang="en-GB" dirty="0"/>
              <a:t>Rather than jumping straight to solutions, this research has helped me clarify the problem: the language of policy itself is a powerful force. So now, the toolkit will be designed to </a:t>
            </a:r>
            <a:r>
              <a:rPr lang="en-GB" b="1" dirty="0"/>
              <a:t>work with</a:t>
            </a:r>
            <a:r>
              <a:rPr lang="en-GB" dirty="0"/>
              <a:t> those constraints or challenge them where possible.</a:t>
            </a:r>
          </a:p>
          <a:p>
            <a:r>
              <a:rPr lang="en-GB" dirty="0"/>
              <a:t>I’m also planning to </a:t>
            </a:r>
            <a:r>
              <a:rPr lang="en-GB" b="1" dirty="0"/>
              <a:t>pilot some of the ideas</a:t>
            </a:r>
            <a:r>
              <a:rPr lang="en-GB" dirty="0"/>
              <a:t>, including alternative policy language and small-scale assessment innovations, and gather feedback from educators on what’s feasible in real-world contexts.</a:t>
            </a:r>
          </a:p>
          <a:p>
            <a:r>
              <a:rPr lang="en-GB" dirty="0"/>
              <a:t>Finally, a big part of this work is about </a:t>
            </a:r>
            <a:r>
              <a:rPr lang="en-GB" b="1" dirty="0"/>
              <a:t>amplifying the practitioner voice</a:t>
            </a:r>
            <a:r>
              <a:rPr lang="en-GB" dirty="0"/>
              <a:t>—especially those trying to do things differently in a landscape often defined by risk aversion and standardisation.</a:t>
            </a:r>
          </a:p>
          <a:p>
            <a:endParaRPr lang="en-GB" dirty="0"/>
          </a:p>
        </p:txBody>
      </p:sp>
      <p:sp>
        <p:nvSpPr>
          <p:cNvPr id="4" name="Slide Number Placeholder 3"/>
          <p:cNvSpPr>
            <a:spLocks noGrp="1"/>
          </p:cNvSpPr>
          <p:nvPr>
            <p:ph type="sldNum" sz="quarter" idx="5"/>
          </p:nvPr>
        </p:nvSpPr>
        <p:spPr/>
        <p:txBody>
          <a:bodyPr/>
          <a:lstStyle/>
          <a:p>
            <a:fld id="{5A8AFCC2-DD4E-AB44-813D-1CDD137ACD55}" type="slidenum">
              <a:rPr lang="en-GB" smtClean="0"/>
              <a:t>20</a:t>
            </a:fld>
            <a:endParaRPr lang="en-GB"/>
          </a:p>
        </p:txBody>
      </p:sp>
    </p:spTree>
    <p:extLst>
      <p:ext uri="{BB962C8B-B14F-4D97-AF65-F5344CB8AC3E}">
        <p14:creationId xmlns:p14="http://schemas.microsoft.com/office/powerpoint/2010/main" val="3311373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a:t>
            </a:r>
            <a:r>
              <a:rPr lang="en-GB" i="1" dirty="0"/>
              <a:t>exam robots</a:t>
            </a:r>
            <a:r>
              <a:rPr lang="en-GB" dirty="0"/>
              <a:t> to </a:t>
            </a:r>
            <a:r>
              <a:rPr lang="en-GB" i="1" dirty="0"/>
              <a:t>intrapreneurs</a:t>
            </a:r>
            <a:r>
              <a:rPr lang="en-GB" dirty="0"/>
              <a:t>"</a:t>
            </a:r>
          </a:p>
          <a:p>
            <a:r>
              <a:rPr lang="en-GB" dirty="0"/>
              <a:t>“I spent 18 years in secondary teaching. Assessment was terminal. Now I work with degree apprentices and see the creative competencies employers want. What happens in the middle is the tricky bit.”</a:t>
            </a:r>
          </a:p>
          <a:p>
            <a:endParaRPr lang="en-GB" dirty="0"/>
          </a:p>
        </p:txBody>
      </p:sp>
      <p:sp>
        <p:nvSpPr>
          <p:cNvPr id="4" name="Slide Number Placeholder 3"/>
          <p:cNvSpPr>
            <a:spLocks noGrp="1"/>
          </p:cNvSpPr>
          <p:nvPr>
            <p:ph type="sldNum" sz="quarter" idx="5"/>
          </p:nvPr>
        </p:nvSpPr>
        <p:spPr/>
        <p:txBody>
          <a:bodyPr/>
          <a:lstStyle/>
          <a:p>
            <a:fld id="{5A8AFCC2-DD4E-AB44-813D-1CDD137ACD55}" type="slidenum">
              <a:rPr lang="en-GB" smtClean="0"/>
              <a:t>2</a:t>
            </a:fld>
            <a:endParaRPr lang="en-GB"/>
          </a:p>
        </p:txBody>
      </p:sp>
    </p:spTree>
    <p:extLst>
      <p:ext uri="{BB962C8B-B14F-4D97-AF65-F5344CB8AC3E}">
        <p14:creationId xmlns:p14="http://schemas.microsoft.com/office/powerpoint/2010/main" val="223862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A8AFCC2-DD4E-AB44-813D-1CDD137ACD55}" type="slidenum">
              <a:rPr lang="en-GB" smtClean="0"/>
              <a:t>21</a:t>
            </a:fld>
            <a:endParaRPr lang="en-GB"/>
          </a:p>
        </p:txBody>
      </p:sp>
    </p:spTree>
    <p:extLst>
      <p:ext uri="{BB962C8B-B14F-4D97-AF65-F5344CB8AC3E}">
        <p14:creationId xmlns:p14="http://schemas.microsoft.com/office/powerpoint/2010/main" val="4062422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8AFCC2-DD4E-AB44-813D-1CDD137ACD55}" type="slidenum">
              <a:rPr lang="en-GB" smtClean="0"/>
              <a:t>22</a:t>
            </a:fld>
            <a:endParaRPr lang="en-GB"/>
          </a:p>
        </p:txBody>
      </p:sp>
    </p:spTree>
    <p:extLst>
      <p:ext uri="{BB962C8B-B14F-4D97-AF65-F5344CB8AC3E}">
        <p14:creationId xmlns:p14="http://schemas.microsoft.com/office/powerpoint/2010/main" val="2943047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DEE project is about developing creative, authentic practice—but we need to understand the barriers first.”</a:t>
            </a:r>
          </a:p>
        </p:txBody>
      </p:sp>
      <p:sp>
        <p:nvSpPr>
          <p:cNvPr id="4" name="Slide Number Placeholder 3"/>
          <p:cNvSpPr>
            <a:spLocks noGrp="1"/>
          </p:cNvSpPr>
          <p:nvPr>
            <p:ph type="sldNum" sz="quarter" idx="5"/>
          </p:nvPr>
        </p:nvSpPr>
        <p:spPr/>
        <p:txBody>
          <a:bodyPr/>
          <a:lstStyle/>
          <a:p>
            <a:fld id="{5A8AFCC2-DD4E-AB44-813D-1CDD137ACD55}" type="slidenum">
              <a:rPr lang="en-GB" smtClean="0"/>
              <a:t>3</a:t>
            </a:fld>
            <a:endParaRPr lang="en-GB"/>
          </a:p>
        </p:txBody>
      </p:sp>
    </p:spTree>
    <p:extLst>
      <p:ext uri="{BB962C8B-B14F-4D97-AF65-F5344CB8AC3E}">
        <p14:creationId xmlns:p14="http://schemas.microsoft.com/office/powerpoint/2010/main" val="2265434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Assessment policies in UK universities have become tightly bound up with </a:t>
            </a:r>
            <a:r>
              <a:rPr lang="en-GB" b="1" dirty="0"/>
              <a:t>managerial control</a:t>
            </a:r>
            <a:r>
              <a:rPr lang="en-GB" dirty="0"/>
              <a:t>, </a:t>
            </a:r>
            <a:r>
              <a:rPr lang="en-GB" b="1" dirty="0"/>
              <a:t>standardisation</a:t>
            </a:r>
            <a:r>
              <a:rPr lang="en-GB" dirty="0"/>
              <a:t>, and </a:t>
            </a:r>
            <a:r>
              <a:rPr lang="en-GB" b="1" dirty="0"/>
              <a:t>compliance</a:t>
            </a:r>
            <a:r>
              <a:rPr lang="en-GB" dirty="0"/>
              <a:t>. They claim to protect standards — but may unintentionally suppress innovation.</a:t>
            </a:r>
          </a:p>
          <a:p>
            <a:r>
              <a:rPr lang="en-GB" dirty="0"/>
              <a:t>As a former secondary teacher and now a university lecturer, I’ve seen how institutional processes often override good pedagogy.</a:t>
            </a:r>
          </a:p>
          <a:p>
            <a:r>
              <a:rPr lang="en-GB" dirty="0"/>
              <a:t>We know assessment drives learning. But what happens when policy prioritises efficiency, deadlines, and misconduct detection over creativity, agency, and process?</a:t>
            </a:r>
          </a:p>
          <a:p>
            <a:r>
              <a:rPr lang="en-GB" dirty="0"/>
              <a:t>This study set out to explore that — by analysing policy documents from five universities using Fairclough’s Critical Discourse Analysis, I examined how language constructs power, risk, and compliance in assessment.”</a:t>
            </a:r>
          </a:p>
          <a:p>
            <a:endParaRPr lang="en-GB" dirty="0"/>
          </a:p>
        </p:txBody>
      </p:sp>
      <p:sp>
        <p:nvSpPr>
          <p:cNvPr id="4" name="Slide Number Placeholder 3"/>
          <p:cNvSpPr>
            <a:spLocks noGrp="1"/>
          </p:cNvSpPr>
          <p:nvPr>
            <p:ph type="sldNum" sz="quarter" idx="5"/>
          </p:nvPr>
        </p:nvSpPr>
        <p:spPr/>
        <p:txBody>
          <a:bodyPr/>
          <a:lstStyle/>
          <a:p>
            <a:fld id="{5A8AFCC2-DD4E-AB44-813D-1CDD137ACD55}" type="slidenum">
              <a:rPr lang="en-GB" smtClean="0"/>
              <a:t>4</a:t>
            </a:fld>
            <a:endParaRPr lang="en-GB"/>
          </a:p>
        </p:txBody>
      </p:sp>
    </p:spTree>
    <p:extLst>
      <p:ext uri="{BB962C8B-B14F-4D97-AF65-F5344CB8AC3E}">
        <p14:creationId xmlns:p14="http://schemas.microsoft.com/office/powerpoint/2010/main" val="2617246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literature review sets the stage for the study. First, assessment in HE isn’t neutral — it’s a form of institutional power. Policies shape behaviour and reflect broader systems of control, often aligning more with bureaucratic stability than educational flexibility.</a:t>
            </a:r>
          </a:p>
          <a:p>
            <a:r>
              <a:rPr lang="en-GB" dirty="0"/>
              <a:t>Second, despite widespread support for creative and student-centred assessment methods — from </a:t>
            </a:r>
            <a:r>
              <a:rPr lang="en-GB" dirty="0" err="1"/>
              <a:t>ungrading</a:t>
            </a:r>
            <a:r>
              <a:rPr lang="en-GB" dirty="0"/>
              <a:t> to phenomenon-based learning — universities are often risk-averse. Innovation gets blocked by policies designed to ensure efficiency and consistency.</a:t>
            </a:r>
          </a:p>
          <a:p>
            <a:r>
              <a:rPr lang="en-GB" dirty="0"/>
              <a:t>Third, managerialism dominates. As </a:t>
            </a:r>
            <a:r>
              <a:rPr lang="en-GB" dirty="0" err="1"/>
              <a:t>Raaper</a:t>
            </a:r>
            <a:r>
              <a:rPr lang="en-GB" dirty="0"/>
              <a:t> and others point out, neoliberal values of excellence, accountability, and control are embedded in policy language.</a:t>
            </a:r>
          </a:p>
          <a:p>
            <a:r>
              <a:rPr lang="en-GB" dirty="0"/>
              <a:t>Finally, AI brings a new layer. While it could support learning, institutions mostly frame it as a compliance tool — reinforcing, not disrupting, existing norms.</a:t>
            </a:r>
          </a:p>
          <a:p>
            <a:r>
              <a:rPr lang="en-GB" dirty="0"/>
              <a:t>Taken together, these insights highlight the discursive and structural barriers assessment policies create, even when pedagogical innovation is a priority.”</a:t>
            </a:r>
          </a:p>
          <a:p>
            <a:endParaRPr lang="en-GB" dirty="0"/>
          </a:p>
        </p:txBody>
      </p:sp>
      <p:sp>
        <p:nvSpPr>
          <p:cNvPr id="4" name="Slide Number Placeholder 3"/>
          <p:cNvSpPr>
            <a:spLocks noGrp="1"/>
          </p:cNvSpPr>
          <p:nvPr>
            <p:ph type="sldNum" sz="quarter" idx="5"/>
          </p:nvPr>
        </p:nvSpPr>
        <p:spPr/>
        <p:txBody>
          <a:bodyPr/>
          <a:lstStyle/>
          <a:p>
            <a:fld id="{5A8AFCC2-DD4E-AB44-813D-1CDD137ACD55}" type="slidenum">
              <a:rPr lang="en-GB" smtClean="0"/>
              <a:t>5</a:t>
            </a:fld>
            <a:endParaRPr lang="en-GB"/>
          </a:p>
        </p:txBody>
      </p:sp>
    </p:spTree>
    <p:extLst>
      <p:ext uri="{BB962C8B-B14F-4D97-AF65-F5344CB8AC3E}">
        <p14:creationId xmlns:p14="http://schemas.microsoft.com/office/powerpoint/2010/main" val="1019073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research grew from my lived experience — trying to implement creative assessment methods and repeatedly running into walls. I started asking: is it really just the policy text? Or is it also how those policies are interpreted and embedded in wider institutional cultures?</a:t>
            </a:r>
          </a:p>
          <a:p>
            <a:r>
              <a:rPr lang="en-GB" dirty="0"/>
              <a:t>These two questions form the basis of the research — examining both the text and the discourse surrounding it.”</a:t>
            </a:r>
          </a:p>
          <a:p>
            <a:endParaRPr lang="en-GB" dirty="0"/>
          </a:p>
        </p:txBody>
      </p:sp>
      <p:sp>
        <p:nvSpPr>
          <p:cNvPr id="4" name="Slide Number Placeholder 3"/>
          <p:cNvSpPr>
            <a:spLocks noGrp="1"/>
          </p:cNvSpPr>
          <p:nvPr>
            <p:ph type="sldNum" sz="quarter" idx="5"/>
          </p:nvPr>
        </p:nvSpPr>
        <p:spPr/>
        <p:txBody>
          <a:bodyPr/>
          <a:lstStyle/>
          <a:p>
            <a:fld id="{5A8AFCC2-DD4E-AB44-813D-1CDD137ACD55}" type="slidenum">
              <a:rPr lang="en-GB" smtClean="0"/>
              <a:t>6</a:t>
            </a:fld>
            <a:endParaRPr lang="en-GB"/>
          </a:p>
        </p:txBody>
      </p:sp>
    </p:spTree>
    <p:extLst>
      <p:ext uri="{BB962C8B-B14F-4D97-AF65-F5344CB8AC3E}">
        <p14:creationId xmlns:p14="http://schemas.microsoft.com/office/powerpoint/2010/main" val="4187101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used Fairclough’s CDA to dig into how policy language both reflects and reinforces institutional values. This meant looking at the micro level — the words themselves — but also zooming out to understand how these policies function in practice and in wider systems of power.”</a:t>
            </a:r>
          </a:p>
          <a:p>
            <a:endParaRPr lang="en-GB" dirty="0"/>
          </a:p>
        </p:txBody>
      </p:sp>
      <p:sp>
        <p:nvSpPr>
          <p:cNvPr id="4" name="Slide Number Placeholder 3"/>
          <p:cNvSpPr>
            <a:spLocks noGrp="1"/>
          </p:cNvSpPr>
          <p:nvPr>
            <p:ph type="sldNum" sz="quarter" idx="5"/>
          </p:nvPr>
        </p:nvSpPr>
        <p:spPr/>
        <p:txBody>
          <a:bodyPr/>
          <a:lstStyle/>
          <a:p>
            <a:fld id="{5A8AFCC2-DD4E-AB44-813D-1CDD137ACD55}" type="slidenum">
              <a:rPr lang="en-GB" smtClean="0"/>
              <a:t>7</a:t>
            </a:fld>
            <a:endParaRPr lang="en-GB"/>
          </a:p>
        </p:txBody>
      </p:sp>
    </p:spTree>
    <p:extLst>
      <p:ext uri="{BB962C8B-B14F-4D97-AF65-F5344CB8AC3E}">
        <p14:creationId xmlns:p14="http://schemas.microsoft.com/office/powerpoint/2010/main" val="3804970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wasn’t about naming and shaming. Instead, I selected a range of universities to capture different policy styles and pressures. The dataset includes assessment regulations, guidance documents, and strategy papers.</a:t>
            </a:r>
          </a:p>
          <a:p>
            <a:r>
              <a:rPr lang="en-GB" dirty="0"/>
              <a:t>Using NVivo helped me code themes across the documents — which eventually clustered into the four key patterns I’ll show you shortly.”</a:t>
            </a:r>
          </a:p>
          <a:p>
            <a:endParaRPr lang="en-GB" dirty="0"/>
          </a:p>
        </p:txBody>
      </p:sp>
      <p:sp>
        <p:nvSpPr>
          <p:cNvPr id="4" name="Slide Number Placeholder 3"/>
          <p:cNvSpPr>
            <a:spLocks noGrp="1"/>
          </p:cNvSpPr>
          <p:nvPr>
            <p:ph type="sldNum" sz="quarter" idx="5"/>
          </p:nvPr>
        </p:nvSpPr>
        <p:spPr/>
        <p:txBody>
          <a:bodyPr/>
          <a:lstStyle/>
          <a:p>
            <a:fld id="{5A8AFCC2-DD4E-AB44-813D-1CDD137ACD55}" type="slidenum">
              <a:rPr lang="en-GB" smtClean="0"/>
              <a:t>8</a:t>
            </a:fld>
            <a:endParaRPr lang="en-GB"/>
          </a:p>
        </p:txBody>
      </p:sp>
    </p:spTree>
    <p:extLst>
      <p:ext uri="{BB962C8B-B14F-4D97-AF65-F5344CB8AC3E}">
        <p14:creationId xmlns:p14="http://schemas.microsoft.com/office/powerpoint/2010/main" val="2129939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approach this study from the dual perspective of practitioner and researcher. My background includes extensive experience trialling innovative assessments—such as portfolios and </a:t>
            </a:r>
            <a:r>
              <a:rPr lang="en-GB" dirty="0" err="1"/>
              <a:t>ungrading</a:t>
            </a:r>
            <a:r>
              <a:rPr lang="en-GB" dirty="0"/>
              <a:t>—particularly within apprenticeships and work-based learning. However, I’ve consistently come up against challenges rooted not just in implementation, but in the policy environment surrounding assessment.</a:t>
            </a:r>
          </a:p>
          <a:p>
            <a:r>
              <a:rPr lang="en-GB" dirty="0"/>
              <a:t>These experiences prompted me to explore how assessment policy language itself might be shaping what we think is possible. I use Fairclough’s Critical Discourse Analysis to unpick how discourse around standardisation, efficiency, and risk management creates structural constraints.</a:t>
            </a:r>
          </a:p>
          <a:p>
            <a:r>
              <a:rPr lang="en-GB" dirty="0"/>
              <a:t>I want to stress that this research is </a:t>
            </a:r>
            <a:r>
              <a:rPr lang="en-GB" b="1" dirty="0"/>
              <a:t>not a critique of any individual institution or colleague</a:t>
            </a:r>
            <a:r>
              <a:rPr lang="en-GB" dirty="0"/>
              <a:t>. All university names are anonymised. The focus is firmly on how policies across the sector, as texts, reflect broader discursive norms and power structures. The aim is to understand these constraints better—so we can start to rethink them.</a:t>
            </a:r>
          </a:p>
          <a:p>
            <a:endParaRPr lang="en-GB" dirty="0"/>
          </a:p>
        </p:txBody>
      </p:sp>
      <p:sp>
        <p:nvSpPr>
          <p:cNvPr id="4" name="Slide Number Placeholder 3"/>
          <p:cNvSpPr>
            <a:spLocks noGrp="1"/>
          </p:cNvSpPr>
          <p:nvPr>
            <p:ph type="sldNum" sz="quarter" idx="5"/>
          </p:nvPr>
        </p:nvSpPr>
        <p:spPr/>
        <p:txBody>
          <a:bodyPr/>
          <a:lstStyle/>
          <a:p>
            <a:fld id="{5A8AFCC2-DD4E-AB44-813D-1CDD137ACD55}" type="slidenum">
              <a:rPr lang="en-GB" smtClean="0"/>
              <a:t>9</a:t>
            </a:fld>
            <a:endParaRPr lang="en-GB"/>
          </a:p>
        </p:txBody>
      </p:sp>
    </p:spTree>
    <p:extLst>
      <p:ext uri="{BB962C8B-B14F-4D97-AF65-F5344CB8AC3E}">
        <p14:creationId xmlns:p14="http://schemas.microsoft.com/office/powerpoint/2010/main" val="1969502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DC705-9C3C-9DCD-4342-C578A71C8C1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71D1ADC3-8565-51BD-5FBD-3EA6A74B1B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4BEDE48D-0F42-17A5-76D0-E0834059F2A2}"/>
              </a:ext>
            </a:extLst>
          </p:cNvPr>
          <p:cNvSpPr>
            <a:spLocks noGrp="1"/>
          </p:cNvSpPr>
          <p:nvPr>
            <p:ph type="dt" sz="half" idx="10"/>
          </p:nvPr>
        </p:nvSpPr>
        <p:spPr/>
        <p:txBody>
          <a:bodyPr/>
          <a:lstStyle/>
          <a:p>
            <a:fld id="{A6B322F8-F240-304D-BDF7-9CD7D4833CB8}" type="datetimeFigureOut">
              <a:rPr lang="en-GB" smtClean="0"/>
              <a:t>11/06/2025</a:t>
            </a:fld>
            <a:endParaRPr lang="en-GB"/>
          </a:p>
        </p:txBody>
      </p:sp>
      <p:sp>
        <p:nvSpPr>
          <p:cNvPr id="5" name="Footer Placeholder 4">
            <a:extLst>
              <a:ext uri="{FF2B5EF4-FFF2-40B4-BE49-F238E27FC236}">
                <a16:creationId xmlns:a16="http://schemas.microsoft.com/office/drawing/2014/main" id="{A83F9AAD-1AF7-FCCA-A60F-C7D7FC90D9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7E12F9-E9F3-E3BD-8699-64DC83BA3239}"/>
              </a:ext>
            </a:extLst>
          </p:cNvPr>
          <p:cNvSpPr>
            <a:spLocks noGrp="1"/>
          </p:cNvSpPr>
          <p:nvPr>
            <p:ph type="sldNum" sz="quarter" idx="12"/>
          </p:nvPr>
        </p:nvSpPr>
        <p:spPr/>
        <p:txBody>
          <a:bodyPr/>
          <a:lstStyle/>
          <a:p>
            <a:fld id="{B5231E7C-B8F1-F240-9E21-1E949C0845FD}" type="slidenum">
              <a:rPr lang="en-GB" smtClean="0"/>
              <a:t>‹#›</a:t>
            </a:fld>
            <a:endParaRPr lang="en-GB"/>
          </a:p>
        </p:txBody>
      </p:sp>
    </p:spTree>
    <p:extLst>
      <p:ext uri="{BB962C8B-B14F-4D97-AF65-F5344CB8AC3E}">
        <p14:creationId xmlns:p14="http://schemas.microsoft.com/office/powerpoint/2010/main" val="2694556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37D8F-269B-C2DF-22F6-7641BDA352D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4C83A0-6624-48C6-F2A3-B15E82104E7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7BE19C1-B748-DC1D-BB47-375A20AC7111}"/>
              </a:ext>
            </a:extLst>
          </p:cNvPr>
          <p:cNvSpPr>
            <a:spLocks noGrp="1"/>
          </p:cNvSpPr>
          <p:nvPr>
            <p:ph type="dt" sz="half" idx="10"/>
          </p:nvPr>
        </p:nvSpPr>
        <p:spPr/>
        <p:txBody>
          <a:bodyPr/>
          <a:lstStyle/>
          <a:p>
            <a:fld id="{A6B322F8-F240-304D-BDF7-9CD7D4833CB8}" type="datetimeFigureOut">
              <a:rPr lang="en-GB" smtClean="0"/>
              <a:t>11/06/2025</a:t>
            </a:fld>
            <a:endParaRPr lang="en-GB"/>
          </a:p>
        </p:txBody>
      </p:sp>
      <p:sp>
        <p:nvSpPr>
          <p:cNvPr id="5" name="Footer Placeholder 4">
            <a:extLst>
              <a:ext uri="{FF2B5EF4-FFF2-40B4-BE49-F238E27FC236}">
                <a16:creationId xmlns:a16="http://schemas.microsoft.com/office/drawing/2014/main" id="{747CFF9C-F6C5-B3D8-5739-7219FBDD86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46BDAD-27BC-BE9C-2FB1-F718C0FB1058}"/>
              </a:ext>
            </a:extLst>
          </p:cNvPr>
          <p:cNvSpPr>
            <a:spLocks noGrp="1"/>
          </p:cNvSpPr>
          <p:nvPr>
            <p:ph type="sldNum" sz="quarter" idx="12"/>
          </p:nvPr>
        </p:nvSpPr>
        <p:spPr/>
        <p:txBody>
          <a:bodyPr/>
          <a:lstStyle/>
          <a:p>
            <a:fld id="{B5231E7C-B8F1-F240-9E21-1E949C0845FD}" type="slidenum">
              <a:rPr lang="en-GB" smtClean="0"/>
              <a:t>‹#›</a:t>
            </a:fld>
            <a:endParaRPr lang="en-GB"/>
          </a:p>
        </p:txBody>
      </p:sp>
    </p:spTree>
    <p:extLst>
      <p:ext uri="{BB962C8B-B14F-4D97-AF65-F5344CB8AC3E}">
        <p14:creationId xmlns:p14="http://schemas.microsoft.com/office/powerpoint/2010/main" val="3502259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E62655-2688-66C3-4998-DEBF78CC193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964CA3F-C757-1203-79F6-117AFEE88ED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2F34E6E-B329-3D2D-5AE5-CB02AE9B84C2}"/>
              </a:ext>
            </a:extLst>
          </p:cNvPr>
          <p:cNvSpPr>
            <a:spLocks noGrp="1"/>
          </p:cNvSpPr>
          <p:nvPr>
            <p:ph type="dt" sz="half" idx="10"/>
          </p:nvPr>
        </p:nvSpPr>
        <p:spPr/>
        <p:txBody>
          <a:bodyPr/>
          <a:lstStyle/>
          <a:p>
            <a:fld id="{A6B322F8-F240-304D-BDF7-9CD7D4833CB8}" type="datetimeFigureOut">
              <a:rPr lang="en-GB" smtClean="0"/>
              <a:t>11/06/2025</a:t>
            </a:fld>
            <a:endParaRPr lang="en-GB"/>
          </a:p>
        </p:txBody>
      </p:sp>
      <p:sp>
        <p:nvSpPr>
          <p:cNvPr id="5" name="Footer Placeholder 4">
            <a:extLst>
              <a:ext uri="{FF2B5EF4-FFF2-40B4-BE49-F238E27FC236}">
                <a16:creationId xmlns:a16="http://schemas.microsoft.com/office/drawing/2014/main" id="{F4AF652D-C7E5-7E3E-6CFA-A9286FE1E5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C3A310-3DF3-5F12-64E4-4EC2DEA6D0B8}"/>
              </a:ext>
            </a:extLst>
          </p:cNvPr>
          <p:cNvSpPr>
            <a:spLocks noGrp="1"/>
          </p:cNvSpPr>
          <p:nvPr>
            <p:ph type="sldNum" sz="quarter" idx="12"/>
          </p:nvPr>
        </p:nvSpPr>
        <p:spPr/>
        <p:txBody>
          <a:bodyPr/>
          <a:lstStyle/>
          <a:p>
            <a:fld id="{B5231E7C-B8F1-F240-9E21-1E949C0845FD}" type="slidenum">
              <a:rPr lang="en-GB" smtClean="0"/>
              <a:t>‹#›</a:t>
            </a:fld>
            <a:endParaRPr lang="en-GB"/>
          </a:p>
        </p:txBody>
      </p:sp>
    </p:spTree>
    <p:extLst>
      <p:ext uri="{BB962C8B-B14F-4D97-AF65-F5344CB8AC3E}">
        <p14:creationId xmlns:p14="http://schemas.microsoft.com/office/powerpoint/2010/main" val="2477503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09FB2-93DD-2278-00EA-7B8D9BFF03C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82CC196-CFA9-B9EF-AA15-9DF35767987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25CACB-2338-7DF7-224B-B2141240DF85}"/>
              </a:ext>
            </a:extLst>
          </p:cNvPr>
          <p:cNvSpPr>
            <a:spLocks noGrp="1"/>
          </p:cNvSpPr>
          <p:nvPr>
            <p:ph type="dt" sz="half" idx="10"/>
          </p:nvPr>
        </p:nvSpPr>
        <p:spPr/>
        <p:txBody>
          <a:bodyPr/>
          <a:lstStyle/>
          <a:p>
            <a:fld id="{A6B322F8-F240-304D-BDF7-9CD7D4833CB8}" type="datetimeFigureOut">
              <a:rPr lang="en-GB" smtClean="0"/>
              <a:t>11/06/2025</a:t>
            </a:fld>
            <a:endParaRPr lang="en-GB"/>
          </a:p>
        </p:txBody>
      </p:sp>
      <p:sp>
        <p:nvSpPr>
          <p:cNvPr id="5" name="Footer Placeholder 4">
            <a:extLst>
              <a:ext uri="{FF2B5EF4-FFF2-40B4-BE49-F238E27FC236}">
                <a16:creationId xmlns:a16="http://schemas.microsoft.com/office/drawing/2014/main" id="{652AC4AA-0156-ED88-9CE9-DA3BCC6C41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39CB15-5694-508E-08F9-E7A9CCAC52C9}"/>
              </a:ext>
            </a:extLst>
          </p:cNvPr>
          <p:cNvSpPr>
            <a:spLocks noGrp="1"/>
          </p:cNvSpPr>
          <p:nvPr>
            <p:ph type="sldNum" sz="quarter" idx="12"/>
          </p:nvPr>
        </p:nvSpPr>
        <p:spPr/>
        <p:txBody>
          <a:bodyPr/>
          <a:lstStyle/>
          <a:p>
            <a:fld id="{B5231E7C-B8F1-F240-9E21-1E949C0845FD}" type="slidenum">
              <a:rPr lang="en-GB" smtClean="0"/>
              <a:t>‹#›</a:t>
            </a:fld>
            <a:endParaRPr lang="en-GB"/>
          </a:p>
        </p:txBody>
      </p:sp>
    </p:spTree>
    <p:extLst>
      <p:ext uri="{BB962C8B-B14F-4D97-AF65-F5344CB8AC3E}">
        <p14:creationId xmlns:p14="http://schemas.microsoft.com/office/powerpoint/2010/main" val="3311985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742AF-AB4B-F4B0-E181-9CE80AF089D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19C694D-2A62-3696-B41E-C895B75C7B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3785351-565A-1A3F-AF33-FAD05E32FFC5}"/>
              </a:ext>
            </a:extLst>
          </p:cNvPr>
          <p:cNvSpPr>
            <a:spLocks noGrp="1"/>
          </p:cNvSpPr>
          <p:nvPr>
            <p:ph type="dt" sz="half" idx="10"/>
          </p:nvPr>
        </p:nvSpPr>
        <p:spPr/>
        <p:txBody>
          <a:bodyPr/>
          <a:lstStyle/>
          <a:p>
            <a:fld id="{A6B322F8-F240-304D-BDF7-9CD7D4833CB8}" type="datetimeFigureOut">
              <a:rPr lang="en-GB" smtClean="0"/>
              <a:t>11/06/2025</a:t>
            </a:fld>
            <a:endParaRPr lang="en-GB"/>
          </a:p>
        </p:txBody>
      </p:sp>
      <p:sp>
        <p:nvSpPr>
          <p:cNvPr id="5" name="Footer Placeholder 4">
            <a:extLst>
              <a:ext uri="{FF2B5EF4-FFF2-40B4-BE49-F238E27FC236}">
                <a16:creationId xmlns:a16="http://schemas.microsoft.com/office/drawing/2014/main" id="{42EC4C12-D2C1-C173-653F-E9043147D2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32E5BA-20B0-B346-8A86-BF0A92CA3ABD}"/>
              </a:ext>
            </a:extLst>
          </p:cNvPr>
          <p:cNvSpPr>
            <a:spLocks noGrp="1"/>
          </p:cNvSpPr>
          <p:nvPr>
            <p:ph type="sldNum" sz="quarter" idx="12"/>
          </p:nvPr>
        </p:nvSpPr>
        <p:spPr/>
        <p:txBody>
          <a:bodyPr/>
          <a:lstStyle/>
          <a:p>
            <a:fld id="{B5231E7C-B8F1-F240-9E21-1E949C0845FD}" type="slidenum">
              <a:rPr lang="en-GB" smtClean="0"/>
              <a:t>‹#›</a:t>
            </a:fld>
            <a:endParaRPr lang="en-GB"/>
          </a:p>
        </p:txBody>
      </p:sp>
    </p:spTree>
    <p:extLst>
      <p:ext uri="{BB962C8B-B14F-4D97-AF65-F5344CB8AC3E}">
        <p14:creationId xmlns:p14="http://schemas.microsoft.com/office/powerpoint/2010/main" val="1759579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FB6B2-EF0E-53CA-75BD-4EF71D8C7B8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8C18B0D-E42F-298D-39FB-FB2DAF8CF0A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8FB2053-C1FA-F98A-2832-354A0B266D9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9F90D2C-1A09-B71F-4A6A-895758F23D4C}"/>
              </a:ext>
            </a:extLst>
          </p:cNvPr>
          <p:cNvSpPr>
            <a:spLocks noGrp="1"/>
          </p:cNvSpPr>
          <p:nvPr>
            <p:ph type="dt" sz="half" idx="10"/>
          </p:nvPr>
        </p:nvSpPr>
        <p:spPr/>
        <p:txBody>
          <a:bodyPr/>
          <a:lstStyle/>
          <a:p>
            <a:fld id="{A6B322F8-F240-304D-BDF7-9CD7D4833CB8}" type="datetimeFigureOut">
              <a:rPr lang="en-GB" smtClean="0"/>
              <a:t>11/06/2025</a:t>
            </a:fld>
            <a:endParaRPr lang="en-GB"/>
          </a:p>
        </p:txBody>
      </p:sp>
      <p:sp>
        <p:nvSpPr>
          <p:cNvPr id="6" name="Footer Placeholder 5">
            <a:extLst>
              <a:ext uri="{FF2B5EF4-FFF2-40B4-BE49-F238E27FC236}">
                <a16:creationId xmlns:a16="http://schemas.microsoft.com/office/drawing/2014/main" id="{A0C1C475-2139-9DE0-F31B-8CDE260F0A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C80FDB-DF12-55DB-3EFB-B013F0943E3B}"/>
              </a:ext>
            </a:extLst>
          </p:cNvPr>
          <p:cNvSpPr>
            <a:spLocks noGrp="1"/>
          </p:cNvSpPr>
          <p:nvPr>
            <p:ph type="sldNum" sz="quarter" idx="12"/>
          </p:nvPr>
        </p:nvSpPr>
        <p:spPr/>
        <p:txBody>
          <a:bodyPr/>
          <a:lstStyle/>
          <a:p>
            <a:fld id="{B5231E7C-B8F1-F240-9E21-1E949C0845FD}" type="slidenum">
              <a:rPr lang="en-GB" smtClean="0"/>
              <a:t>‹#›</a:t>
            </a:fld>
            <a:endParaRPr lang="en-GB"/>
          </a:p>
        </p:txBody>
      </p:sp>
    </p:spTree>
    <p:extLst>
      <p:ext uri="{BB962C8B-B14F-4D97-AF65-F5344CB8AC3E}">
        <p14:creationId xmlns:p14="http://schemas.microsoft.com/office/powerpoint/2010/main" val="2074251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F0243-D51D-A67C-8382-A5184E2A308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A5A2C4A8-F7F4-DD24-1394-F958F24E68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879C21E-3903-E889-EBD3-84E4B920FD9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41FBDB8-E6F0-F882-735D-796026C353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11CEA24-66F5-4A19-EEF2-01ABF475810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199DF42-41D9-4B9F-6211-50E2EF1C8ACE}"/>
              </a:ext>
            </a:extLst>
          </p:cNvPr>
          <p:cNvSpPr>
            <a:spLocks noGrp="1"/>
          </p:cNvSpPr>
          <p:nvPr>
            <p:ph type="dt" sz="half" idx="10"/>
          </p:nvPr>
        </p:nvSpPr>
        <p:spPr/>
        <p:txBody>
          <a:bodyPr/>
          <a:lstStyle/>
          <a:p>
            <a:fld id="{A6B322F8-F240-304D-BDF7-9CD7D4833CB8}" type="datetimeFigureOut">
              <a:rPr lang="en-GB" smtClean="0"/>
              <a:t>11/06/2025</a:t>
            </a:fld>
            <a:endParaRPr lang="en-GB"/>
          </a:p>
        </p:txBody>
      </p:sp>
      <p:sp>
        <p:nvSpPr>
          <p:cNvPr id="8" name="Footer Placeholder 7">
            <a:extLst>
              <a:ext uri="{FF2B5EF4-FFF2-40B4-BE49-F238E27FC236}">
                <a16:creationId xmlns:a16="http://schemas.microsoft.com/office/drawing/2014/main" id="{C4A111B5-EDB9-6C39-A830-8E73CF816AA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019391C-924E-A7FE-007C-64866DA32266}"/>
              </a:ext>
            </a:extLst>
          </p:cNvPr>
          <p:cNvSpPr>
            <a:spLocks noGrp="1"/>
          </p:cNvSpPr>
          <p:nvPr>
            <p:ph type="sldNum" sz="quarter" idx="12"/>
          </p:nvPr>
        </p:nvSpPr>
        <p:spPr/>
        <p:txBody>
          <a:bodyPr/>
          <a:lstStyle/>
          <a:p>
            <a:fld id="{B5231E7C-B8F1-F240-9E21-1E949C0845FD}" type="slidenum">
              <a:rPr lang="en-GB" smtClean="0"/>
              <a:t>‹#›</a:t>
            </a:fld>
            <a:endParaRPr lang="en-GB"/>
          </a:p>
        </p:txBody>
      </p:sp>
    </p:spTree>
    <p:extLst>
      <p:ext uri="{BB962C8B-B14F-4D97-AF65-F5344CB8AC3E}">
        <p14:creationId xmlns:p14="http://schemas.microsoft.com/office/powerpoint/2010/main" val="1429208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64633-C37F-1E96-8450-C5DADAD3830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0F39136-5A7D-42E3-0E7A-31F68E1E9992}"/>
              </a:ext>
            </a:extLst>
          </p:cNvPr>
          <p:cNvSpPr>
            <a:spLocks noGrp="1"/>
          </p:cNvSpPr>
          <p:nvPr>
            <p:ph type="dt" sz="half" idx="10"/>
          </p:nvPr>
        </p:nvSpPr>
        <p:spPr/>
        <p:txBody>
          <a:bodyPr/>
          <a:lstStyle/>
          <a:p>
            <a:fld id="{A6B322F8-F240-304D-BDF7-9CD7D4833CB8}" type="datetimeFigureOut">
              <a:rPr lang="en-GB" smtClean="0"/>
              <a:t>11/06/2025</a:t>
            </a:fld>
            <a:endParaRPr lang="en-GB"/>
          </a:p>
        </p:txBody>
      </p:sp>
      <p:sp>
        <p:nvSpPr>
          <p:cNvPr id="4" name="Footer Placeholder 3">
            <a:extLst>
              <a:ext uri="{FF2B5EF4-FFF2-40B4-BE49-F238E27FC236}">
                <a16:creationId xmlns:a16="http://schemas.microsoft.com/office/drawing/2014/main" id="{5CB702A6-ACCD-5E5A-360B-7B307870E01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2892B74-3A45-C414-1B51-A46763D62199}"/>
              </a:ext>
            </a:extLst>
          </p:cNvPr>
          <p:cNvSpPr>
            <a:spLocks noGrp="1"/>
          </p:cNvSpPr>
          <p:nvPr>
            <p:ph type="sldNum" sz="quarter" idx="12"/>
          </p:nvPr>
        </p:nvSpPr>
        <p:spPr/>
        <p:txBody>
          <a:bodyPr/>
          <a:lstStyle/>
          <a:p>
            <a:fld id="{B5231E7C-B8F1-F240-9E21-1E949C0845FD}" type="slidenum">
              <a:rPr lang="en-GB" smtClean="0"/>
              <a:t>‹#›</a:t>
            </a:fld>
            <a:endParaRPr lang="en-GB"/>
          </a:p>
        </p:txBody>
      </p:sp>
    </p:spTree>
    <p:extLst>
      <p:ext uri="{BB962C8B-B14F-4D97-AF65-F5344CB8AC3E}">
        <p14:creationId xmlns:p14="http://schemas.microsoft.com/office/powerpoint/2010/main" val="2608343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ACED4E-2C53-154A-E286-C4E45E44C2C5}"/>
              </a:ext>
            </a:extLst>
          </p:cNvPr>
          <p:cNvSpPr>
            <a:spLocks noGrp="1"/>
          </p:cNvSpPr>
          <p:nvPr>
            <p:ph type="dt" sz="half" idx="10"/>
          </p:nvPr>
        </p:nvSpPr>
        <p:spPr/>
        <p:txBody>
          <a:bodyPr/>
          <a:lstStyle/>
          <a:p>
            <a:fld id="{A6B322F8-F240-304D-BDF7-9CD7D4833CB8}" type="datetimeFigureOut">
              <a:rPr lang="en-GB" smtClean="0"/>
              <a:t>11/06/2025</a:t>
            </a:fld>
            <a:endParaRPr lang="en-GB"/>
          </a:p>
        </p:txBody>
      </p:sp>
      <p:sp>
        <p:nvSpPr>
          <p:cNvPr id="3" name="Footer Placeholder 2">
            <a:extLst>
              <a:ext uri="{FF2B5EF4-FFF2-40B4-BE49-F238E27FC236}">
                <a16:creationId xmlns:a16="http://schemas.microsoft.com/office/drawing/2014/main" id="{A0F5175B-1040-D67F-17C2-87DA2709D9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BA9915A-1E0A-132D-6A9B-FFF15A26963B}"/>
              </a:ext>
            </a:extLst>
          </p:cNvPr>
          <p:cNvSpPr>
            <a:spLocks noGrp="1"/>
          </p:cNvSpPr>
          <p:nvPr>
            <p:ph type="sldNum" sz="quarter" idx="12"/>
          </p:nvPr>
        </p:nvSpPr>
        <p:spPr/>
        <p:txBody>
          <a:bodyPr/>
          <a:lstStyle/>
          <a:p>
            <a:fld id="{B5231E7C-B8F1-F240-9E21-1E949C0845FD}" type="slidenum">
              <a:rPr lang="en-GB" smtClean="0"/>
              <a:t>‹#›</a:t>
            </a:fld>
            <a:endParaRPr lang="en-GB"/>
          </a:p>
        </p:txBody>
      </p:sp>
    </p:spTree>
    <p:extLst>
      <p:ext uri="{BB962C8B-B14F-4D97-AF65-F5344CB8AC3E}">
        <p14:creationId xmlns:p14="http://schemas.microsoft.com/office/powerpoint/2010/main" val="4222096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88310-A4FF-BF21-D8FB-60D5DA99517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2E0DB0D-53D3-7D21-E09F-4D5F44C4FC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61E7598-7037-3E4B-708A-C5C0559246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D343615-2436-DE25-E228-D160AAD03F65}"/>
              </a:ext>
            </a:extLst>
          </p:cNvPr>
          <p:cNvSpPr>
            <a:spLocks noGrp="1"/>
          </p:cNvSpPr>
          <p:nvPr>
            <p:ph type="dt" sz="half" idx="10"/>
          </p:nvPr>
        </p:nvSpPr>
        <p:spPr/>
        <p:txBody>
          <a:bodyPr/>
          <a:lstStyle/>
          <a:p>
            <a:fld id="{A6B322F8-F240-304D-BDF7-9CD7D4833CB8}" type="datetimeFigureOut">
              <a:rPr lang="en-GB" smtClean="0"/>
              <a:t>11/06/2025</a:t>
            </a:fld>
            <a:endParaRPr lang="en-GB"/>
          </a:p>
        </p:txBody>
      </p:sp>
      <p:sp>
        <p:nvSpPr>
          <p:cNvPr id="6" name="Footer Placeholder 5">
            <a:extLst>
              <a:ext uri="{FF2B5EF4-FFF2-40B4-BE49-F238E27FC236}">
                <a16:creationId xmlns:a16="http://schemas.microsoft.com/office/drawing/2014/main" id="{AA83CEF0-E797-4A05-5105-D73ACC3E4D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62518-9815-0A7F-0ACC-B90918811FD8}"/>
              </a:ext>
            </a:extLst>
          </p:cNvPr>
          <p:cNvSpPr>
            <a:spLocks noGrp="1"/>
          </p:cNvSpPr>
          <p:nvPr>
            <p:ph type="sldNum" sz="quarter" idx="12"/>
          </p:nvPr>
        </p:nvSpPr>
        <p:spPr/>
        <p:txBody>
          <a:bodyPr/>
          <a:lstStyle/>
          <a:p>
            <a:fld id="{B5231E7C-B8F1-F240-9E21-1E949C0845FD}" type="slidenum">
              <a:rPr lang="en-GB" smtClean="0"/>
              <a:t>‹#›</a:t>
            </a:fld>
            <a:endParaRPr lang="en-GB"/>
          </a:p>
        </p:txBody>
      </p:sp>
    </p:spTree>
    <p:extLst>
      <p:ext uri="{BB962C8B-B14F-4D97-AF65-F5344CB8AC3E}">
        <p14:creationId xmlns:p14="http://schemas.microsoft.com/office/powerpoint/2010/main" val="3204364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ED468-A37D-ECD9-316A-774786DAF04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B7ECED00-D5E2-DB0F-4B8C-6C70400041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2000186-DDF9-2923-5FFB-F53970D11B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5EE8EC2-B090-F181-1B73-963E4A2AF5A4}"/>
              </a:ext>
            </a:extLst>
          </p:cNvPr>
          <p:cNvSpPr>
            <a:spLocks noGrp="1"/>
          </p:cNvSpPr>
          <p:nvPr>
            <p:ph type="dt" sz="half" idx="10"/>
          </p:nvPr>
        </p:nvSpPr>
        <p:spPr/>
        <p:txBody>
          <a:bodyPr/>
          <a:lstStyle/>
          <a:p>
            <a:fld id="{A6B322F8-F240-304D-BDF7-9CD7D4833CB8}" type="datetimeFigureOut">
              <a:rPr lang="en-GB" smtClean="0"/>
              <a:t>11/06/2025</a:t>
            </a:fld>
            <a:endParaRPr lang="en-GB"/>
          </a:p>
        </p:txBody>
      </p:sp>
      <p:sp>
        <p:nvSpPr>
          <p:cNvPr id="6" name="Footer Placeholder 5">
            <a:extLst>
              <a:ext uri="{FF2B5EF4-FFF2-40B4-BE49-F238E27FC236}">
                <a16:creationId xmlns:a16="http://schemas.microsoft.com/office/drawing/2014/main" id="{AEDE9042-132D-E6E2-95F3-2C20DDD5FA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D14EDF-6385-4C1D-2949-D2500F54375C}"/>
              </a:ext>
            </a:extLst>
          </p:cNvPr>
          <p:cNvSpPr>
            <a:spLocks noGrp="1"/>
          </p:cNvSpPr>
          <p:nvPr>
            <p:ph type="sldNum" sz="quarter" idx="12"/>
          </p:nvPr>
        </p:nvSpPr>
        <p:spPr/>
        <p:txBody>
          <a:bodyPr/>
          <a:lstStyle/>
          <a:p>
            <a:fld id="{B5231E7C-B8F1-F240-9E21-1E949C0845FD}" type="slidenum">
              <a:rPr lang="en-GB" smtClean="0"/>
              <a:t>‹#›</a:t>
            </a:fld>
            <a:endParaRPr lang="en-GB"/>
          </a:p>
        </p:txBody>
      </p:sp>
    </p:spTree>
    <p:extLst>
      <p:ext uri="{BB962C8B-B14F-4D97-AF65-F5344CB8AC3E}">
        <p14:creationId xmlns:p14="http://schemas.microsoft.com/office/powerpoint/2010/main" val="1149860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C979E-8700-53FC-5D45-5BD79DFB5E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5C6EF68-514E-4E55-23CB-14854A15CA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221AFC3-FC92-DAD1-BEDD-2058830637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6B322F8-F240-304D-BDF7-9CD7D4833CB8}" type="datetimeFigureOut">
              <a:rPr lang="en-GB" smtClean="0"/>
              <a:t>11/06/2025</a:t>
            </a:fld>
            <a:endParaRPr lang="en-GB"/>
          </a:p>
        </p:txBody>
      </p:sp>
      <p:sp>
        <p:nvSpPr>
          <p:cNvPr id="5" name="Footer Placeholder 4">
            <a:extLst>
              <a:ext uri="{FF2B5EF4-FFF2-40B4-BE49-F238E27FC236}">
                <a16:creationId xmlns:a16="http://schemas.microsoft.com/office/drawing/2014/main" id="{BCB71D0E-7EAF-38B0-1B2A-C8DCDEB107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7B82DE7-BC1F-623E-7388-059A865A1E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231E7C-B8F1-F240-9E21-1E949C0845FD}" type="slidenum">
              <a:rPr lang="en-GB" smtClean="0"/>
              <a:t>‹#›</a:t>
            </a:fld>
            <a:endParaRPr lang="en-GB"/>
          </a:p>
        </p:txBody>
      </p:sp>
    </p:spTree>
    <p:extLst>
      <p:ext uri="{BB962C8B-B14F-4D97-AF65-F5344CB8AC3E}">
        <p14:creationId xmlns:p14="http://schemas.microsoft.com/office/powerpoint/2010/main" val="1151519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1"/>
            <a:ext cx="12191990" cy="37425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09696A-5DC1-29CE-1A4F-FE390EEFE1E2}"/>
              </a:ext>
            </a:extLst>
          </p:cNvPr>
          <p:cNvSpPr>
            <a:spLocks noGrp="1"/>
          </p:cNvSpPr>
          <p:nvPr>
            <p:ph type="ctrTitle"/>
          </p:nvPr>
        </p:nvSpPr>
        <p:spPr>
          <a:xfrm>
            <a:off x="1155558" y="637763"/>
            <a:ext cx="9889797" cy="2874471"/>
          </a:xfrm>
        </p:spPr>
        <p:txBody>
          <a:bodyPr anchor="ctr">
            <a:normAutofit/>
          </a:bodyPr>
          <a:lstStyle/>
          <a:p>
            <a:pPr algn="l"/>
            <a:r>
              <a:rPr lang="en-GB" sz="5000">
                <a:solidFill>
                  <a:schemeClr val="bg1"/>
                </a:solidFill>
              </a:rPr>
              <a:t>Reframing Assessment: Challenging Sector Policy Constraints Through Creative Practice</a:t>
            </a:r>
          </a:p>
        </p:txBody>
      </p:sp>
      <p:sp>
        <p:nvSpPr>
          <p:cNvPr id="74" name="Rectangle 73">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3742597"/>
            <a:ext cx="12191990" cy="31154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3ECE260-0AF2-998E-4B6B-4765BFA5035D}"/>
              </a:ext>
            </a:extLst>
          </p:cNvPr>
          <p:cNvSpPr>
            <a:spLocks noGrp="1"/>
          </p:cNvSpPr>
          <p:nvPr>
            <p:ph type="subTitle" idx="1"/>
          </p:nvPr>
        </p:nvSpPr>
        <p:spPr>
          <a:xfrm>
            <a:off x="1155558" y="4307684"/>
            <a:ext cx="9544153" cy="1906846"/>
          </a:xfrm>
        </p:spPr>
        <p:txBody>
          <a:bodyPr anchor="t">
            <a:normAutofit/>
          </a:bodyPr>
          <a:lstStyle/>
          <a:p>
            <a:pPr algn="l"/>
            <a:r>
              <a:rPr lang="en-GB" sz="3200"/>
              <a:t>David Yarwood</a:t>
            </a:r>
          </a:p>
          <a:p>
            <a:pPr algn="l"/>
            <a:r>
              <a:rPr lang="en-GB" sz="3200"/>
              <a:t>Lecturer in Business Education | Manchester Metropolitan University</a:t>
            </a:r>
          </a:p>
        </p:txBody>
      </p:sp>
      <p:sp>
        <p:nvSpPr>
          <p:cNvPr id="75" name="Rectangle 74">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1180" y="4101097"/>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61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2ACDED-1DCB-C9F5-09A7-E2E47161EE00}"/>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Findings</a:t>
            </a:r>
          </a:p>
        </p:txBody>
      </p:sp>
      <p:graphicFrame>
        <p:nvGraphicFramePr>
          <p:cNvPr id="5" name="Content Placeholder 2">
            <a:extLst>
              <a:ext uri="{FF2B5EF4-FFF2-40B4-BE49-F238E27FC236}">
                <a16:creationId xmlns:a16="http://schemas.microsoft.com/office/drawing/2014/main" id="{0DBF3610-A884-BE08-554E-425C74039EB9}"/>
              </a:ext>
            </a:extLst>
          </p:cNvPr>
          <p:cNvGraphicFramePr>
            <a:graphicFrameLocks noGrp="1"/>
          </p:cNvGraphicFramePr>
          <p:nvPr>
            <p:ph idx="1"/>
            <p:extLst>
              <p:ext uri="{D42A27DB-BD31-4B8C-83A1-F6EECF244321}">
                <p14:modId xmlns:p14="http://schemas.microsoft.com/office/powerpoint/2010/main" val="295906495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7440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555487-F76F-B2FC-FDF8-49F3D6DFD8E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Findings</a:t>
            </a:r>
          </a:p>
        </p:txBody>
      </p:sp>
      <p:pic>
        <p:nvPicPr>
          <p:cNvPr id="4" name="Content Placeholder 3">
            <a:extLst>
              <a:ext uri="{FF2B5EF4-FFF2-40B4-BE49-F238E27FC236}">
                <a16:creationId xmlns:a16="http://schemas.microsoft.com/office/drawing/2014/main" id="{E23C31E6-0A26-8757-EE67-4393D9C461B7}"/>
              </a:ext>
            </a:extLst>
          </p:cNvPr>
          <p:cNvPicPr>
            <a:picLocks noGrp="1" noChangeAspect="1"/>
          </p:cNvPicPr>
          <p:nvPr>
            <p:ph idx="1"/>
          </p:nvPr>
        </p:nvPicPr>
        <p:blipFill>
          <a:blip r:embed="rId2"/>
          <a:stretch>
            <a:fillRect/>
          </a:stretch>
        </p:blipFill>
        <p:spPr>
          <a:xfrm>
            <a:off x="4777316" y="1080019"/>
            <a:ext cx="6780700" cy="4695632"/>
          </a:xfrm>
          <a:prstGeom prst="rect">
            <a:avLst/>
          </a:prstGeom>
        </p:spPr>
      </p:pic>
    </p:spTree>
    <p:extLst>
      <p:ext uri="{BB962C8B-B14F-4D97-AF65-F5344CB8AC3E}">
        <p14:creationId xmlns:p14="http://schemas.microsoft.com/office/powerpoint/2010/main" val="1057269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D74D40-ECD0-094D-3763-57CF5E48CC9C}"/>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Theme 1: Efficieny </a:t>
            </a:r>
          </a:p>
        </p:txBody>
      </p:sp>
      <p:graphicFrame>
        <p:nvGraphicFramePr>
          <p:cNvPr id="5" name="Content Placeholder 2">
            <a:extLst>
              <a:ext uri="{FF2B5EF4-FFF2-40B4-BE49-F238E27FC236}">
                <a16:creationId xmlns:a16="http://schemas.microsoft.com/office/drawing/2014/main" id="{7AD004B2-577C-679E-9A03-1E3A9871168C}"/>
              </a:ext>
            </a:extLst>
          </p:cNvPr>
          <p:cNvGraphicFramePr>
            <a:graphicFrameLocks noGrp="1"/>
          </p:cNvGraphicFramePr>
          <p:nvPr>
            <p:ph idx="1"/>
            <p:extLst>
              <p:ext uri="{D42A27DB-BD31-4B8C-83A1-F6EECF244321}">
                <p14:modId xmlns:p14="http://schemas.microsoft.com/office/powerpoint/2010/main" val="351002435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314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C10ADF-638D-2093-80AD-D8BDC2F7C1F9}"/>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Theme 2 - Surveillance</a:t>
            </a:r>
          </a:p>
        </p:txBody>
      </p:sp>
      <p:graphicFrame>
        <p:nvGraphicFramePr>
          <p:cNvPr id="5" name="Content Placeholder 2">
            <a:extLst>
              <a:ext uri="{FF2B5EF4-FFF2-40B4-BE49-F238E27FC236}">
                <a16:creationId xmlns:a16="http://schemas.microsoft.com/office/drawing/2014/main" id="{67999B6F-EC54-9B7B-C629-DA994DB7E7E5}"/>
              </a:ext>
            </a:extLst>
          </p:cNvPr>
          <p:cNvGraphicFramePr>
            <a:graphicFrameLocks noGrp="1"/>
          </p:cNvGraphicFramePr>
          <p:nvPr>
            <p:ph idx="1"/>
            <p:extLst>
              <p:ext uri="{D42A27DB-BD31-4B8C-83A1-F6EECF244321}">
                <p14:modId xmlns:p14="http://schemas.microsoft.com/office/powerpoint/2010/main" val="329194481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1372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7DBCC7-2E95-3C98-E37D-BCEA7B7268E9}"/>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Theme 3 – Standardisation and Control</a:t>
            </a:r>
          </a:p>
        </p:txBody>
      </p:sp>
      <p:graphicFrame>
        <p:nvGraphicFramePr>
          <p:cNvPr id="5" name="Content Placeholder 2">
            <a:extLst>
              <a:ext uri="{FF2B5EF4-FFF2-40B4-BE49-F238E27FC236}">
                <a16:creationId xmlns:a16="http://schemas.microsoft.com/office/drawing/2014/main" id="{291EF08A-E0FD-5E98-C866-95AEBCFDB281}"/>
              </a:ext>
            </a:extLst>
          </p:cNvPr>
          <p:cNvGraphicFramePr>
            <a:graphicFrameLocks noGrp="1"/>
          </p:cNvGraphicFramePr>
          <p:nvPr>
            <p:ph idx="1"/>
            <p:extLst>
              <p:ext uri="{D42A27DB-BD31-4B8C-83A1-F6EECF244321}">
                <p14:modId xmlns:p14="http://schemas.microsoft.com/office/powerpoint/2010/main" val="241475711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4000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18C03C-A95A-F342-EB15-0D09F5EFA2C6}"/>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Theme 4 – Pastoral Power</a:t>
            </a:r>
          </a:p>
        </p:txBody>
      </p:sp>
      <p:graphicFrame>
        <p:nvGraphicFramePr>
          <p:cNvPr id="5" name="Content Placeholder 2">
            <a:extLst>
              <a:ext uri="{FF2B5EF4-FFF2-40B4-BE49-F238E27FC236}">
                <a16:creationId xmlns:a16="http://schemas.microsoft.com/office/drawing/2014/main" id="{8E3419EE-DE66-AE1B-AD88-611974C52BFE}"/>
              </a:ext>
            </a:extLst>
          </p:cNvPr>
          <p:cNvGraphicFramePr>
            <a:graphicFrameLocks noGrp="1"/>
          </p:cNvGraphicFramePr>
          <p:nvPr>
            <p:ph idx="1"/>
            <p:extLst>
              <p:ext uri="{D42A27DB-BD31-4B8C-83A1-F6EECF244321}">
                <p14:modId xmlns:p14="http://schemas.microsoft.com/office/powerpoint/2010/main" val="161112299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5424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0A065-68A7-924A-3229-36F56118C283}"/>
              </a:ext>
            </a:extLst>
          </p:cNvPr>
          <p:cNvSpPr>
            <a:spLocks noGrp="1"/>
          </p:cNvSpPr>
          <p:nvPr>
            <p:ph type="title"/>
          </p:nvPr>
        </p:nvSpPr>
        <p:spPr>
          <a:xfrm>
            <a:off x="1156851" y="637762"/>
            <a:ext cx="9888496" cy="900131"/>
          </a:xfrm>
        </p:spPr>
        <p:txBody>
          <a:bodyPr anchor="t">
            <a:normAutofit/>
          </a:bodyPr>
          <a:lstStyle/>
          <a:p>
            <a:r>
              <a:rPr lang="en-GB" sz="4000">
                <a:solidFill>
                  <a:schemeClr val="bg1"/>
                </a:solidFill>
              </a:rPr>
              <a:t>Interrelationship of Themes</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F3A1FB-BCE4-D8E9-50F7-0D117FCBC88B}"/>
              </a:ext>
            </a:extLst>
          </p:cNvPr>
          <p:cNvSpPr>
            <a:spLocks noGrp="1"/>
          </p:cNvSpPr>
          <p:nvPr>
            <p:ph idx="1"/>
          </p:nvPr>
        </p:nvSpPr>
        <p:spPr>
          <a:xfrm>
            <a:off x="1155548" y="2217343"/>
            <a:ext cx="9880893" cy="3959619"/>
          </a:xfrm>
        </p:spPr>
        <p:txBody>
          <a:bodyPr>
            <a:normAutofit lnSpcReduction="10000"/>
          </a:bodyPr>
          <a:lstStyle/>
          <a:p>
            <a:pPr>
              <a:buFont typeface="Arial" panose="020B0604020202020204" pitchFamily="34" charset="0"/>
              <a:buChar char="•"/>
            </a:pPr>
            <a:r>
              <a:rPr lang="en-GB" sz="2000" b="1" dirty="0"/>
              <a:t>Efficiency + Surveillance</a:t>
            </a:r>
            <a:r>
              <a:rPr lang="en-GB" sz="2000" dirty="0"/>
              <a:t>:</a:t>
            </a:r>
            <a:br>
              <a:rPr lang="en-GB" sz="2000" dirty="0"/>
            </a:br>
            <a:r>
              <a:rPr lang="en-GB" sz="2000" dirty="0"/>
              <a:t>Submission deadlines + plagiarism checks = compliance-focused culture</a:t>
            </a:r>
          </a:p>
          <a:p>
            <a:pPr>
              <a:buFont typeface="Arial" panose="020B0604020202020204" pitchFamily="34" charset="0"/>
              <a:buChar char="•"/>
            </a:pPr>
            <a:r>
              <a:rPr lang="en-GB" sz="2000" b="1" dirty="0"/>
              <a:t>Standardisation + Efficiency</a:t>
            </a:r>
            <a:r>
              <a:rPr lang="en-GB" sz="2000" dirty="0"/>
              <a:t>:</a:t>
            </a:r>
            <a:br>
              <a:rPr lang="en-GB" sz="2000" dirty="0"/>
            </a:br>
            <a:r>
              <a:rPr lang="en-GB" sz="2000" dirty="0"/>
              <a:t>Uniform criteria = streamlined but rigid systems</a:t>
            </a:r>
          </a:p>
          <a:p>
            <a:pPr>
              <a:buFont typeface="Arial" panose="020B0604020202020204" pitchFamily="34" charset="0"/>
              <a:buChar char="•"/>
            </a:pPr>
            <a:r>
              <a:rPr lang="en-GB" sz="2000" b="1" dirty="0"/>
              <a:t>Pastoral Power</a:t>
            </a:r>
            <a:r>
              <a:rPr lang="en-GB" sz="2000" dirty="0"/>
              <a:t>:</a:t>
            </a:r>
            <a:br>
              <a:rPr lang="en-GB" sz="2000" dirty="0"/>
            </a:br>
            <a:r>
              <a:rPr lang="en-GB" sz="2000" dirty="0"/>
              <a:t>Appears flexible, but is </a:t>
            </a:r>
            <a:r>
              <a:rPr lang="en-GB" sz="2000" b="1" dirty="0"/>
              <a:t>conditional</a:t>
            </a:r>
            <a:r>
              <a:rPr lang="en-GB" sz="2000" dirty="0"/>
              <a:t> and </a:t>
            </a:r>
            <a:r>
              <a:rPr lang="en-GB" sz="2000" b="1" dirty="0"/>
              <a:t>procedurally controlled</a:t>
            </a:r>
            <a:endParaRPr lang="en-GB" sz="2000" dirty="0"/>
          </a:p>
          <a:p>
            <a:pPr marL="0" indent="0">
              <a:buNone/>
            </a:pPr>
            <a:r>
              <a:rPr lang="en-GB" sz="2000" b="1" dirty="0"/>
              <a:t>Combined Effect</a:t>
            </a:r>
          </a:p>
          <a:p>
            <a:pPr marL="0" indent="0">
              <a:buNone/>
            </a:pPr>
            <a:r>
              <a:rPr lang="en-GB" sz="2000" dirty="0"/>
              <a:t>A dominant institutional discourse that prioritises:</a:t>
            </a:r>
          </a:p>
          <a:p>
            <a:pPr>
              <a:buFont typeface="Arial" panose="020B0604020202020204" pitchFamily="34" charset="0"/>
              <a:buChar char="•"/>
            </a:pPr>
            <a:r>
              <a:rPr lang="en-GB" sz="2000" dirty="0"/>
              <a:t>Managerial accountability</a:t>
            </a:r>
          </a:p>
          <a:p>
            <a:pPr>
              <a:buFont typeface="Arial" panose="020B0604020202020204" pitchFamily="34" charset="0"/>
              <a:buChar char="•"/>
            </a:pPr>
            <a:r>
              <a:rPr lang="en-GB" sz="2000" dirty="0"/>
              <a:t>Predictability</a:t>
            </a:r>
          </a:p>
          <a:p>
            <a:pPr>
              <a:buFont typeface="Arial" panose="020B0604020202020204" pitchFamily="34" charset="0"/>
              <a:buChar char="•"/>
            </a:pPr>
            <a:r>
              <a:rPr lang="en-GB" sz="2000" dirty="0"/>
              <a:t>Control over creativity, autonomy, and pedagogical innovation</a:t>
            </a:r>
          </a:p>
          <a:p>
            <a:endParaRPr lang="en-GB" sz="2000" dirty="0"/>
          </a:p>
        </p:txBody>
      </p:sp>
    </p:spTree>
    <p:extLst>
      <p:ext uri="{BB962C8B-B14F-4D97-AF65-F5344CB8AC3E}">
        <p14:creationId xmlns:p14="http://schemas.microsoft.com/office/powerpoint/2010/main" val="3590570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9748D05-FDA3-3219-5D0D-BA4777406BDB}"/>
              </a:ext>
            </a:extLst>
          </p:cNvPr>
          <p:cNvSpPr>
            <a:spLocks noGrp="1"/>
          </p:cNvSpPr>
          <p:nvPr>
            <p:ph type="title"/>
          </p:nvPr>
        </p:nvSpPr>
        <p:spPr>
          <a:xfrm>
            <a:off x="838200" y="1412488"/>
            <a:ext cx="2899189" cy="4363844"/>
          </a:xfrm>
        </p:spPr>
        <p:txBody>
          <a:bodyPr anchor="t">
            <a:normAutofit/>
          </a:bodyPr>
          <a:lstStyle/>
          <a:p>
            <a:r>
              <a:rPr lang="en-GB" sz="4000" dirty="0">
                <a:solidFill>
                  <a:srgbClr val="FFFFFF"/>
                </a:solidFill>
              </a:rPr>
              <a:t>Discussion – What the Findings Mean</a:t>
            </a:r>
          </a:p>
        </p:txBody>
      </p:sp>
      <p:sp>
        <p:nvSpPr>
          <p:cNvPr id="3" name="Content Placeholder 2">
            <a:extLst>
              <a:ext uri="{FF2B5EF4-FFF2-40B4-BE49-F238E27FC236}">
                <a16:creationId xmlns:a16="http://schemas.microsoft.com/office/drawing/2014/main" id="{A832392A-80DF-3228-9718-F9F39CECD8BA}"/>
              </a:ext>
            </a:extLst>
          </p:cNvPr>
          <p:cNvSpPr>
            <a:spLocks noGrp="1"/>
          </p:cNvSpPr>
          <p:nvPr>
            <p:ph sz="half" idx="1"/>
          </p:nvPr>
        </p:nvSpPr>
        <p:spPr>
          <a:xfrm>
            <a:off x="4380855" y="1412489"/>
            <a:ext cx="3427283" cy="4363844"/>
          </a:xfrm>
        </p:spPr>
        <p:txBody>
          <a:bodyPr>
            <a:normAutofit fontScale="92500" lnSpcReduction="20000"/>
          </a:bodyPr>
          <a:lstStyle/>
          <a:p>
            <a:pPr marL="0" indent="0">
              <a:buNone/>
            </a:pPr>
            <a:r>
              <a:rPr lang="en-GB" sz="2000" b="1" dirty="0"/>
              <a:t>Assessment Policies as Discursive Mechanisms</a:t>
            </a:r>
          </a:p>
          <a:p>
            <a:pPr>
              <a:buFont typeface="Arial" panose="020B0604020202020204" pitchFamily="34" charset="0"/>
              <a:buChar char="•"/>
            </a:pPr>
            <a:r>
              <a:rPr lang="en-GB" sz="2000" dirty="0"/>
              <a:t>Not neutral - they </a:t>
            </a:r>
            <a:r>
              <a:rPr lang="en-GB" sz="2000" i="1" dirty="0"/>
              <a:t>construct compliance</a:t>
            </a:r>
            <a:endParaRPr lang="en-GB" sz="2000" dirty="0"/>
          </a:p>
          <a:p>
            <a:pPr>
              <a:buFont typeface="Arial" panose="020B0604020202020204" pitchFamily="34" charset="0"/>
              <a:buChar char="•"/>
            </a:pPr>
            <a:r>
              <a:rPr lang="en-GB" sz="2000" dirty="0"/>
              <a:t>Fairclough’s CDA reveals how </a:t>
            </a:r>
            <a:r>
              <a:rPr lang="en-GB" sz="2000" i="1" dirty="0"/>
              <a:t>language enforces power structures</a:t>
            </a:r>
            <a:endParaRPr lang="en-GB" sz="2000" dirty="0"/>
          </a:p>
          <a:p>
            <a:pPr marL="0" indent="0">
              <a:buNone/>
            </a:pPr>
            <a:r>
              <a:rPr lang="en-GB" sz="2000" b="1" dirty="0"/>
              <a:t>Interwoven Discourses</a:t>
            </a:r>
          </a:p>
          <a:p>
            <a:pPr>
              <a:buFont typeface="Arial" panose="020B0604020202020204" pitchFamily="34" charset="0"/>
              <a:buChar char="•"/>
            </a:pPr>
            <a:r>
              <a:rPr lang="en-GB" sz="2000" b="1" dirty="0"/>
              <a:t>Efficiency</a:t>
            </a:r>
            <a:r>
              <a:rPr lang="en-GB" sz="2000" dirty="0"/>
              <a:t> + </a:t>
            </a:r>
            <a:r>
              <a:rPr lang="en-GB" sz="2000" b="1" dirty="0"/>
              <a:t>Surveillance</a:t>
            </a:r>
            <a:r>
              <a:rPr lang="en-GB" sz="2000" dirty="0"/>
              <a:t> = predictability &gt; pedagogy</a:t>
            </a:r>
          </a:p>
          <a:p>
            <a:pPr>
              <a:buFont typeface="Arial" panose="020B0604020202020204" pitchFamily="34" charset="0"/>
              <a:buChar char="•"/>
            </a:pPr>
            <a:r>
              <a:rPr lang="en-GB" sz="2000" b="1" dirty="0"/>
              <a:t>Standardisation</a:t>
            </a:r>
            <a:r>
              <a:rPr lang="en-GB" sz="2000" dirty="0"/>
              <a:t> marginalises disciplinary judgement</a:t>
            </a:r>
          </a:p>
          <a:p>
            <a:pPr>
              <a:buFont typeface="Arial" panose="020B0604020202020204" pitchFamily="34" charset="0"/>
              <a:buChar char="•"/>
            </a:pPr>
            <a:r>
              <a:rPr lang="en-GB" sz="2000" b="1" dirty="0"/>
              <a:t>Pastoral Power</a:t>
            </a:r>
            <a:r>
              <a:rPr lang="en-GB" sz="2000" dirty="0"/>
              <a:t> appears supportive, but reinforces control</a:t>
            </a:r>
          </a:p>
          <a:p>
            <a:pPr marL="0" indent="0">
              <a:buNone/>
            </a:pPr>
            <a:endParaRPr lang="en-GB" sz="1700" b="1" dirty="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ACC1E9D-777F-7DE8-8EF2-B38BC3883E8B}"/>
              </a:ext>
            </a:extLst>
          </p:cNvPr>
          <p:cNvSpPr>
            <a:spLocks noGrp="1"/>
          </p:cNvSpPr>
          <p:nvPr>
            <p:ph sz="half" idx="2"/>
          </p:nvPr>
        </p:nvSpPr>
        <p:spPr>
          <a:xfrm>
            <a:off x="8451604" y="1412489"/>
            <a:ext cx="3197701" cy="4363844"/>
          </a:xfrm>
        </p:spPr>
        <p:txBody>
          <a:bodyPr>
            <a:normAutofit fontScale="92500" lnSpcReduction="20000"/>
          </a:bodyPr>
          <a:lstStyle/>
          <a:p>
            <a:pPr marL="0" indent="0">
              <a:buNone/>
            </a:pPr>
            <a:r>
              <a:rPr lang="en-GB" sz="2000" b="1" dirty="0"/>
              <a:t>Constraints on Innovation</a:t>
            </a:r>
          </a:p>
          <a:p>
            <a:pPr>
              <a:buFont typeface="Arial" panose="020B0604020202020204" pitchFamily="34" charset="0"/>
              <a:buChar char="•"/>
            </a:pPr>
            <a:r>
              <a:rPr lang="en-GB" sz="2000" dirty="0"/>
              <a:t>Policies </a:t>
            </a:r>
            <a:r>
              <a:rPr lang="en-GB" sz="2000" i="1" dirty="0"/>
              <a:t>frame</a:t>
            </a:r>
            <a:r>
              <a:rPr lang="en-GB" sz="2000" dirty="0"/>
              <a:t> innovation as risky or exceptional</a:t>
            </a:r>
          </a:p>
          <a:p>
            <a:pPr>
              <a:buFont typeface="Arial" panose="020B0604020202020204" pitchFamily="34" charset="0"/>
              <a:buChar char="•"/>
            </a:pPr>
            <a:r>
              <a:rPr lang="en-GB" sz="2000" dirty="0"/>
              <a:t>AI currently framed as </a:t>
            </a:r>
            <a:r>
              <a:rPr lang="en-GB" sz="2000" i="1" dirty="0"/>
              <a:t>surveillance</a:t>
            </a:r>
            <a:r>
              <a:rPr lang="en-GB" sz="2000" dirty="0"/>
              <a:t>, not </a:t>
            </a:r>
            <a:r>
              <a:rPr lang="en-GB" sz="2000" i="1" dirty="0"/>
              <a:t>support</a:t>
            </a:r>
            <a:endParaRPr lang="en-GB" sz="2000" dirty="0"/>
          </a:p>
          <a:p>
            <a:pPr marL="0" indent="0">
              <a:buNone/>
            </a:pPr>
            <a:r>
              <a:rPr lang="en-GB" sz="2000" b="1" dirty="0"/>
              <a:t>Discursive Change Needed</a:t>
            </a:r>
          </a:p>
          <a:p>
            <a:pPr>
              <a:buFont typeface="Arial" panose="020B0604020202020204" pitchFamily="34" charset="0"/>
              <a:buChar char="•"/>
            </a:pPr>
            <a:r>
              <a:rPr lang="en-GB" sz="2000" dirty="0"/>
              <a:t>Shift policy language to support </a:t>
            </a:r>
            <a:r>
              <a:rPr lang="en-GB" sz="2000" i="1" dirty="0"/>
              <a:t>creativity, flexibility, and autonomy</a:t>
            </a:r>
            <a:endParaRPr lang="en-GB" sz="2000" dirty="0"/>
          </a:p>
          <a:p>
            <a:pPr>
              <a:buFont typeface="Arial" panose="020B0604020202020204" pitchFamily="34" charset="0"/>
              <a:buChar char="•"/>
            </a:pPr>
            <a:r>
              <a:rPr lang="en-GB" sz="2000" dirty="0"/>
              <a:t>Embed pedagogy into policy - not just procedure</a:t>
            </a:r>
          </a:p>
          <a:p>
            <a:endParaRPr lang="en-GB" sz="2000" dirty="0"/>
          </a:p>
        </p:txBody>
      </p:sp>
    </p:spTree>
    <p:extLst>
      <p:ext uri="{BB962C8B-B14F-4D97-AF65-F5344CB8AC3E}">
        <p14:creationId xmlns:p14="http://schemas.microsoft.com/office/powerpoint/2010/main" val="3706353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BA6A07-3D1C-FA8A-69F5-326E12D3F558}"/>
              </a:ext>
            </a:extLst>
          </p:cNvPr>
          <p:cNvSpPr>
            <a:spLocks noGrp="1"/>
          </p:cNvSpPr>
          <p:nvPr>
            <p:ph type="title"/>
          </p:nvPr>
        </p:nvSpPr>
        <p:spPr>
          <a:xfrm>
            <a:off x="838200" y="1195697"/>
            <a:ext cx="3200400" cy="4238118"/>
          </a:xfrm>
        </p:spPr>
        <p:txBody>
          <a:bodyPr>
            <a:normAutofit/>
          </a:bodyPr>
          <a:lstStyle/>
          <a:p>
            <a:r>
              <a:rPr lang="en-GB" dirty="0">
                <a:solidFill>
                  <a:schemeClr val="bg1"/>
                </a:solidFill>
              </a:rPr>
              <a:t>Conclusions Key Insights</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Content Placeholder 2">
            <a:extLst>
              <a:ext uri="{FF2B5EF4-FFF2-40B4-BE49-F238E27FC236}">
                <a16:creationId xmlns:a16="http://schemas.microsoft.com/office/drawing/2014/main" id="{4C04A6B5-E069-B35F-D2DF-59A0C8A09A74}"/>
              </a:ext>
            </a:extLst>
          </p:cNvPr>
          <p:cNvGraphicFramePr>
            <a:graphicFrameLocks noGrp="1"/>
          </p:cNvGraphicFramePr>
          <p:nvPr>
            <p:ph idx="1"/>
            <p:extLst>
              <p:ext uri="{D42A27DB-BD31-4B8C-83A1-F6EECF244321}">
                <p14:modId xmlns:p14="http://schemas.microsoft.com/office/powerpoint/2010/main" val="969006291"/>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3736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113F58-3F57-1AA7-171A-DD1FD02EB169}"/>
              </a:ext>
            </a:extLst>
          </p:cNvPr>
          <p:cNvSpPr>
            <a:spLocks noGrp="1"/>
          </p:cNvSpPr>
          <p:nvPr>
            <p:ph type="title"/>
          </p:nvPr>
        </p:nvSpPr>
        <p:spPr>
          <a:xfrm>
            <a:off x="838200" y="1195697"/>
            <a:ext cx="3200400" cy="4238118"/>
          </a:xfrm>
        </p:spPr>
        <p:txBody>
          <a:bodyPr>
            <a:normAutofit/>
          </a:bodyPr>
          <a:lstStyle/>
          <a:p>
            <a:r>
              <a:rPr lang="en-GB" sz="2800" b="1">
                <a:solidFill>
                  <a:schemeClr val="bg1"/>
                </a:solidFill>
              </a:rPr>
              <a:t>Recommendations</a:t>
            </a:r>
            <a:endParaRPr lang="en-GB" sz="2800">
              <a:solidFill>
                <a:schemeClr val="bg1"/>
              </a:solidFill>
            </a:endParaRP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Content Placeholder 2">
            <a:extLst>
              <a:ext uri="{FF2B5EF4-FFF2-40B4-BE49-F238E27FC236}">
                <a16:creationId xmlns:a16="http://schemas.microsoft.com/office/drawing/2014/main" id="{1CE5F8F7-5120-066C-F27E-5E52BA70E756}"/>
              </a:ext>
            </a:extLst>
          </p:cNvPr>
          <p:cNvGraphicFramePr>
            <a:graphicFrameLocks noGrp="1"/>
          </p:cNvGraphicFramePr>
          <p:nvPr>
            <p:ph idx="1"/>
            <p:extLst>
              <p:ext uri="{D42A27DB-BD31-4B8C-83A1-F6EECF244321}">
                <p14:modId xmlns:p14="http://schemas.microsoft.com/office/powerpoint/2010/main" val="2727135487"/>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7832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335A63-50E3-71D9-B9E4-72D3BD20806E}"/>
              </a:ext>
            </a:extLst>
          </p:cNvPr>
          <p:cNvSpPr>
            <a:spLocks noGrp="1"/>
          </p:cNvSpPr>
          <p:nvPr>
            <p:ph type="title"/>
          </p:nvPr>
        </p:nvSpPr>
        <p:spPr>
          <a:xfrm>
            <a:off x="838200" y="4669978"/>
            <a:ext cx="4391024" cy="1173700"/>
          </a:xfrm>
        </p:spPr>
        <p:txBody>
          <a:bodyPr anchor="t">
            <a:normAutofit/>
          </a:bodyPr>
          <a:lstStyle/>
          <a:p>
            <a:r>
              <a:rPr lang="en-GB" sz="4000">
                <a:solidFill>
                  <a:schemeClr val="bg1"/>
                </a:solidFill>
              </a:rPr>
              <a:t>The Problem Space</a:t>
            </a:r>
          </a:p>
        </p:txBody>
      </p:sp>
      <p:pic>
        <p:nvPicPr>
          <p:cNvPr id="7" name="Picture 6" descr="A street light with many wires&#10;&#10;AI-generated content may be incorrect.">
            <a:extLst>
              <a:ext uri="{FF2B5EF4-FFF2-40B4-BE49-F238E27FC236}">
                <a16:creationId xmlns:a16="http://schemas.microsoft.com/office/drawing/2014/main" id="{C1101D7C-D504-D147-B7AE-7E029AB72161}"/>
              </a:ext>
            </a:extLst>
          </p:cNvPr>
          <p:cNvPicPr>
            <a:picLocks noChangeAspect="1"/>
          </p:cNvPicPr>
          <p:nvPr/>
        </p:nvPicPr>
        <p:blipFill>
          <a:blip r:embed="rId3"/>
          <a:srcRect l="16507" r="15364"/>
          <a:stretch>
            <a:fillRect/>
          </a:stretch>
        </p:blipFill>
        <p:spPr>
          <a:xfrm>
            <a:off x="4191022" y="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9" name="Picture 8" descr="A group of people around a table&#10;&#10;AI-generated content may be incorrect.">
            <a:extLst>
              <a:ext uri="{FF2B5EF4-FFF2-40B4-BE49-F238E27FC236}">
                <a16:creationId xmlns:a16="http://schemas.microsoft.com/office/drawing/2014/main" id="{994335E6-84D2-F3D2-0B9F-0A6EDF45B48B}"/>
              </a:ext>
            </a:extLst>
          </p:cNvPr>
          <p:cNvPicPr>
            <a:picLocks noChangeAspect="1"/>
          </p:cNvPicPr>
          <p:nvPr/>
        </p:nvPicPr>
        <p:blipFill>
          <a:blip r:embed="rId4"/>
          <a:srcRect l="30166" r="4950"/>
          <a:stretch>
            <a:fillRect/>
          </a:stretch>
        </p:blipFill>
        <p:spPr>
          <a:xfrm>
            <a:off x="8381982" y="12251"/>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5" name="Content Placeholder 4" descr="A group of people sitting in a classroom&#10;&#10;AI-generated content may be incorrect.">
            <a:extLst>
              <a:ext uri="{FF2B5EF4-FFF2-40B4-BE49-F238E27FC236}">
                <a16:creationId xmlns:a16="http://schemas.microsoft.com/office/drawing/2014/main" id="{F7759772-0F0C-153A-4434-865C65C8FD71}"/>
              </a:ext>
            </a:extLst>
          </p:cNvPr>
          <p:cNvPicPr>
            <a:picLocks noChangeAspect="1"/>
          </p:cNvPicPr>
          <p:nvPr/>
        </p:nvPicPr>
        <p:blipFill>
          <a:blip r:embed="rId5"/>
          <a:srcRect l="8539" r="24844" b="2"/>
          <a:stretch>
            <a:fillRect/>
          </a:stretch>
        </p:blipFill>
        <p:spPr>
          <a:xfrm>
            <a:off x="0" y="13262"/>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8" name="Group 17">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9" name="Freeform: Shape 18">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667748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8D4C88-6AB1-1E90-9E48-333C96FEE3BF}"/>
              </a:ext>
            </a:extLst>
          </p:cNvPr>
          <p:cNvSpPr>
            <a:spLocks noGrp="1"/>
          </p:cNvSpPr>
          <p:nvPr>
            <p:ph type="title"/>
          </p:nvPr>
        </p:nvSpPr>
        <p:spPr>
          <a:xfrm>
            <a:off x="838200" y="1195697"/>
            <a:ext cx="3200400" cy="4238118"/>
          </a:xfrm>
        </p:spPr>
        <p:txBody>
          <a:bodyPr>
            <a:normAutofit/>
          </a:bodyPr>
          <a:lstStyle/>
          <a:p>
            <a:r>
              <a:rPr lang="en-GB" b="1">
                <a:solidFill>
                  <a:schemeClr val="bg1"/>
                </a:solidFill>
              </a:rPr>
              <a:t>Future Work</a:t>
            </a:r>
            <a:endParaRPr lang="en-GB">
              <a:solidFill>
                <a:schemeClr val="bg1"/>
              </a:solidFill>
            </a:endParaRP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Content Placeholder 2">
            <a:extLst>
              <a:ext uri="{FF2B5EF4-FFF2-40B4-BE49-F238E27FC236}">
                <a16:creationId xmlns:a16="http://schemas.microsoft.com/office/drawing/2014/main" id="{703AAA04-4D67-C22A-0726-08EF852A29BD}"/>
              </a:ext>
            </a:extLst>
          </p:cNvPr>
          <p:cNvGraphicFramePr>
            <a:graphicFrameLocks noGrp="1"/>
          </p:cNvGraphicFramePr>
          <p:nvPr>
            <p:ph idx="1"/>
            <p:extLst>
              <p:ext uri="{D42A27DB-BD31-4B8C-83A1-F6EECF244321}">
                <p14:modId xmlns:p14="http://schemas.microsoft.com/office/powerpoint/2010/main" val="3056108163"/>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8066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B5608-2E38-73D4-5479-FAF787C5C7BE}"/>
              </a:ext>
            </a:extLst>
          </p:cNvPr>
          <p:cNvSpPr>
            <a:spLocks noGrp="1"/>
          </p:cNvSpPr>
          <p:nvPr>
            <p:ph type="title"/>
          </p:nvPr>
        </p:nvSpPr>
        <p:spPr>
          <a:xfrm>
            <a:off x="674668" y="5327299"/>
            <a:ext cx="10515600" cy="1325563"/>
          </a:xfrm>
        </p:spPr>
        <p:txBody>
          <a:bodyPr/>
          <a:lstStyle/>
          <a:p>
            <a:r>
              <a:rPr lang="en-GB" dirty="0"/>
              <a:t>Adobe Playbook</a:t>
            </a:r>
          </a:p>
        </p:txBody>
      </p:sp>
      <p:pic>
        <p:nvPicPr>
          <p:cNvPr id="4" name="Picture 3">
            <a:extLst>
              <a:ext uri="{FF2B5EF4-FFF2-40B4-BE49-F238E27FC236}">
                <a16:creationId xmlns:a16="http://schemas.microsoft.com/office/drawing/2014/main" id="{5A78DBF8-7139-1536-00A1-A4E0A9BE8BB2}"/>
              </a:ext>
            </a:extLst>
          </p:cNvPr>
          <p:cNvPicPr>
            <a:picLocks noChangeAspect="1"/>
          </p:cNvPicPr>
          <p:nvPr/>
        </p:nvPicPr>
        <p:blipFill>
          <a:blip r:embed="rId3"/>
          <a:stretch>
            <a:fillRect/>
          </a:stretch>
        </p:blipFill>
        <p:spPr>
          <a:xfrm>
            <a:off x="356286" y="205138"/>
            <a:ext cx="7772400" cy="4693064"/>
          </a:xfrm>
          <a:prstGeom prst="rect">
            <a:avLst/>
          </a:prstGeom>
        </p:spPr>
      </p:pic>
      <p:pic>
        <p:nvPicPr>
          <p:cNvPr id="5" name="Picture 4">
            <a:extLst>
              <a:ext uri="{FF2B5EF4-FFF2-40B4-BE49-F238E27FC236}">
                <a16:creationId xmlns:a16="http://schemas.microsoft.com/office/drawing/2014/main" id="{EE489808-5867-82ED-D6C7-695D5ABF9FE2}"/>
              </a:ext>
            </a:extLst>
          </p:cNvPr>
          <p:cNvPicPr>
            <a:picLocks noChangeAspect="1"/>
          </p:cNvPicPr>
          <p:nvPr/>
        </p:nvPicPr>
        <p:blipFill>
          <a:blip r:embed="rId4"/>
          <a:stretch>
            <a:fillRect/>
          </a:stretch>
        </p:blipFill>
        <p:spPr>
          <a:xfrm>
            <a:off x="5932468" y="2506660"/>
            <a:ext cx="6259531" cy="4351339"/>
          </a:xfrm>
          <a:prstGeom prst="rect">
            <a:avLst/>
          </a:prstGeom>
        </p:spPr>
      </p:pic>
    </p:spTree>
    <p:extLst>
      <p:ext uri="{BB962C8B-B14F-4D97-AF65-F5344CB8AC3E}">
        <p14:creationId xmlns:p14="http://schemas.microsoft.com/office/powerpoint/2010/main" val="24800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189BA2C-6A10-7AFB-9799-6CD714ACEAE9}"/>
              </a:ext>
            </a:extLst>
          </p:cNvPr>
          <p:cNvSpPr>
            <a:spLocks noChangeArrowheads="1"/>
          </p:cNvSpPr>
          <p:nvPr/>
        </p:nvSpPr>
        <p:spPr bwMode="auto">
          <a:xfrm>
            <a:off x="126999" y="382241"/>
            <a:ext cx="11809627"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 b="1" i="1" u="none" strike="noStrike" cap="none" normalizeH="0" baseline="0" dirty="0">
                <a:ln>
                  <a:noFill/>
                </a:ln>
                <a:solidFill>
                  <a:schemeClr val="tx1"/>
                </a:solidFill>
                <a:effectLst/>
                <a:latin typeface="AptosDisplay"/>
              </a:rPr>
              <a:t>List of References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Anjum, P. G., Choubey, P. J., Kushwaha, S. and Patkar, V. (2023) 'AI in Education: Evaluating the Efficacy and Fairness of Automated Grading Systems', </a:t>
            </a:r>
            <a:r>
              <a:rPr kumimoji="0" lang="en-US" altLang="en-US" sz="1000" b="0" i="1" u="none" strike="noStrike" cap="none" normalizeH="0" baseline="0" dirty="0">
                <a:ln>
                  <a:noFill/>
                </a:ln>
                <a:solidFill>
                  <a:schemeClr val="tx1"/>
                </a:solidFill>
                <a:effectLst/>
                <a:latin typeface="Arial" panose="020B0604020202020204" pitchFamily="34" charset="0"/>
              </a:rPr>
              <a:t>International Journal of Innovative Research in </a:t>
            </a:r>
            <a:r>
              <a:rPr kumimoji="0" lang="en-US" altLang="en-US" sz="1000" b="0" i="1" u="none" strike="noStrike" cap="none" normalizeH="0" baseline="0" dirty="0" err="1">
                <a:ln>
                  <a:noFill/>
                </a:ln>
                <a:solidFill>
                  <a:schemeClr val="tx1"/>
                </a:solidFill>
                <a:effectLst/>
                <a:latin typeface="Arial" panose="020B0604020202020204" pitchFamily="34" charset="0"/>
              </a:rPr>
              <a:t>Science,Engineering</a:t>
            </a:r>
            <a:r>
              <a:rPr kumimoji="0" lang="en-US" altLang="en-US" sz="1000" b="0" i="1" u="none" strike="noStrike" cap="none" normalizeH="0" baseline="0" dirty="0">
                <a:ln>
                  <a:noFill/>
                </a:ln>
                <a:solidFill>
                  <a:schemeClr val="tx1"/>
                </a:solidFill>
                <a:effectLst/>
                <a:latin typeface="Arial" panose="020B0604020202020204" pitchFamily="34" charset="0"/>
              </a:rPr>
              <a:t> and Technology</a:t>
            </a:r>
            <a:r>
              <a:rPr kumimoji="0" lang="en-US" altLang="en-US" sz="1000" b="0" i="0" u="none" strike="noStrike" cap="none" normalizeH="0" baseline="0" dirty="0">
                <a:ln>
                  <a:noFill/>
                </a:ln>
                <a:solidFill>
                  <a:schemeClr val="tx1"/>
                </a:solidFill>
                <a:effectLst/>
                <a:latin typeface="ArialMT"/>
              </a:rPr>
              <a:t>.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Ardito, C. (2024) 'Generative AI detection in higher education assessments',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New Directions for Teaching and Learning</a:t>
            </a:r>
            <a:r>
              <a:rPr kumimoji="0" lang="en-US" altLang="en-US" sz="1000" b="0" i="0" u="none" strike="noStrike" cap="none" normalizeH="0" baseline="0" dirty="0">
                <a:ln>
                  <a:noFill/>
                </a:ln>
                <a:solidFill>
                  <a:schemeClr val="tx1"/>
                </a:solidFill>
                <a:effectLst/>
                <a:latin typeface="ArialMT"/>
              </a:rPr>
              <a:t>.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Arthur, W. B. (1994)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Increasing returns and path dependence in the economy. </a:t>
            </a:r>
            <a:r>
              <a:rPr kumimoji="0" lang="en-US" altLang="en-US" sz="1000" b="0" i="0" u="none" strike="noStrike" cap="none" normalizeH="0" baseline="0" dirty="0">
                <a:ln>
                  <a:noFill/>
                </a:ln>
                <a:solidFill>
                  <a:schemeClr val="tx1"/>
                </a:solidFill>
                <a:effectLst/>
                <a:latin typeface="ArialMT"/>
              </a:rPr>
              <a:t>University of </a:t>
            </a:r>
            <a:r>
              <a:rPr kumimoji="0" lang="en-US" altLang="en-US" sz="1000" b="0" i="0" u="none" strike="noStrike" cap="none" normalizeH="0" baseline="0" dirty="0" err="1">
                <a:ln>
                  <a:noFill/>
                </a:ln>
                <a:solidFill>
                  <a:schemeClr val="tx1"/>
                </a:solidFill>
                <a:effectLst/>
                <a:latin typeface="ArialMT"/>
              </a:rPr>
              <a:t>michigan</a:t>
            </a:r>
            <a:r>
              <a:rPr kumimoji="0" lang="en-US" altLang="en-US" sz="1000" b="0" i="0" u="none" strike="noStrike" cap="none" normalizeH="0" baseline="0" dirty="0">
                <a:ln>
                  <a:noFill/>
                </a:ln>
                <a:solidFill>
                  <a:schemeClr val="tx1"/>
                </a:solidFill>
                <a:effectLst/>
                <a:latin typeface="ArialMT"/>
              </a:rPr>
              <a:t> Press.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Ashwin, P. (2020)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Transforming University Education : A Manifesto. </a:t>
            </a:r>
            <a:r>
              <a:rPr kumimoji="0" lang="en-US" altLang="en-US" sz="1000" b="0" i="0" u="none" strike="noStrike" cap="none" normalizeH="0" baseline="0" dirty="0">
                <a:ln>
                  <a:noFill/>
                </a:ln>
                <a:solidFill>
                  <a:schemeClr val="tx1"/>
                </a:solidFill>
                <a:effectLst/>
                <a:latin typeface="ArialMT"/>
              </a:rPr>
              <a:t>London, UNITED KINGDOM: Bloomsbury Publishing Plc.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Barbot, B., </a:t>
            </a:r>
            <a:r>
              <a:rPr kumimoji="0" lang="en-US" altLang="en-US" sz="1000" b="0" i="0" u="none" strike="noStrike" cap="none" normalizeH="0" baseline="0" dirty="0" err="1">
                <a:ln>
                  <a:noFill/>
                </a:ln>
                <a:solidFill>
                  <a:schemeClr val="tx1"/>
                </a:solidFill>
                <a:effectLst/>
                <a:latin typeface="ArialMT"/>
              </a:rPr>
              <a:t>Besançon</a:t>
            </a:r>
            <a:r>
              <a:rPr kumimoji="0" lang="en-US" altLang="en-US" sz="1000" b="0" i="0" u="none" strike="noStrike" cap="none" normalizeH="0" baseline="0" dirty="0">
                <a:ln>
                  <a:noFill/>
                </a:ln>
                <a:solidFill>
                  <a:schemeClr val="tx1"/>
                </a:solidFill>
                <a:effectLst/>
                <a:latin typeface="ArialMT"/>
              </a:rPr>
              <a:t>, M. and </a:t>
            </a:r>
            <a:r>
              <a:rPr kumimoji="0" lang="en-US" altLang="en-US" sz="1000" b="0" i="0" u="none" strike="noStrike" cap="none" normalizeH="0" baseline="0" dirty="0" err="1">
                <a:ln>
                  <a:noFill/>
                </a:ln>
                <a:solidFill>
                  <a:schemeClr val="tx1"/>
                </a:solidFill>
                <a:effectLst/>
                <a:latin typeface="ArialMT"/>
              </a:rPr>
              <a:t>Lubart</a:t>
            </a:r>
            <a:r>
              <a:rPr kumimoji="0" lang="en-US" altLang="en-US" sz="1000" b="0" i="0" u="none" strike="noStrike" cap="none" normalizeH="0" baseline="0" dirty="0">
                <a:ln>
                  <a:noFill/>
                </a:ln>
                <a:solidFill>
                  <a:schemeClr val="tx1"/>
                </a:solidFill>
                <a:effectLst/>
                <a:latin typeface="ArialMT"/>
              </a:rPr>
              <a:t>, T. (2011) 'Assessing Creativity in the Classroom',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The Open Education Journal, </a:t>
            </a:r>
            <a:r>
              <a:rPr kumimoji="0" lang="en-US" altLang="en-US" sz="1000" b="0" i="0" u="none" strike="noStrike" cap="none" normalizeH="0" baseline="0" dirty="0">
                <a:ln>
                  <a:noFill/>
                </a:ln>
                <a:solidFill>
                  <a:schemeClr val="tx1"/>
                </a:solidFill>
                <a:effectLst/>
                <a:latin typeface="ArialMT"/>
              </a:rPr>
              <a:t>4, pp. 58-66.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Bearman, M., Dawson, P., Bennett, S., Hall, M., Molloy, E., </a:t>
            </a:r>
            <a:r>
              <a:rPr kumimoji="0" lang="en-US" altLang="en-US" sz="1000" b="0" i="0" u="none" strike="noStrike" cap="none" normalizeH="0" baseline="0" dirty="0" err="1">
                <a:ln>
                  <a:noFill/>
                </a:ln>
                <a:solidFill>
                  <a:schemeClr val="tx1"/>
                </a:solidFill>
                <a:effectLst/>
                <a:latin typeface="ArialMT"/>
              </a:rPr>
              <a:t>Boud</a:t>
            </a:r>
            <a:r>
              <a:rPr kumimoji="0" lang="en-US" altLang="en-US" sz="1000" b="0" i="0" u="none" strike="noStrike" cap="none" normalizeH="0" baseline="0" dirty="0">
                <a:ln>
                  <a:noFill/>
                </a:ln>
                <a:solidFill>
                  <a:schemeClr val="tx1"/>
                </a:solidFill>
                <a:effectLst/>
                <a:latin typeface="ArialMT"/>
              </a:rPr>
              <a:t>, D. and Joughin, G. (2017) 'How university teachers design assessments: a cross-disciplinary study',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Higher Education, </a:t>
            </a:r>
            <a:r>
              <a:rPr kumimoji="0" lang="en-US" altLang="en-US" sz="1000" b="0" i="0" u="none" strike="noStrike" cap="none" normalizeH="0" baseline="0" dirty="0">
                <a:ln>
                  <a:noFill/>
                </a:ln>
                <a:solidFill>
                  <a:schemeClr val="tx1"/>
                </a:solidFill>
                <a:effectLst/>
                <a:latin typeface="ArialMT"/>
              </a:rPr>
              <a:t>74, pp. 49-64.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Bloxham, S. and Boyd, P. (2007) 'Developing Effective Assessment in Higher Education: A Practical Guide'.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Bok, H., </a:t>
            </a:r>
            <a:r>
              <a:rPr kumimoji="0" lang="en-US" altLang="en-US" sz="1000" b="0" i="0" u="none" strike="noStrike" cap="none" normalizeH="0" baseline="0" dirty="0" err="1">
                <a:ln>
                  <a:noFill/>
                </a:ln>
                <a:solidFill>
                  <a:schemeClr val="tx1"/>
                </a:solidFill>
                <a:effectLst/>
                <a:latin typeface="ArialMT"/>
              </a:rPr>
              <a:t>Teunissen</a:t>
            </a:r>
            <a:r>
              <a:rPr kumimoji="0" lang="en-US" altLang="en-US" sz="1000" b="0" i="0" u="none" strike="noStrike" cap="none" normalizeH="0" baseline="0" dirty="0">
                <a:ln>
                  <a:noFill/>
                </a:ln>
                <a:solidFill>
                  <a:schemeClr val="tx1"/>
                </a:solidFill>
                <a:effectLst/>
                <a:latin typeface="ArialMT"/>
              </a:rPr>
              <a:t>, P., Favier, R., </a:t>
            </a:r>
            <a:r>
              <a:rPr kumimoji="0" lang="en-US" altLang="en-US" sz="1000" b="0" i="0" u="none" strike="noStrike" cap="none" normalizeH="0" baseline="0" dirty="0" err="1">
                <a:ln>
                  <a:noFill/>
                </a:ln>
                <a:solidFill>
                  <a:schemeClr val="tx1"/>
                </a:solidFill>
                <a:effectLst/>
                <a:latin typeface="ArialMT"/>
              </a:rPr>
              <a:t>Rietbroek</a:t>
            </a:r>
            <a:r>
              <a:rPr kumimoji="0" lang="en-US" altLang="en-US" sz="1000" b="0" i="0" u="none" strike="noStrike" cap="none" normalizeH="0" baseline="0" dirty="0">
                <a:ln>
                  <a:noFill/>
                </a:ln>
                <a:solidFill>
                  <a:schemeClr val="tx1"/>
                </a:solidFill>
                <a:effectLst/>
                <a:latin typeface="ArialMT"/>
              </a:rPr>
              <a:t>, N., </a:t>
            </a:r>
            <a:r>
              <a:rPr kumimoji="0" lang="en-US" altLang="en-US" sz="1000" b="0" i="0" u="none" strike="noStrike" cap="none" normalizeH="0" baseline="0" dirty="0" err="1">
                <a:ln>
                  <a:noFill/>
                </a:ln>
                <a:solidFill>
                  <a:schemeClr val="tx1"/>
                </a:solidFill>
                <a:effectLst/>
                <a:latin typeface="ArialMT"/>
              </a:rPr>
              <a:t>Theyse</a:t>
            </a:r>
            <a:r>
              <a:rPr kumimoji="0" lang="en-US" altLang="en-US" sz="1000" b="0" i="0" u="none" strike="noStrike" cap="none" normalizeH="0" baseline="0" dirty="0">
                <a:ln>
                  <a:noFill/>
                </a:ln>
                <a:solidFill>
                  <a:schemeClr val="tx1"/>
                </a:solidFill>
                <a:effectLst/>
                <a:latin typeface="ArialMT"/>
              </a:rPr>
              <a:t>, L., </a:t>
            </a:r>
            <a:r>
              <a:rPr kumimoji="0" lang="en-US" altLang="en-US" sz="1000" b="0" i="0" u="none" strike="noStrike" cap="none" normalizeH="0" baseline="0" dirty="0" err="1">
                <a:ln>
                  <a:noFill/>
                </a:ln>
                <a:solidFill>
                  <a:schemeClr val="tx1"/>
                </a:solidFill>
                <a:effectLst/>
                <a:latin typeface="ArialMT"/>
              </a:rPr>
              <a:t>Brommer</a:t>
            </a:r>
            <a:r>
              <a:rPr kumimoji="0" lang="en-US" altLang="en-US" sz="1000" b="0" i="0" u="none" strike="noStrike" cap="none" normalizeH="0" baseline="0" dirty="0">
                <a:ln>
                  <a:noFill/>
                </a:ln>
                <a:solidFill>
                  <a:schemeClr val="tx1"/>
                </a:solidFill>
                <a:effectLst/>
                <a:latin typeface="ArialMT"/>
              </a:rPr>
              <a:t>, H., </a:t>
            </a:r>
            <a:r>
              <a:rPr kumimoji="0" lang="en-US" altLang="en-US" sz="1000" b="0" i="0" u="none" strike="noStrike" cap="none" normalizeH="0" baseline="0" dirty="0" err="1">
                <a:ln>
                  <a:noFill/>
                </a:ln>
                <a:solidFill>
                  <a:schemeClr val="tx1"/>
                </a:solidFill>
                <a:effectLst/>
                <a:latin typeface="ArialMT"/>
              </a:rPr>
              <a:t>Haarhuis</a:t>
            </a:r>
            <a:r>
              <a:rPr kumimoji="0" lang="en-US" altLang="en-US" sz="1000" b="0" i="0" u="none" strike="noStrike" cap="none" normalizeH="0" baseline="0" dirty="0">
                <a:ln>
                  <a:noFill/>
                </a:ln>
                <a:solidFill>
                  <a:schemeClr val="tx1"/>
                </a:solidFill>
                <a:effectLst/>
                <a:latin typeface="ArialMT"/>
              </a:rPr>
              <a:t>, J., Van </a:t>
            </a:r>
            <a:r>
              <a:rPr kumimoji="0" lang="en-US" altLang="en-US" sz="1000" b="0" i="0" u="none" strike="noStrike" cap="none" normalizeH="0" baseline="0" dirty="0" err="1">
                <a:ln>
                  <a:noFill/>
                </a:ln>
                <a:solidFill>
                  <a:schemeClr val="tx1"/>
                </a:solidFill>
                <a:effectLst/>
                <a:latin typeface="ArialMT"/>
              </a:rPr>
              <a:t>Beukelen</a:t>
            </a:r>
            <a:r>
              <a:rPr kumimoji="0" lang="en-US" altLang="en-US" sz="1000" b="0" i="0" u="none" strike="noStrike" cap="none" normalizeH="0" baseline="0" dirty="0">
                <a:ln>
                  <a:noFill/>
                </a:ln>
                <a:solidFill>
                  <a:schemeClr val="tx1"/>
                </a:solidFill>
                <a:effectLst/>
                <a:latin typeface="ArialMT"/>
              </a:rPr>
              <a:t>, P., Van Der Vleuten, C. and </a:t>
            </a:r>
            <a:r>
              <a:rPr kumimoji="0" lang="en-US" altLang="en-US" sz="1000" b="0" i="0" u="none" strike="noStrike" cap="none" normalizeH="0" baseline="0" dirty="0" err="1">
                <a:ln>
                  <a:noFill/>
                </a:ln>
                <a:solidFill>
                  <a:schemeClr val="tx1"/>
                </a:solidFill>
                <a:effectLst/>
                <a:latin typeface="ArialMT"/>
              </a:rPr>
              <a:t>Jaarsma</a:t>
            </a:r>
            <a:r>
              <a:rPr kumimoji="0" lang="en-US" altLang="en-US" sz="1000" b="0" i="0" u="none" strike="noStrike" cap="none" normalizeH="0" baseline="0" dirty="0">
                <a:ln>
                  <a:noFill/>
                </a:ln>
                <a:solidFill>
                  <a:schemeClr val="tx1"/>
                </a:solidFill>
                <a:effectLst/>
                <a:latin typeface="ArialMT"/>
              </a:rPr>
              <a:t>, D. (2013) 'Programmatic assessment of competency-based workplace learning: when theory meets practice',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BMC Medical Education, </a:t>
            </a:r>
            <a:r>
              <a:rPr kumimoji="0" lang="en-US" altLang="en-US" sz="1000" b="0" i="0" u="none" strike="noStrike" cap="none" normalizeH="0" baseline="0" dirty="0">
                <a:ln>
                  <a:noFill/>
                </a:ln>
                <a:solidFill>
                  <a:schemeClr val="tx1"/>
                </a:solidFill>
                <a:effectLst/>
                <a:latin typeface="ArialMT"/>
              </a:rPr>
              <a:t>13, pp. 123-123.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chemeClr val="tx1"/>
                </a:solidFill>
                <a:effectLst/>
                <a:latin typeface="ArialMT"/>
              </a:rPr>
              <a:t>Boud</a:t>
            </a:r>
            <a:r>
              <a:rPr kumimoji="0" lang="en-US" altLang="en-US" sz="1000" b="0" i="0" u="none" strike="noStrike" cap="none" normalizeH="0" baseline="0" dirty="0">
                <a:ln>
                  <a:noFill/>
                </a:ln>
                <a:solidFill>
                  <a:schemeClr val="tx1"/>
                </a:solidFill>
                <a:effectLst/>
                <a:latin typeface="ArialMT"/>
              </a:rPr>
              <a:t>, D. and </a:t>
            </a:r>
            <a:r>
              <a:rPr kumimoji="0" lang="en-US" altLang="en-US" sz="1000" b="0" i="0" u="none" strike="noStrike" cap="none" normalizeH="0" baseline="0" dirty="0" err="1">
                <a:ln>
                  <a:noFill/>
                </a:ln>
                <a:solidFill>
                  <a:schemeClr val="tx1"/>
                </a:solidFill>
                <a:effectLst/>
                <a:latin typeface="ArialMT"/>
              </a:rPr>
              <a:t>Falchikov</a:t>
            </a:r>
            <a:r>
              <a:rPr kumimoji="0" lang="en-US" altLang="en-US" sz="1000" b="0" i="0" u="none" strike="noStrike" cap="none" normalizeH="0" baseline="0" dirty="0">
                <a:ln>
                  <a:noFill/>
                </a:ln>
                <a:solidFill>
                  <a:schemeClr val="tx1"/>
                </a:solidFill>
                <a:effectLst/>
                <a:latin typeface="ArialMT"/>
              </a:rPr>
              <a:t>, N. (2007) 'Developing assessment for informing judgement',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Rethinking assessment in higher education</a:t>
            </a:r>
            <a:r>
              <a:rPr kumimoji="0" lang="en-US" altLang="en-US" sz="1000" b="0" i="0" u="none" strike="noStrike" cap="none" normalizeH="0" baseline="0" dirty="0">
                <a:ln>
                  <a:noFill/>
                </a:ln>
                <a:solidFill>
                  <a:schemeClr val="tx1"/>
                </a:solidFill>
                <a:effectLst/>
                <a:latin typeface="ArialMT"/>
              </a:rPr>
              <a:t>: Routledge, pp. 191-207.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Brown, S. and </a:t>
            </a:r>
            <a:r>
              <a:rPr kumimoji="0" lang="en-US" altLang="en-US" sz="1000" b="0" i="0" u="none" strike="noStrike" cap="none" normalizeH="0" baseline="0" dirty="0" err="1">
                <a:ln>
                  <a:noFill/>
                </a:ln>
                <a:solidFill>
                  <a:schemeClr val="tx1"/>
                </a:solidFill>
                <a:effectLst/>
                <a:latin typeface="ArialMT"/>
              </a:rPr>
              <a:t>Glasner</a:t>
            </a:r>
            <a:r>
              <a:rPr kumimoji="0" lang="en-US" altLang="en-US" sz="1000" b="0" i="0" u="none" strike="noStrike" cap="none" normalizeH="0" baseline="0" dirty="0">
                <a:ln>
                  <a:noFill/>
                </a:ln>
                <a:solidFill>
                  <a:schemeClr val="tx1"/>
                </a:solidFill>
                <a:effectLst/>
                <a:latin typeface="ArialMT"/>
              </a:rPr>
              <a:t>, A. (1999)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Assessment matters in higher education: choosing and using diverse approaches. </a:t>
            </a:r>
            <a:r>
              <a:rPr kumimoji="0" lang="en-US" altLang="en-US" sz="1000" b="0" i="0" u="none" strike="noStrike" cap="none" normalizeH="0" baseline="0" dirty="0">
                <a:ln>
                  <a:noFill/>
                </a:ln>
                <a:solidFill>
                  <a:schemeClr val="tx1"/>
                </a:solidFill>
                <a:effectLst/>
                <a:latin typeface="ArialMT"/>
              </a:rPr>
              <a:t>McGraw-Hill Education (UK).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Clarke, V. and Braun, V. (2017) 'Thematic analysis',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The journal of positive psychology, </a:t>
            </a:r>
            <a:r>
              <a:rPr kumimoji="0" lang="en-US" altLang="en-US" sz="1000" b="0" i="0" u="none" strike="noStrike" cap="none" normalizeH="0" baseline="0" dirty="0">
                <a:ln>
                  <a:noFill/>
                </a:ln>
                <a:solidFill>
                  <a:schemeClr val="tx1"/>
                </a:solidFill>
                <a:effectLst/>
                <a:latin typeface="ArialMT"/>
              </a:rPr>
              <a:t>12(3), pp. 297-298.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chemeClr val="tx1"/>
                </a:solidFill>
                <a:effectLst/>
                <a:latin typeface="ArialMT"/>
              </a:rPr>
              <a:t>Czerniewicz</a:t>
            </a:r>
            <a:r>
              <a:rPr kumimoji="0" lang="en-US" altLang="en-US" sz="1000" b="0" i="0" u="none" strike="noStrike" cap="none" normalizeH="0" baseline="0" dirty="0">
                <a:ln>
                  <a:noFill/>
                </a:ln>
                <a:solidFill>
                  <a:schemeClr val="tx1"/>
                </a:solidFill>
                <a:effectLst/>
                <a:latin typeface="ArialMT"/>
              </a:rPr>
              <a:t>, L., </a:t>
            </a:r>
            <a:r>
              <a:rPr kumimoji="0" lang="en-US" altLang="en-US" sz="1000" b="0" i="0" u="none" strike="noStrike" cap="none" normalizeH="0" baseline="0" dirty="0" err="1">
                <a:ln>
                  <a:noFill/>
                </a:ln>
                <a:solidFill>
                  <a:schemeClr val="tx1"/>
                </a:solidFill>
                <a:effectLst/>
                <a:latin typeface="ArialMT"/>
              </a:rPr>
              <a:t>Mogliacci</a:t>
            </a:r>
            <a:r>
              <a:rPr kumimoji="0" lang="en-US" altLang="en-US" sz="1000" b="0" i="0" u="none" strike="noStrike" cap="none" normalizeH="0" baseline="0" dirty="0">
                <a:ln>
                  <a:noFill/>
                </a:ln>
                <a:solidFill>
                  <a:schemeClr val="tx1"/>
                </a:solidFill>
                <a:effectLst/>
                <a:latin typeface="ArialMT"/>
              </a:rPr>
              <a:t>, R., </a:t>
            </a:r>
            <a:r>
              <a:rPr kumimoji="0" lang="en-US" altLang="en-US" sz="1000" b="0" i="0" u="none" strike="noStrike" cap="none" normalizeH="0" baseline="0" dirty="0" err="1">
                <a:ln>
                  <a:noFill/>
                </a:ln>
                <a:solidFill>
                  <a:schemeClr val="tx1"/>
                </a:solidFill>
                <a:effectLst/>
                <a:latin typeface="ArialMT"/>
              </a:rPr>
              <a:t>Walji</a:t>
            </a:r>
            <a:r>
              <a:rPr kumimoji="0" lang="en-US" altLang="en-US" sz="1000" b="0" i="0" u="none" strike="noStrike" cap="none" normalizeH="0" baseline="0" dirty="0">
                <a:ln>
                  <a:noFill/>
                </a:ln>
                <a:solidFill>
                  <a:schemeClr val="tx1"/>
                </a:solidFill>
                <a:effectLst/>
                <a:latin typeface="ArialMT"/>
              </a:rPr>
              <a:t>, S., Cliff, A., Swinnerton, B. and Morris, N. (2023) 'Academics teaching and learning at the nexus: unbundling, marketisation and </a:t>
            </a:r>
            <a:r>
              <a:rPr kumimoji="0" lang="en-US" altLang="en-US" sz="1000" b="0" i="0" u="none" strike="noStrike" cap="none" normalizeH="0" baseline="0" dirty="0" err="1">
                <a:ln>
                  <a:noFill/>
                </a:ln>
                <a:solidFill>
                  <a:schemeClr val="tx1"/>
                </a:solidFill>
                <a:effectLst/>
                <a:latin typeface="ArialMT"/>
              </a:rPr>
              <a:t>digitisation</a:t>
            </a:r>
            <a:r>
              <a:rPr kumimoji="0" lang="en-US" altLang="en-US" sz="1000" b="0" i="0" u="none" strike="noStrike" cap="none" normalizeH="0" baseline="0" dirty="0">
                <a:ln>
                  <a:noFill/>
                </a:ln>
                <a:solidFill>
                  <a:schemeClr val="tx1"/>
                </a:solidFill>
                <a:effectLst/>
                <a:latin typeface="ArialMT"/>
              </a:rPr>
              <a:t> in higher education',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Teaching in Higher Education, </a:t>
            </a:r>
            <a:r>
              <a:rPr kumimoji="0" lang="en-US" altLang="en-US" sz="1000" b="0" i="0" u="none" strike="noStrike" cap="none" normalizeH="0" baseline="0" dirty="0">
                <a:ln>
                  <a:noFill/>
                </a:ln>
                <a:solidFill>
                  <a:schemeClr val="tx1"/>
                </a:solidFill>
                <a:effectLst/>
                <a:latin typeface="ArialMT"/>
              </a:rPr>
              <a:t>28(6), pp. 1295-1309.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chemeClr val="tx1"/>
                </a:solidFill>
                <a:effectLst/>
                <a:latin typeface="ArialMT"/>
              </a:rPr>
              <a:t>Dannefer</a:t>
            </a:r>
            <a:r>
              <a:rPr kumimoji="0" lang="en-US" altLang="en-US" sz="1000" b="0" i="0" u="none" strike="noStrike" cap="none" normalizeH="0" baseline="0" dirty="0">
                <a:ln>
                  <a:noFill/>
                </a:ln>
                <a:solidFill>
                  <a:schemeClr val="tx1"/>
                </a:solidFill>
                <a:effectLst/>
                <a:latin typeface="ArialMT"/>
              </a:rPr>
              <a:t>, E. and Henson, L. (2007) 'The portfolio approach to competency-based assessment at the Cleveland Clinic Lerner College of Medicine',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Academic medicine : journal of the Association of American Medical Colleges, </a:t>
            </a:r>
            <a:r>
              <a:rPr kumimoji="0" lang="en-US" altLang="en-US" sz="1000" b="0" i="0" u="none" strike="noStrike" cap="none" normalizeH="0" baseline="0" dirty="0">
                <a:ln>
                  <a:noFill/>
                </a:ln>
                <a:solidFill>
                  <a:schemeClr val="tx1"/>
                </a:solidFill>
                <a:effectLst/>
                <a:latin typeface="ArialMT"/>
              </a:rPr>
              <a:t>82 5, pp. 493-502.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Deneen, C. and </a:t>
            </a:r>
            <a:r>
              <a:rPr kumimoji="0" lang="en-US" altLang="en-US" sz="1000" b="0" i="0" u="none" strike="noStrike" cap="none" normalizeH="0" baseline="0" dirty="0" err="1">
                <a:ln>
                  <a:noFill/>
                </a:ln>
                <a:solidFill>
                  <a:schemeClr val="tx1"/>
                </a:solidFill>
                <a:effectLst/>
                <a:latin typeface="ArialMT"/>
              </a:rPr>
              <a:t>Boud</a:t>
            </a:r>
            <a:r>
              <a:rPr kumimoji="0" lang="en-US" altLang="en-US" sz="1000" b="0" i="0" u="none" strike="noStrike" cap="none" normalizeH="0" baseline="0" dirty="0">
                <a:ln>
                  <a:noFill/>
                </a:ln>
                <a:solidFill>
                  <a:schemeClr val="tx1"/>
                </a:solidFill>
                <a:effectLst/>
                <a:latin typeface="ArialMT"/>
              </a:rPr>
              <a:t>, D. (2013) 'Patterns of resistance in managing assessment change',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Assessment &amp; Evaluation in Higher Education, </a:t>
            </a:r>
            <a:r>
              <a:rPr kumimoji="0" lang="en-US" altLang="en-US" sz="1000" b="0" i="0" u="none" strike="noStrike" cap="none" normalizeH="0" baseline="0" dirty="0">
                <a:ln>
                  <a:noFill/>
                </a:ln>
                <a:solidFill>
                  <a:schemeClr val="tx1"/>
                </a:solidFill>
                <a:effectLst/>
                <a:latin typeface="ArialMT"/>
              </a:rPr>
              <a:t>39.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Evans, C. (2013) 'Making sense of assessment feedback in higher education',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Review of educational research, </a:t>
            </a:r>
            <a:r>
              <a:rPr kumimoji="0" lang="en-US" altLang="en-US" sz="1000" b="0" i="0" u="none" strike="noStrike" cap="none" normalizeH="0" baseline="0" dirty="0">
                <a:ln>
                  <a:noFill/>
                </a:ln>
                <a:solidFill>
                  <a:schemeClr val="tx1"/>
                </a:solidFill>
                <a:effectLst/>
                <a:latin typeface="ArialMT"/>
              </a:rPr>
              <a:t>83(1), pp. 70-120.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Fairclough, N. (2010)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Critical discourse analysis : the critical study of language </a:t>
            </a:r>
            <a:r>
              <a:rPr kumimoji="0" lang="en-US" altLang="en-US" sz="1000" b="0" i="0" u="none" strike="noStrike" cap="none" normalizeH="0" baseline="0" dirty="0">
                <a:ln>
                  <a:noFill/>
                </a:ln>
                <a:solidFill>
                  <a:schemeClr val="tx1"/>
                </a:solidFill>
                <a:effectLst/>
                <a:latin typeface="ArialMT"/>
              </a:rPr>
              <a:t>Oxon [England]: Routledge. Available at: </a:t>
            </a:r>
            <a:r>
              <a:rPr kumimoji="0" lang="en-US" altLang="en-US" sz="1000" b="0" i="0" u="none" strike="noStrike" cap="none" normalizeH="0" baseline="0" dirty="0">
                <a:ln>
                  <a:noFill/>
                </a:ln>
                <a:solidFill>
                  <a:srgbClr val="447784"/>
                </a:solidFill>
                <a:effectLst/>
                <a:latin typeface="ArialMT"/>
              </a:rPr>
              <a:t>https://</a:t>
            </a:r>
            <a:r>
              <a:rPr kumimoji="0" lang="en-US" altLang="en-US" sz="1000" b="0" i="0" u="none" strike="noStrike" cap="none" normalizeH="0" baseline="0" dirty="0" err="1">
                <a:ln>
                  <a:noFill/>
                </a:ln>
                <a:solidFill>
                  <a:srgbClr val="447784"/>
                </a:solidFill>
                <a:effectLst/>
                <a:latin typeface="ArialMT"/>
              </a:rPr>
              <a:t>www.taylorfrancis.com</a:t>
            </a:r>
            <a:r>
              <a:rPr kumimoji="0" lang="en-US" altLang="en-US" sz="1000" b="0" i="0" u="none" strike="noStrike" cap="none" normalizeH="0" baseline="0" dirty="0">
                <a:ln>
                  <a:noFill/>
                </a:ln>
                <a:solidFill>
                  <a:srgbClr val="447784"/>
                </a:solidFill>
                <a:effectLst/>
                <a:latin typeface="ArialMT"/>
              </a:rPr>
              <a:t>/books/e/9781315834368</a:t>
            </a:r>
            <a:r>
              <a:rPr kumimoji="0" lang="en-US" altLang="en-US" sz="1000" b="0" i="0" u="none" strike="noStrike" cap="none" normalizeH="0" baseline="0" dirty="0">
                <a:ln>
                  <a:noFill/>
                </a:ln>
                <a:solidFill>
                  <a:schemeClr val="tx1"/>
                </a:solidFill>
                <a:effectLst/>
                <a:latin typeface="ArialMT"/>
              </a:rPr>
              <a:t>.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Foucault, M. and </a:t>
            </a:r>
            <a:r>
              <a:rPr kumimoji="0" lang="en-US" altLang="en-US" sz="1000" b="0" i="0" u="none" strike="noStrike" cap="none" normalizeH="0" baseline="0" dirty="0" err="1">
                <a:ln>
                  <a:noFill/>
                </a:ln>
                <a:solidFill>
                  <a:schemeClr val="tx1"/>
                </a:solidFill>
                <a:effectLst/>
                <a:latin typeface="ArialMT"/>
              </a:rPr>
              <a:t>Faubion</a:t>
            </a:r>
            <a:r>
              <a:rPr kumimoji="0" lang="en-US" altLang="en-US" sz="1000" b="0" i="0" u="none" strike="noStrike" cap="none" normalizeH="0" baseline="0" dirty="0">
                <a:ln>
                  <a:noFill/>
                </a:ln>
                <a:solidFill>
                  <a:schemeClr val="tx1"/>
                </a:solidFill>
                <a:effectLst/>
                <a:latin typeface="ArialMT"/>
              </a:rPr>
              <a:t>, J. D. (2002)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Power. </a:t>
            </a:r>
            <a:r>
              <a:rPr kumimoji="0" lang="en-US" altLang="en-US" sz="1000" b="0" i="0" u="none" strike="noStrike" cap="none" normalizeH="0" baseline="0" dirty="0">
                <a:ln>
                  <a:noFill/>
                </a:ln>
                <a:solidFill>
                  <a:schemeClr val="tx1"/>
                </a:solidFill>
                <a:effectLst/>
                <a:latin typeface="ArialMT"/>
              </a:rPr>
              <a:t>Penguin.</a:t>
            </a:r>
            <a:br>
              <a:rPr kumimoji="0" lang="en-US" altLang="en-US" sz="1000" b="0" i="0" u="none" strike="noStrike" cap="none" normalizeH="0" baseline="0" dirty="0">
                <a:ln>
                  <a:noFill/>
                </a:ln>
                <a:solidFill>
                  <a:schemeClr val="tx1"/>
                </a:solidFill>
                <a:effectLst/>
                <a:latin typeface="ArialMT"/>
              </a:rPr>
            </a:br>
            <a:r>
              <a:rPr kumimoji="0" lang="en-US" altLang="en-US" sz="1000" b="0" i="0" u="none" strike="noStrike" cap="none" normalizeH="0" baseline="0" dirty="0">
                <a:ln>
                  <a:noFill/>
                </a:ln>
                <a:solidFill>
                  <a:schemeClr val="tx1"/>
                </a:solidFill>
                <a:effectLst/>
                <a:latin typeface="ArialMT"/>
              </a:rPr>
              <a:t>Hughes, D., Lee, A., Tian, A., Newman, A. and </a:t>
            </a:r>
            <a:r>
              <a:rPr kumimoji="0" lang="en-US" altLang="en-US" sz="1000" b="0" i="0" u="none" strike="noStrike" cap="none" normalizeH="0" baseline="0" dirty="0" err="1">
                <a:ln>
                  <a:noFill/>
                </a:ln>
                <a:solidFill>
                  <a:schemeClr val="tx1"/>
                </a:solidFill>
                <a:effectLst/>
                <a:latin typeface="ArialMT"/>
              </a:rPr>
              <a:t>Legood</a:t>
            </a:r>
            <a:r>
              <a:rPr kumimoji="0" lang="en-US" altLang="en-US" sz="1000" b="0" i="0" u="none" strike="noStrike" cap="none" normalizeH="0" baseline="0" dirty="0">
                <a:ln>
                  <a:noFill/>
                </a:ln>
                <a:solidFill>
                  <a:schemeClr val="tx1"/>
                </a:solidFill>
                <a:effectLst/>
                <a:latin typeface="ArialMT"/>
              </a:rPr>
              <a:t>, A. (2018) 'Leadership, creativity,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and innovation: A critical review and practical recommendations',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The Leadership Quarterly</a:t>
            </a:r>
            <a:r>
              <a:rPr kumimoji="0" lang="en-US" altLang="en-US" sz="1000" b="0" i="0" u="none" strike="noStrike" cap="none" normalizeH="0" baseline="0" dirty="0">
                <a:ln>
                  <a:noFill/>
                </a:ln>
                <a:solidFill>
                  <a:schemeClr val="tx1"/>
                </a:solidFill>
                <a:effectLst/>
                <a:latin typeface="ArialMT"/>
              </a:rPr>
              <a:t>. Kohn, A. and Blum, S. D. (2020) </a:t>
            </a:r>
            <a:r>
              <a:rPr kumimoji="0" lang="en-US" altLang="en-US" sz="1000" b="0" i="1" u="none" strike="noStrike" cap="none" normalizeH="0" baseline="0" dirty="0" err="1">
                <a:ln>
                  <a:noFill/>
                </a:ln>
                <a:solidFill>
                  <a:schemeClr val="tx1"/>
                </a:solidFill>
                <a:effectLst/>
                <a:latin typeface="Arial" panose="020B0604020202020204" pitchFamily="34" charset="0"/>
                <a:cs typeface="Arial" panose="020B0604020202020204" pitchFamily="34" charset="0"/>
              </a:rPr>
              <a:t>Ungrading</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 Why rating students undermines learning (and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what to do instead). </a:t>
            </a:r>
            <a:r>
              <a:rPr kumimoji="0" lang="en-US" altLang="en-US" sz="1000" b="0" i="0" u="none" strike="noStrike" cap="none" normalizeH="0" baseline="0" dirty="0">
                <a:ln>
                  <a:noFill/>
                </a:ln>
                <a:solidFill>
                  <a:schemeClr val="tx1"/>
                </a:solidFill>
                <a:effectLst/>
                <a:latin typeface="ArialMT"/>
              </a:rPr>
              <a:t>West Virginia University Press.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Lee, A., </a:t>
            </a:r>
            <a:r>
              <a:rPr kumimoji="0" lang="en-US" altLang="en-US" sz="1000" b="0" i="0" u="none" strike="noStrike" cap="none" normalizeH="0" baseline="0" dirty="0" err="1">
                <a:ln>
                  <a:noFill/>
                </a:ln>
                <a:solidFill>
                  <a:schemeClr val="tx1"/>
                </a:solidFill>
                <a:effectLst/>
                <a:latin typeface="ArialMT"/>
              </a:rPr>
              <a:t>Legood</a:t>
            </a:r>
            <a:r>
              <a:rPr kumimoji="0" lang="en-US" altLang="en-US" sz="1000" b="0" i="0" u="none" strike="noStrike" cap="none" normalizeH="0" baseline="0" dirty="0">
                <a:ln>
                  <a:noFill/>
                </a:ln>
                <a:solidFill>
                  <a:schemeClr val="tx1"/>
                </a:solidFill>
                <a:effectLst/>
                <a:latin typeface="ArialMT"/>
              </a:rPr>
              <a:t>, A., Hughes, D., Tian, A., Newman, A. and Knight, C. (2020) 'Leadership, creativity and innovation: a meta-analytic review',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European Journal of Work and Organizational Psychology, </a:t>
            </a:r>
            <a:r>
              <a:rPr kumimoji="0" lang="en-US" altLang="en-US" sz="1000" b="0" i="0" u="none" strike="noStrike" cap="none" normalizeH="0" baseline="0" dirty="0">
                <a:ln>
                  <a:noFill/>
                </a:ln>
                <a:solidFill>
                  <a:schemeClr val="tx1"/>
                </a:solidFill>
                <a:effectLst/>
                <a:latin typeface="ArialMT"/>
              </a:rPr>
              <a:t>29, pp. 1-35.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Lonka, K. (2018)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Phenomenal Learning from Finland. </a:t>
            </a:r>
            <a:r>
              <a:rPr kumimoji="0" lang="en-US" altLang="en-US" sz="1000" b="0" i="0" u="none" strike="noStrike" cap="none" normalizeH="0" baseline="0" dirty="0">
                <a:ln>
                  <a:noFill/>
                </a:ln>
                <a:solidFill>
                  <a:schemeClr val="tx1"/>
                </a:solidFill>
                <a:effectLst/>
                <a:latin typeface="ArialMT"/>
              </a:rPr>
              <a:t>Edita.</a:t>
            </a:r>
            <a:br>
              <a:rPr kumimoji="0" lang="en-US" altLang="en-US" sz="1000" b="0" i="0" u="none" strike="noStrike" cap="none" normalizeH="0" baseline="0" dirty="0">
                <a:ln>
                  <a:noFill/>
                </a:ln>
                <a:solidFill>
                  <a:schemeClr val="tx1"/>
                </a:solidFill>
                <a:effectLst/>
                <a:latin typeface="ArialMT"/>
              </a:rPr>
            </a:br>
            <a:r>
              <a:rPr kumimoji="0" lang="en-US" altLang="en-US" sz="1000" b="0" i="0" u="none" strike="noStrike" cap="none" normalizeH="0" baseline="0" dirty="0">
                <a:ln>
                  <a:noFill/>
                </a:ln>
                <a:solidFill>
                  <a:schemeClr val="tx1"/>
                </a:solidFill>
                <a:effectLst/>
                <a:latin typeface="ArialMT"/>
              </a:rPr>
              <a:t>Maclaren, I. (2012) 'The Contradictions of Policy and Practice: Creativity in Higher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Education',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London Review of Education, </a:t>
            </a:r>
            <a:r>
              <a:rPr kumimoji="0" lang="en-US" altLang="en-US" sz="1000" b="0" i="0" u="none" strike="noStrike" cap="none" normalizeH="0" baseline="0" dirty="0">
                <a:ln>
                  <a:noFill/>
                </a:ln>
                <a:solidFill>
                  <a:schemeClr val="tx1"/>
                </a:solidFill>
                <a:effectLst/>
                <a:latin typeface="ArialMT"/>
              </a:rPr>
              <a:t>10, pp. 159-172.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Montresor, S. and </a:t>
            </a:r>
            <a:r>
              <a:rPr kumimoji="0" lang="en-US" altLang="en-US" sz="1000" b="0" i="0" u="none" strike="noStrike" cap="none" normalizeH="0" baseline="0" dirty="0" err="1">
                <a:ln>
                  <a:noFill/>
                </a:ln>
                <a:solidFill>
                  <a:schemeClr val="tx1"/>
                </a:solidFill>
                <a:effectLst/>
                <a:latin typeface="ArialMT"/>
              </a:rPr>
              <a:t>Vezzani</a:t>
            </a:r>
            <a:r>
              <a:rPr kumimoji="0" lang="en-US" altLang="en-US" sz="1000" b="0" i="0" u="none" strike="noStrike" cap="none" normalizeH="0" baseline="0" dirty="0">
                <a:ln>
                  <a:noFill/>
                </a:ln>
                <a:solidFill>
                  <a:schemeClr val="tx1"/>
                </a:solidFill>
                <a:effectLst/>
                <a:latin typeface="ArialMT"/>
              </a:rPr>
              <a:t>, A. (2021) 'Financial constraints to investing in intangibles: Do innovative and non-innovative firms differ?',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The Journal of Technology Transfer, </a:t>
            </a:r>
            <a:r>
              <a:rPr kumimoji="0" lang="en-US" altLang="en-US" sz="1000" b="0" i="0" u="none" strike="noStrike" cap="none" normalizeH="0" baseline="0" dirty="0">
                <a:ln>
                  <a:noFill/>
                </a:ln>
                <a:solidFill>
                  <a:schemeClr val="tx1"/>
                </a:solidFill>
                <a:effectLst/>
                <a:latin typeface="ArialMT"/>
              </a:rPr>
              <a:t>47, pp. 1- 32.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Moorhouse, B. L., Yeo, M. A. and Wan, Y. (2023) 'Generative AI tools and assessment: Guidelines of the world's top-ranking universities',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Computers and Education Open, </a:t>
            </a:r>
            <a:r>
              <a:rPr kumimoji="0" lang="en-US" altLang="en-US" sz="1000" b="0" i="0" u="none" strike="noStrike" cap="none" normalizeH="0" baseline="0" dirty="0">
                <a:ln>
                  <a:noFill/>
                </a:ln>
                <a:solidFill>
                  <a:schemeClr val="tx1"/>
                </a:solidFill>
                <a:effectLst/>
                <a:latin typeface="ArialMT"/>
              </a:rPr>
              <a:t>5, pp. 100151.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QAA (2024)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Assessment</a:t>
            </a:r>
            <a:r>
              <a:rPr kumimoji="0" lang="en-US" altLang="en-US" sz="1000" b="0" i="0" u="none" strike="noStrike" cap="none" normalizeH="0" baseline="0" dirty="0">
                <a:ln>
                  <a:noFill/>
                </a:ln>
                <a:solidFill>
                  <a:schemeClr val="tx1"/>
                </a:solidFill>
                <a:effectLst/>
                <a:latin typeface="ArialMT"/>
              </a:rPr>
              <a:t>. Available at: </a:t>
            </a:r>
            <a:r>
              <a:rPr kumimoji="0" lang="en-US" altLang="en-US" sz="1000" b="0" i="0" u="none" strike="noStrike" cap="none" normalizeH="0" baseline="0" dirty="0">
                <a:ln>
                  <a:noFill/>
                </a:ln>
                <a:solidFill>
                  <a:srgbClr val="447784"/>
                </a:solidFill>
                <a:effectLst/>
                <a:latin typeface="ArialMT"/>
              </a:rPr>
              <a:t>https://</a:t>
            </a:r>
            <a:r>
              <a:rPr kumimoji="0" lang="en-US" altLang="en-US" sz="1000" b="0" i="0" u="none" strike="noStrike" cap="none" normalizeH="0" baseline="0" dirty="0" err="1">
                <a:ln>
                  <a:noFill/>
                </a:ln>
                <a:solidFill>
                  <a:srgbClr val="447784"/>
                </a:solidFill>
                <a:effectLst/>
                <a:latin typeface="ArialMT"/>
              </a:rPr>
              <a:t>www.qaa.ac.uk</a:t>
            </a:r>
            <a:r>
              <a:rPr kumimoji="0" lang="en-US" altLang="en-US" sz="1000" b="0" i="0" u="none" strike="noStrike" cap="none" normalizeH="0" baseline="0" dirty="0">
                <a:ln>
                  <a:noFill/>
                </a:ln>
                <a:solidFill>
                  <a:srgbClr val="447784"/>
                </a:solidFill>
                <a:effectLst/>
                <a:latin typeface="ArialMT"/>
              </a:rPr>
              <a:t>/the-quality-code/2018/advice- and-guidance-18/assessment# </a:t>
            </a:r>
            <a:r>
              <a:rPr kumimoji="0" lang="en-US" altLang="en-US" sz="1000" b="0" i="0" u="none" strike="noStrike" cap="none" normalizeH="0" baseline="0" dirty="0">
                <a:ln>
                  <a:noFill/>
                </a:ln>
                <a:solidFill>
                  <a:schemeClr val="tx1"/>
                </a:solidFill>
                <a:effectLst/>
                <a:latin typeface="ArialMT"/>
              </a:rPr>
              <a:t>(Accessed: 17/11/24 2024).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chemeClr val="tx1"/>
                </a:solidFill>
                <a:effectLst/>
                <a:latin typeface="ArialMT"/>
              </a:rPr>
              <a:t>Raaper</a:t>
            </a:r>
            <a:r>
              <a:rPr kumimoji="0" lang="en-US" altLang="en-US" sz="1000" b="0" i="0" u="none" strike="noStrike" cap="none" normalizeH="0" baseline="0" dirty="0">
                <a:ln>
                  <a:noFill/>
                </a:ln>
                <a:solidFill>
                  <a:schemeClr val="tx1"/>
                </a:solidFill>
                <a:effectLst/>
                <a:latin typeface="ArialMT"/>
              </a:rPr>
              <a:t>, R. (2017) 'Tracing assessment policy discourses in </a:t>
            </a:r>
            <a:r>
              <a:rPr kumimoji="0" lang="en-US" altLang="en-US" sz="1000" b="0" i="0" u="none" strike="noStrike" cap="none" normalizeH="0" baseline="0" dirty="0" err="1">
                <a:ln>
                  <a:noFill/>
                </a:ln>
                <a:solidFill>
                  <a:schemeClr val="tx1"/>
                </a:solidFill>
                <a:effectLst/>
                <a:latin typeface="ArialMT"/>
              </a:rPr>
              <a:t>neoliberalised</a:t>
            </a:r>
            <a:r>
              <a:rPr kumimoji="0" lang="en-US" altLang="en-US" sz="1000" b="0" i="0" u="none" strike="noStrike" cap="none" normalizeH="0" baseline="0" dirty="0">
                <a:ln>
                  <a:noFill/>
                </a:ln>
                <a:solidFill>
                  <a:schemeClr val="tx1"/>
                </a:solidFill>
                <a:effectLst/>
                <a:latin typeface="ArialMT"/>
              </a:rPr>
              <a:t> higher education settings',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Journal of Education Policy, </a:t>
            </a:r>
            <a:r>
              <a:rPr kumimoji="0" lang="en-US" altLang="en-US" sz="1000" b="0" i="0" u="none" strike="noStrike" cap="none" normalizeH="0" baseline="0" dirty="0">
                <a:ln>
                  <a:noFill/>
                </a:ln>
                <a:solidFill>
                  <a:schemeClr val="tx1"/>
                </a:solidFill>
                <a:effectLst/>
                <a:latin typeface="ArialMT"/>
              </a:rPr>
              <a:t>32(3), pp. 322-339.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Serdyukov, P. (2017) 'Innovation in education: what works, what doesn’t, and what to do about it?',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Journal of research in innovative teaching &amp; learning, </a:t>
            </a:r>
            <a:r>
              <a:rPr kumimoji="0" lang="en-US" altLang="en-US" sz="1000" b="0" i="0" u="none" strike="noStrike" cap="none" normalizeH="0" baseline="0" dirty="0">
                <a:ln>
                  <a:noFill/>
                </a:ln>
                <a:solidFill>
                  <a:schemeClr val="tx1"/>
                </a:solidFill>
                <a:effectLst/>
                <a:latin typeface="ArialMT"/>
              </a:rPr>
              <a:t>10(1), pp. 4-33.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chemeClr val="tx1"/>
                </a:solidFill>
                <a:effectLst/>
                <a:latin typeface="ArialMT"/>
              </a:rPr>
              <a:t>Smolansky</a:t>
            </a:r>
            <a:r>
              <a:rPr kumimoji="0" lang="en-US" altLang="en-US" sz="1000" b="0" i="0" u="none" strike="noStrike" cap="none" normalizeH="0" baseline="0" dirty="0">
                <a:ln>
                  <a:noFill/>
                </a:ln>
                <a:solidFill>
                  <a:schemeClr val="tx1"/>
                </a:solidFill>
                <a:effectLst/>
                <a:latin typeface="ArialMT"/>
              </a:rPr>
              <a:t>, A., Cram, A., </a:t>
            </a:r>
            <a:r>
              <a:rPr kumimoji="0" lang="en-US" altLang="en-US" sz="1000" b="0" i="0" u="none" strike="noStrike" cap="none" normalizeH="0" baseline="0" dirty="0" err="1">
                <a:ln>
                  <a:noFill/>
                </a:ln>
                <a:solidFill>
                  <a:schemeClr val="tx1"/>
                </a:solidFill>
                <a:effectLst/>
                <a:latin typeface="ArialMT"/>
              </a:rPr>
              <a:t>Raduescu</a:t>
            </a:r>
            <a:r>
              <a:rPr kumimoji="0" lang="en-US" altLang="en-US" sz="1000" b="0" i="0" u="none" strike="noStrike" cap="none" normalizeH="0" baseline="0" dirty="0">
                <a:ln>
                  <a:noFill/>
                </a:ln>
                <a:solidFill>
                  <a:schemeClr val="tx1"/>
                </a:solidFill>
                <a:effectLst/>
                <a:latin typeface="ArialMT"/>
              </a:rPr>
              <a:t>, C., </a:t>
            </a:r>
            <a:r>
              <a:rPr kumimoji="0" lang="en-US" altLang="en-US" sz="1000" b="0" i="0" u="none" strike="noStrike" cap="none" normalizeH="0" baseline="0" dirty="0" err="1">
                <a:ln>
                  <a:noFill/>
                </a:ln>
                <a:solidFill>
                  <a:schemeClr val="tx1"/>
                </a:solidFill>
                <a:effectLst/>
                <a:latin typeface="ArialMT"/>
              </a:rPr>
              <a:t>Zeivots</a:t>
            </a:r>
            <a:r>
              <a:rPr kumimoji="0" lang="en-US" altLang="en-US" sz="1000" b="0" i="0" u="none" strike="noStrike" cap="none" normalizeH="0" baseline="0" dirty="0">
                <a:ln>
                  <a:noFill/>
                </a:ln>
                <a:solidFill>
                  <a:schemeClr val="tx1"/>
                </a:solidFill>
                <a:effectLst/>
                <a:latin typeface="ArialMT"/>
              </a:rPr>
              <a:t>, S., Huber, E. and </a:t>
            </a:r>
            <a:r>
              <a:rPr kumimoji="0" lang="en-US" altLang="en-US" sz="1000" b="0" i="0" u="none" strike="noStrike" cap="none" normalizeH="0" baseline="0" dirty="0" err="1">
                <a:ln>
                  <a:noFill/>
                </a:ln>
                <a:solidFill>
                  <a:schemeClr val="tx1"/>
                </a:solidFill>
                <a:effectLst/>
                <a:latin typeface="ArialMT"/>
              </a:rPr>
              <a:t>Kizilcec</a:t>
            </a:r>
            <a:r>
              <a:rPr kumimoji="0" lang="en-US" altLang="en-US" sz="1000" b="0" i="0" u="none" strike="noStrike" cap="none" normalizeH="0" baseline="0" dirty="0">
                <a:ln>
                  <a:noFill/>
                </a:ln>
                <a:solidFill>
                  <a:schemeClr val="tx1"/>
                </a:solidFill>
                <a:effectLst/>
                <a:latin typeface="ArialMT"/>
              </a:rPr>
              <a:t>, R. (2023) 'Educator and Student Perspectives on the Impact of Generative AI on Assessments in Higher Education',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Proceedings of the Tenth ACM Conference on Learning @ Scale</a:t>
            </a:r>
            <a:r>
              <a:rPr kumimoji="0" lang="en-US" altLang="en-US" sz="1000" b="0" i="0" u="none" strike="noStrike" cap="none" normalizeH="0" baseline="0" dirty="0">
                <a:ln>
                  <a:noFill/>
                </a:ln>
                <a:solidFill>
                  <a:schemeClr val="tx1"/>
                </a:solidFill>
                <a:effectLst/>
                <a:latin typeface="ArialMT"/>
              </a:rPr>
              <a:t>.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Tidd, J. and Bessant, J. R. (2020)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Managing Innovation: Integrating Technological, Market and Organizational Change. </a:t>
            </a:r>
            <a:r>
              <a:rPr kumimoji="0" lang="en-US" altLang="en-US" sz="1000" b="0" i="0" u="none" strike="noStrike" cap="none" normalizeH="0" baseline="0" dirty="0">
                <a:ln>
                  <a:noFill/>
                </a:ln>
                <a:solidFill>
                  <a:schemeClr val="tx1"/>
                </a:solidFill>
                <a:effectLst/>
                <a:latin typeface="ArialMT"/>
              </a:rPr>
              <a:t>Wiley.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MT"/>
              </a:rPr>
              <a:t>Torrance, H. (2017) 'Evidence, criteria, policy and politics: The debate about quality and utility in educational and social research'. </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chemeClr val="tx1"/>
                </a:solidFill>
                <a:effectLst/>
                <a:latin typeface="ArialMT"/>
              </a:rPr>
              <a:t>Torugsa</a:t>
            </a:r>
            <a:r>
              <a:rPr kumimoji="0" lang="en-US" altLang="en-US" sz="1000" b="0" i="0" u="none" strike="noStrike" cap="none" normalizeH="0" baseline="0" dirty="0">
                <a:ln>
                  <a:noFill/>
                </a:ln>
                <a:solidFill>
                  <a:schemeClr val="tx1"/>
                </a:solidFill>
                <a:effectLst/>
                <a:latin typeface="ArialMT"/>
              </a:rPr>
              <a:t>, N. and Arundel, A. (2017) 'Rethinking the effect of risk aversion on the benefits of service innovations in public administration agencies', </a:t>
            </a:r>
            <a:r>
              <a:rPr kumimoji="0" lang="en-US" altLang="en-US" sz="1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Research Policy, </a:t>
            </a:r>
            <a:r>
              <a:rPr kumimoji="0" lang="en-US" altLang="en-US" sz="1000" b="0" i="0" u="none" strike="noStrike" cap="none" normalizeH="0" baseline="0" dirty="0">
                <a:ln>
                  <a:noFill/>
                </a:ln>
                <a:solidFill>
                  <a:schemeClr val="tx1"/>
                </a:solidFill>
                <a:effectLst/>
                <a:latin typeface="ArialMT"/>
              </a:rPr>
              <a:t>46, pp. 900-910. </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pic>
        <p:nvPicPr>
          <p:cNvPr id="1026" name="Picture 2" descr="page33image62342912">
            <a:extLst>
              <a:ext uri="{FF2B5EF4-FFF2-40B4-BE49-F238E27FC236}">
                <a16:creationId xmlns:a16="http://schemas.microsoft.com/office/drawing/2014/main" id="{7810C0E5-5956-3949-9E7B-DAE9E42B4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425575"/>
            <a:ext cx="2882900" cy="76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33image62342352">
            <a:extLst>
              <a:ext uri="{FF2B5EF4-FFF2-40B4-BE49-F238E27FC236}">
                <a16:creationId xmlns:a16="http://schemas.microsoft.com/office/drawing/2014/main" id="{78C316B2-B428-5EEF-9140-35DF0F87C7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9288" y="-1425575"/>
            <a:ext cx="2844800" cy="7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241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F8380B-744B-CA55-7989-2737B2D7E20F}"/>
              </a:ext>
            </a:extLst>
          </p:cNvPr>
          <p:cNvSpPr>
            <a:spLocks noGrp="1"/>
          </p:cNvSpPr>
          <p:nvPr>
            <p:ph type="title"/>
          </p:nvPr>
        </p:nvSpPr>
        <p:spPr>
          <a:xfrm>
            <a:off x="838200" y="1195697"/>
            <a:ext cx="3200400" cy="4238118"/>
          </a:xfrm>
        </p:spPr>
        <p:txBody>
          <a:bodyPr>
            <a:normAutofit/>
          </a:bodyPr>
          <a:lstStyle/>
          <a:p>
            <a:r>
              <a:rPr lang="en-GB">
                <a:solidFill>
                  <a:schemeClr val="bg1"/>
                </a:solidFill>
              </a:rPr>
              <a:t>Why Start with Policy?</a:t>
            </a:r>
          </a:p>
        </p:txBody>
      </p:sp>
      <p:grpSp>
        <p:nvGrpSpPr>
          <p:cNvPr id="35"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36" name="Freeform: Shape 35">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39" name="Oval 38">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3"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44" name="Freeform: Shape 43">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Content Placeholder 2">
            <a:extLst>
              <a:ext uri="{FF2B5EF4-FFF2-40B4-BE49-F238E27FC236}">
                <a16:creationId xmlns:a16="http://schemas.microsoft.com/office/drawing/2014/main" id="{84A4027F-1D52-023D-A5C6-804E00975D6B}"/>
              </a:ext>
            </a:extLst>
          </p:cNvPr>
          <p:cNvGraphicFramePr>
            <a:graphicFrameLocks noGrp="1"/>
          </p:cNvGraphicFramePr>
          <p:nvPr>
            <p:ph idx="1"/>
            <p:extLst>
              <p:ext uri="{D42A27DB-BD31-4B8C-83A1-F6EECF244321}">
                <p14:modId xmlns:p14="http://schemas.microsoft.com/office/powerpoint/2010/main" val="1277595465"/>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0036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5" name="Rectangle 38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AB252F-D90F-2380-785C-C7CECA1E354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Research Overview</a:t>
            </a:r>
          </a:p>
        </p:txBody>
      </p:sp>
      <p:graphicFrame>
        <p:nvGraphicFramePr>
          <p:cNvPr id="21" name="Content Placeholder 2">
            <a:extLst>
              <a:ext uri="{FF2B5EF4-FFF2-40B4-BE49-F238E27FC236}">
                <a16:creationId xmlns:a16="http://schemas.microsoft.com/office/drawing/2014/main" id="{FD25BBF4-B7EF-202D-4559-2E6AA9A9895C}"/>
              </a:ext>
            </a:extLst>
          </p:cNvPr>
          <p:cNvGraphicFramePr>
            <a:graphicFrameLocks noGrp="1"/>
          </p:cNvGraphicFramePr>
          <p:nvPr>
            <p:ph idx="1"/>
            <p:extLst>
              <p:ext uri="{D42A27DB-BD31-4B8C-83A1-F6EECF244321}">
                <p14:modId xmlns:p14="http://schemas.microsoft.com/office/powerpoint/2010/main" val="2656826442"/>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0722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7D74CD-FCA1-B89C-891F-E9BA866CDAC4}"/>
              </a:ext>
            </a:extLst>
          </p:cNvPr>
          <p:cNvSpPr>
            <a:spLocks noGrp="1"/>
          </p:cNvSpPr>
          <p:nvPr>
            <p:ph type="title"/>
          </p:nvPr>
        </p:nvSpPr>
        <p:spPr>
          <a:xfrm>
            <a:off x="1156851" y="637762"/>
            <a:ext cx="9888496" cy="900131"/>
          </a:xfrm>
        </p:spPr>
        <p:txBody>
          <a:bodyPr anchor="t">
            <a:normAutofit/>
          </a:bodyPr>
          <a:lstStyle/>
          <a:p>
            <a:r>
              <a:rPr lang="en-GB" sz="4000">
                <a:solidFill>
                  <a:schemeClr val="bg1"/>
                </a:solidFill>
              </a:rPr>
              <a:t>What the Literature Tells Us</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DA0FFC-E378-94B9-B054-BFF4B54DE71D}"/>
              </a:ext>
            </a:extLst>
          </p:cNvPr>
          <p:cNvSpPr>
            <a:spLocks noGrp="1"/>
          </p:cNvSpPr>
          <p:nvPr>
            <p:ph idx="1"/>
          </p:nvPr>
        </p:nvSpPr>
        <p:spPr>
          <a:xfrm>
            <a:off x="1155548" y="2217343"/>
            <a:ext cx="9880893" cy="3959619"/>
          </a:xfrm>
        </p:spPr>
        <p:txBody>
          <a:bodyPr>
            <a:normAutofit/>
          </a:bodyPr>
          <a:lstStyle/>
          <a:p>
            <a:r>
              <a:rPr lang="en-GB" sz="2000" b="1"/>
              <a:t>Assessment = Power</a:t>
            </a:r>
            <a:br>
              <a:rPr lang="en-GB" sz="2000"/>
            </a:br>
            <a:r>
              <a:rPr lang="en-GB" sz="2000"/>
              <a:t>Not just admin — assessment policies regulate student and academic behaviour (QAA, Fairclough, Raaper).</a:t>
            </a:r>
          </a:p>
          <a:p>
            <a:r>
              <a:rPr lang="en-GB" sz="2000" b="1"/>
              <a:t>Barriers to Innovation</a:t>
            </a:r>
            <a:br>
              <a:rPr lang="en-GB" sz="2000"/>
            </a:br>
            <a:r>
              <a:rPr lang="en-GB" sz="2000"/>
              <a:t>Risk aversion, bureaucracy, and standardisation block creative assessment models (Deneen &amp; Boud, 2013; Maclaren, 2012).</a:t>
            </a:r>
          </a:p>
          <a:p>
            <a:r>
              <a:rPr lang="en-GB" sz="2000" b="1"/>
              <a:t>Managerialism &amp; Performativity</a:t>
            </a:r>
            <a:br>
              <a:rPr lang="en-GB" sz="2000"/>
            </a:br>
            <a:r>
              <a:rPr lang="en-GB" sz="2000"/>
              <a:t>Emphasis on measurable outcomes embeds control, not flexibility (Evans, 2013; Raaper, 2017).</a:t>
            </a:r>
          </a:p>
          <a:p>
            <a:r>
              <a:rPr lang="en-GB" sz="2000" b="1"/>
              <a:t>AI: A Double-Edged Sword</a:t>
            </a:r>
            <a:br>
              <a:rPr lang="en-GB" sz="2000"/>
            </a:br>
            <a:r>
              <a:rPr lang="en-GB" sz="2000"/>
              <a:t>Potential for feedback and personalisation, yet mostly framed through surveillance and misconduct prevention (Ardito, 2024; Smolansky et al., 2023).</a:t>
            </a:r>
          </a:p>
          <a:p>
            <a:endParaRPr lang="en-GB" sz="2000"/>
          </a:p>
        </p:txBody>
      </p:sp>
    </p:spTree>
    <p:extLst>
      <p:ext uri="{BB962C8B-B14F-4D97-AF65-F5344CB8AC3E}">
        <p14:creationId xmlns:p14="http://schemas.microsoft.com/office/powerpoint/2010/main" val="1339986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1D3922-BEC9-8A4D-927B-DF099D296BEF}"/>
              </a:ext>
            </a:extLst>
          </p:cNvPr>
          <p:cNvSpPr>
            <a:spLocks noGrp="1"/>
          </p:cNvSpPr>
          <p:nvPr>
            <p:ph type="title"/>
          </p:nvPr>
        </p:nvSpPr>
        <p:spPr>
          <a:xfrm>
            <a:off x="838200" y="1195697"/>
            <a:ext cx="3200400" cy="4238118"/>
          </a:xfrm>
        </p:spPr>
        <p:txBody>
          <a:bodyPr>
            <a:normAutofit/>
          </a:bodyPr>
          <a:lstStyle/>
          <a:p>
            <a:r>
              <a:rPr lang="en-GB">
                <a:solidFill>
                  <a:schemeClr val="bg1"/>
                </a:solidFill>
              </a:rPr>
              <a:t>Research Questions</a:t>
            </a:r>
          </a:p>
        </p:txBody>
      </p:sp>
      <p:grpSp>
        <p:nvGrpSpPr>
          <p:cNvPr id="27"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28" name="Freeform: Shape 27">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31" name="Oval 30">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5"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36" name="Freeform: Shape 35">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8" name="Content Placeholder 5">
            <a:extLst>
              <a:ext uri="{FF2B5EF4-FFF2-40B4-BE49-F238E27FC236}">
                <a16:creationId xmlns:a16="http://schemas.microsoft.com/office/drawing/2014/main" id="{1DD61A41-91C7-122A-4868-AC23307D00AB}"/>
              </a:ext>
            </a:extLst>
          </p:cNvPr>
          <p:cNvGraphicFramePr>
            <a:graphicFrameLocks noGrp="1"/>
          </p:cNvGraphicFramePr>
          <p:nvPr>
            <p:ph idx="1"/>
            <p:extLst>
              <p:ext uri="{D42A27DB-BD31-4B8C-83A1-F6EECF244321}">
                <p14:modId xmlns:p14="http://schemas.microsoft.com/office/powerpoint/2010/main" val="3296289634"/>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1392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7B629C-EB3D-D948-963C-5D4D56BE6564}"/>
              </a:ext>
            </a:extLst>
          </p:cNvPr>
          <p:cNvSpPr>
            <a:spLocks noGrp="1"/>
          </p:cNvSpPr>
          <p:nvPr>
            <p:ph type="title"/>
          </p:nvPr>
        </p:nvSpPr>
        <p:spPr>
          <a:xfrm>
            <a:off x="1156851" y="637762"/>
            <a:ext cx="9888496" cy="900131"/>
          </a:xfrm>
        </p:spPr>
        <p:txBody>
          <a:bodyPr anchor="t">
            <a:normAutofit/>
          </a:bodyPr>
          <a:lstStyle/>
          <a:p>
            <a:r>
              <a:rPr lang="en-GB" sz="4000">
                <a:solidFill>
                  <a:schemeClr val="bg1"/>
                </a:solidFill>
              </a:rPr>
              <a:t>Research Framework &amp; Approach</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F7C102-976A-E47E-C576-847338D06F43}"/>
              </a:ext>
            </a:extLst>
          </p:cNvPr>
          <p:cNvSpPr>
            <a:spLocks noGrp="1"/>
          </p:cNvSpPr>
          <p:nvPr>
            <p:ph idx="1"/>
          </p:nvPr>
        </p:nvSpPr>
        <p:spPr>
          <a:xfrm>
            <a:off x="1155548" y="2217343"/>
            <a:ext cx="9880893" cy="3959619"/>
          </a:xfrm>
        </p:spPr>
        <p:txBody>
          <a:bodyPr>
            <a:normAutofit/>
          </a:bodyPr>
          <a:lstStyle/>
          <a:p>
            <a:pPr marL="0" indent="0">
              <a:buNone/>
            </a:pPr>
            <a:r>
              <a:rPr lang="en-GB" sz="2400" b="1"/>
              <a:t>Fairclough’s Critical Discourse Analysis (CDA)</a:t>
            </a:r>
          </a:p>
          <a:p>
            <a:r>
              <a:rPr lang="en-GB" sz="2400"/>
              <a:t>Three lenses of analysis:</a:t>
            </a:r>
          </a:p>
          <a:p>
            <a:pPr>
              <a:buFont typeface="+mj-lt"/>
              <a:buAutoNum type="arabicPeriod"/>
            </a:pPr>
            <a:r>
              <a:rPr lang="en-GB" sz="2400" b="1"/>
              <a:t>Textual</a:t>
            </a:r>
            <a:r>
              <a:rPr lang="en-GB" sz="2400"/>
              <a:t> – the language of assessment policy (modality, tone, vocabulary)</a:t>
            </a:r>
          </a:p>
          <a:p>
            <a:pPr>
              <a:buFont typeface="+mj-lt"/>
              <a:buAutoNum type="arabicPeriod"/>
            </a:pPr>
            <a:r>
              <a:rPr lang="en-GB" sz="2400" b="1"/>
              <a:t>Discursive Practice</a:t>
            </a:r>
            <a:r>
              <a:rPr lang="en-GB" sz="2400"/>
              <a:t> – how policies are produced, circulated, and interpreted</a:t>
            </a:r>
          </a:p>
          <a:p>
            <a:pPr>
              <a:buFont typeface="+mj-lt"/>
              <a:buAutoNum type="arabicPeriod"/>
            </a:pPr>
            <a:r>
              <a:rPr lang="en-GB" sz="2400" b="1"/>
              <a:t>Social Practice</a:t>
            </a:r>
            <a:r>
              <a:rPr lang="en-GB" sz="2400"/>
              <a:t> – links to broader ideologies like managerialism and risk aversion</a:t>
            </a:r>
          </a:p>
          <a:p>
            <a:endParaRPr lang="en-GB" sz="2400"/>
          </a:p>
        </p:txBody>
      </p:sp>
    </p:spTree>
    <p:extLst>
      <p:ext uri="{BB962C8B-B14F-4D97-AF65-F5344CB8AC3E}">
        <p14:creationId xmlns:p14="http://schemas.microsoft.com/office/powerpoint/2010/main" val="1269578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793D19-AC09-E736-DEC2-B1DAB89DDBC1}"/>
              </a:ext>
            </a:extLst>
          </p:cNvPr>
          <p:cNvSpPr>
            <a:spLocks noGrp="1"/>
          </p:cNvSpPr>
          <p:nvPr>
            <p:ph type="title"/>
          </p:nvPr>
        </p:nvSpPr>
        <p:spPr>
          <a:xfrm>
            <a:off x="1156851" y="637762"/>
            <a:ext cx="9888496" cy="900131"/>
          </a:xfrm>
        </p:spPr>
        <p:txBody>
          <a:bodyPr anchor="t">
            <a:normAutofit/>
          </a:bodyPr>
          <a:lstStyle/>
          <a:p>
            <a:r>
              <a:rPr lang="en-GB" sz="4000">
                <a:solidFill>
                  <a:schemeClr val="bg1"/>
                </a:solidFill>
              </a:rPr>
              <a:t>Sample &amp; Methodology</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F13B6E-B675-F6BE-EDF0-FEFEE0F6E4FE}"/>
              </a:ext>
            </a:extLst>
          </p:cNvPr>
          <p:cNvSpPr>
            <a:spLocks noGrp="1"/>
          </p:cNvSpPr>
          <p:nvPr>
            <p:ph idx="1"/>
          </p:nvPr>
        </p:nvSpPr>
        <p:spPr>
          <a:xfrm>
            <a:off x="1155548" y="2217343"/>
            <a:ext cx="9880893" cy="3959619"/>
          </a:xfrm>
        </p:spPr>
        <p:txBody>
          <a:bodyPr>
            <a:normAutofit/>
          </a:bodyPr>
          <a:lstStyle/>
          <a:p>
            <a:pPr marL="0" indent="0">
              <a:buNone/>
            </a:pPr>
            <a:r>
              <a:rPr lang="en-GB" sz="2400" b="1"/>
              <a:t>Sample:</a:t>
            </a:r>
          </a:p>
          <a:p>
            <a:r>
              <a:rPr lang="en-GB" sz="2400"/>
              <a:t>Policy documents from </a:t>
            </a:r>
            <a:r>
              <a:rPr lang="en-GB" sz="2400" b="1"/>
              <a:t>5 diverse UK universities</a:t>
            </a:r>
            <a:r>
              <a:rPr lang="en-GB" sz="2400"/>
              <a:t>, selected for institutional variety:</a:t>
            </a:r>
          </a:p>
          <a:p>
            <a:pPr>
              <a:buFont typeface="Arial" panose="020B0604020202020204" pitchFamily="34" charset="0"/>
              <a:buChar char="•"/>
            </a:pPr>
            <a:r>
              <a:rPr lang="en-GB" sz="2400"/>
              <a:t>Pre- and post-92 institutions</a:t>
            </a:r>
          </a:p>
          <a:p>
            <a:pPr>
              <a:buFont typeface="Arial" panose="020B0604020202020204" pitchFamily="34" charset="0"/>
              <a:buChar char="•"/>
            </a:pPr>
            <a:r>
              <a:rPr lang="en-GB" sz="2400"/>
              <a:t>Research-intensive and teaching-focused</a:t>
            </a:r>
          </a:p>
          <a:p>
            <a:pPr>
              <a:buFont typeface="Arial" panose="020B0604020202020204" pitchFamily="34" charset="0"/>
              <a:buChar char="•"/>
            </a:pPr>
            <a:r>
              <a:rPr lang="en-GB" sz="2400"/>
              <a:t>Distance and widening-participation providers</a:t>
            </a:r>
          </a:p>
          <a:p>
            <a:pPr marL="0" indent="0">
              <a:buNone/>
            </a:pPr>
            <a:r>
              <a:rPr lang="en-GB" sz="2400" b="1"/>
              <a:t>Method:</a:t>
            </a:r>
            <a:endParaRPr lang="en-GB" sz="2400"/>
          </a:p>
          <a:p>
            <a:pPr>
              <a:buFont typeface="Arial" panose="020B0604020202020204" pitchFamily="34" charset="0"/>
              <a:buChar char="•"/>
            </a:pPr>
            <a:r>
              <a:rPr lang="en-GB" sz="2400"/>
              <a:t>Inductive coding aligned to Fairclough’s 3D CDA</a:t>
            </a:r>
          </a:p>
          <a:p>
            <a:pPr>
              <a:buFont typeface="Arial" panose="020B0604020202020204" pitchFamily="34" charset="0"/>
              <a:buChar char="•"/>
            </a:pPr>
            <a:r>
              <a:rPr lang="en-GB" sz="2400"/>
              <a:t>Thematic analysis following Braun &amp; Clarke (2017)</a:t>
            </a:r>
          </a:p>
          <a:p>
            <a:endParaRPr lang="en-GB" sz="2400"/>
          </a:p>
        </p:txBody>
      </p:sp>
    </p:spTree>
    <p:extLst>
      <p:ext uri="{BB962C8B-B14F-4D97-AF65-F5344CB8AC3E}">
        <p14:creationId xmlns:p14="http://schemas.microsoft.com/office/powerpoint/2010/main" val="1394274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45DDE3-EA0C-A875-A82F-092825C7403F}"/>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Researcher Lens</a:t>
            </a:r>
          </a:p>
        </p:txBody>
      </p:sp>
      <p:graphicFrame>
        <p:nvGraphicFramePr>
          <p:cNvPr id="5" name="Content Placeholder 2">
            <a:extLst>
              <a:ext uri="{FF2B5EF4-FFF2-40B4-BE49-F238E27FC236}">
                <a16:creationId xmlns:a16="http://schemas.microsoft.com/office/drawing/2014/main" id="{D6487259-AB8D-2E55-590B-D7CF9067449D}"/>
              </a:ext>
            </a:extLst>
          </p:cNvPr>
          <p:cNvGraphicFramePr>
            <a:graphicFrameLocks noGrp="1"/>
          </p:cNvGraphicFramePr>
          <p:nvPr>
            <p:ph idx="1"/>
            <p:extLst>
              <p:ext uri="{D42A27DB-BD31-4B8C-83A1-F6EECF244321}">
                <p14:modId xmlns:p14="http://schemas.microsoft.com/office/powerpoint/2010/main" val="143881171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C7DD06C-07D1-5148-D047-9B51EE45A918}"/>
              </a:ext>
            </a:extLst>
          </p:cNvPr>
          <p:cNvSpPr txBox="1"/>
          <p:nvPr/>
        </p:nvSpPr>
        <p:spPr>
          <a:xfrm>
            <a:off x="8087280" y="6135556"/>
            <a:ext cx="3484605" cy="370703"/>
          </a:xfrm>
          <a:prstGeom prst="rect">
            <a:avLst/>
          </a:prstGeom>
          <a:noFill/>
        </p:spPr>
        <p:txBody>
          <a:bodyPr wrap="square" rtlCol="0">
            <a:spAutoFit/>
          </a:bodyPr>
          <a:lstStyle/>
          <a:p>
            <a:r>
              <a:rPr lang="en-GB" dirty="0"/>
              <a:t>Disclaimer! This is not a critique!</a:t>
            </a:r>
          </a:p>
        </p:txBody>
      </p:sp>
    </p:spTree>
    <p:extLst>
      <p:ext uri="{BB962C8B-B14F-4D97-AF65-F5344CB8AC3E}">
        <p14:creationId xmlns:p14="http://schemas.microsoft.com/office/powerpoint/2010/main" val="2495454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bb4dfd71-b60e-4f8f-b79d-63e76f09b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177</TotalTime>
  <Words>4607</Words>
  <Application>Microsoft Office PowerPoint</Application>
  <PresentationFormat>Widescreen</PresentationFormat>
  <Paragraphs>250</Paragraphs>
  <Slides>22</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Aptos</vt:lpstr>
      <vt:lpstr>Aptos Display</vt:lpstr>
      <vt:lpstr>AptosDisplay</vt:lpstr>
      <vt:lpstr>Arial</vt:lpstr>
      <vt:lpstr>ArialMT</vt:lpstr>
      <vt:lpstr>Calibri</vt:lpstr>
      <vt:lpstr>Office Theme</vt:lpstr>
      <vt:lpstr>Reframing Assessment: Challenging Sector Policy Constraints Through Creative Practice</vt:lpstr>
      <vt:lpstr>The Problem Space</vt:lpstr>
      <vt:lpstr>Why Start with Policy?</vt:lpstr>
      <vt:lpstr>Research Overview</vt:lpstr>
      <vt:lpstr>What the Literature Tells Us</vt:lpstr>
      <vt:lpstr>Research Questions</vt:lpstr>
      <vt:lpstr>Research Framework &amp; Approach</vt:lpstr>
      <vt:lpstr>Sample &amp; Methodology</vt:lpstr>
      <vt:lpstr>Researcher Lens</vt:lpstr>
      <vt:lpstr>Findings</vt:lpstr>
      <vt:lpstr>Findings</vt:lpstr>
      <vt:lpstr>Theme 1: Efficieny </vt:lpstr>
      <vt:lpstr>Theme 2 - Surveillance</vt:lpstr>
      <vt:lpstr>Theme 3 – Standardisation and Control</vt:lpstr>
      <vt:lpstr>Theme 4 – Pastoral Power</vt:lpstr>
      <vt:lpstr>Interrelationship of Themes</vt:lpstr>
      <vt:lpstr>Discussion – What the Findings Mean</vt:lpstr>
      <vt:lpstr>Conclusions Key Insights</vt:lpstr>
      <vt:lpstr>Recommendations</vt:lpstr>
      <vt:lpstr>Future Work</vt:lpstr>
      <vt:lpstr>Adobe Playbook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Yarwood</dc:creator>
  <cp:lastModifiedBy>David Yarwood</cp:lastModifiedBy>
  <cp:revision>1</cp:revision>
  <dcterms:created xsi:type="dcterms:W3CDTF">2025-05-29T08:58:13Z</dcterms:created>
  <dcterms:modified xsi:type="dcterms:W3CDTF">2025-06-11T09:31:40Z</dcterms:modified>
</cp:coreProperties>
</file>