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56" r:id="rId3"/>
    <p:sldId id="258" r:id="rId4"/>
    <p:sldId id="274" r:id="rId5"/>
    <p:sldId id="277" r:id="rId6"/>
    <p:sldId id="278" r:id="rId7"/>
    <p:sldId id="294" r:id="rId8"/>
    <p:sldId id="296" r:id="rId9"/>
    <p:sldId id="297" r:id="rId10"/>
    <p:sldId id="298" r:id="rId11"/>
    <p:sldId id="299" r:id="rId12"/>
    <p:sldId id="290" r:id="rId13"/>
    <p:sldId id="266" r:id="rId14"/>
    <p:sldId id="300" r:id="rId15"/>
    <p:sldId id="291" r:id="rId16"/>
    <p:sldId id="292" r:id="rId17"/>
    <p:sldId id="260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6C"/>
    <a:srgbClr val="A9CBF1"/>
    <a:srgbClr val="FF6A00"/>
    <a:srgbClr val="00C1D4"/>
    <a:srgbClr val="FFCD00"/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1" autoAdjust="0"/>
    <p:restoredTop sz="79368" autoAdjust="0"/>
  </p:normalViewPr>
  <p:slideViewPr>
    <p:cSldViewPr snapToGrid="0">
      <p:cViewPr varScale="1">
        <p:scale>
          <a:sx n="90" d="100"/>
          <a:sy n="90" d="100"/>
        </p:scale>
        <p:origin x="2412" y="2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E16A6-BA7B-4326-85F3-FCDE770C5D07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330C3-5992-4FA3-A294-C74A9258E1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50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129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54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49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331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923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050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468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979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399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016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985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99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960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330C3-5992-4FA3-A294-C74A9258E1C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28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op Logo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1B13E01-9BEF-4473-821B-EE9CEEA6B47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01800" y="3378095"/>
            <a:ext cx="5740400" cy="591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&lt;Name of presenter/s&gt;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EFDCE0D-A204-45DB-9F8F-EA8393CBF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1800" y="2566800"/>
            <a:ext cx="5740400" cy="802800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&lt;Presentation Title&gt;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21ED91D5-41E9-493D-B95E-AD6D4D6D7A6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701800" y="3990757"/>
            <a:ext cx="5740400" cy="555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&lt;Date&gt;</a:t>
            </a:r>
          </a:p>
        </p:txBody>
      </p:sp>
    </p:spTree>
    <p:extLst>
      <p:ext uri="{BB962C8B-B14F-4D97-AF65-F5344CB8AC3E}">
        <p14:creationId xmlns:p14="http://schemas.microsoft.com/office/powerpoint/2010/main" val="125707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1CEBD3C-BE01-4EA6-807D-D32AC95F2D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990" y="1235660"/>
            <a:ext cx="8640000" cy="592544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&lt;Content Heading&gt;</a:t>
            </a:r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7B28EA1-6248-4CA4-862C-914AA49135D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83989" y="1920762"/>
            <a:ext cx="8627253" cy="4621349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&lt;Body Text&gt;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&lt;Body Text&gt;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&lt;Body Text&gt;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&lt;Body Text&gt;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74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4AECF49-9A13-452E-A9C9-67495AC09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608" t="29197" r="60493" b="30055"/>
          <a:stretch/>
        </p:blipFill>
        <p:spPr>
          <a:xfrm>
            <a:off x="2764631" y="1445849"/>
            <a:ext cx="3614737" cy="39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2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ottom Logo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165B43A9-4352-4588-B225-D8A936389CC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701800" y="3375217"/>
            <a:ext cx="5740400" cy="591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&lt;Name of presenter/s&gt;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37462F17-9BC7-41E1-BE2A-832AC8731CE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701800" y="3990608"/>
            <a:ext cx="5740400" cy="555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&lt;Date&gt;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4104E218-05C5-4501-BEC6-D78B60739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6255" y="2569573"/>
            <a:ext cx="5740400" cy="802800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&lt;Presentation Title&gt;</a:t>
            </a:r>
          </a:p>
        </p:txBody>
      </p:sp>
    </p:spTree>
    <p:extLst>
      <p:ext uri="{BB962C8B-B14F-4D97-AF65-F5344CB8AC3E}">
        <p14:creationId xmlns:p14="http://schemas.microsoft.com/office/powerpoint/2010/main" val="407998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Logo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17C22F55-1EC2-4A81-A95E-E92D0B34442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6003" y="921064"/>
            <a:ext cx="8640000" cy="4764841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&lt;Body Text&gt;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&lt;Body Text&gt;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&lt;Body Text&gt;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&lt;Body Text&gt;</a:t>
            </a:r>
          </a:p>
          <a:p>
            <a:pPr lvl="0"/>
            <a:endParaRPr lang="en-GB" dirty="0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343871AE-A076-4DFD-A46D-710ADDDA0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003" y="216460"/>
            <a:ext cx="8640000" cy="592544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&lt;Content Heading&gt;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2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E947E2-CD5A-44B7-8DD0-1484BD2C4A09}"/>
              </a:ext>
            </a:extLst>
          </p:cNvPr>
          <p:cNvSpPr/>
          <p:nvPr userDrawn="1"/>
        </p:nvSpPr>
        <p:spPr>
          <a:xfrm>
            <a:off x="0" y="1"/>
            <a:ext cx="9144000" cy="1010092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9925083-617D-4E61-85EC-C28D8A8296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0158" y="-338682"/>
            <a:ext cx="2524777" cy="17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2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4527F0-8E1A-40CE-AA16-F039FF0EA136}"/>
              </a:ext>
            </a:extLst>
          </p:cNvPr>
          <p:cNvSpPr/>
          <p:nvPr userDrawn="1"/>
        </p:nvSpPr>
        <p:spPr>
          <a:xfrm>
            <a:off x="0" y="5846400"/>
            <a:ext cx="9144000" cy="10116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5469658-B216-4166-8698-CF49080B70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0158" y="5484654"/>
            <a:ext cx="2524777" cy="17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9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u.ac.uk/staff/profile/catherine-shephar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mmuintranet.mmu.ac.uk/person/748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2.svg"/><Relationship Id="rId3" Type="http://schemas.openxmlformats.org/officeDocument/2006/relationships/image" Target="../media/image5.png"/><Relationship Id="rId21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8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3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hyperlink" Target="https://mmuintranet.mmu.ac.uk/page/968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u.ac.uk/staff/profile/catherine-shephard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hyperlink" Target="https://mmuintranet.mmu.ac.uk/person/74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vance-he.ac.uk/knowledge-hub/unconscious-bias-literature-review-bias-curriculu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2.svg"/><Relationship Id="rId3" Type="http://schemas.openxmlformats.org/officeDocument/2006/relationships/image" Target="../media/image5.png"/><Relationship Id="rId21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3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2.svg"/><Relationship Id="rId3" Type="http://schemas.openxmlformats.org/officeDocument/2006/relationships/image" Target="../media/image5.png"/><Relationship Id="rId21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3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2.svg"/><Relationship Id="rId3" Type="http://schemas.openxmlformats.org/officeDocument/2006/relationships/image" Target="../media/image5.png"/><Relationship Id="rId21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3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2.svg"/><Relationship Id="rId3" Type="http://schemas.openxmlformats.org/officeDocument/2006/relationships/image" Target="../media/image5.png"/><Relationship Id="rId21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3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2.svg"/><Relationship Id="rId3" Type="http://schemas.openxmlformats.org/officeDocument/2006/relationships/image" Target="../media/image5.png"/><Relationship Id="rId21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3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F5399F-6F56-40E1-A484-901ED7BAB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51" y="2401863"/>
            <a:ext cx="5740400" cy="802800"/>
          </a:xfrm>
        </p:spPr>
        <p:txBody>
          <a:bodyPr/>
          <a:lstStyle/>
          <a:p>
            <a:r>
              <a:rPr lang="en-GB" sz="3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Anonymous marking online with large cohorts: a collaborative reflection</a:t>
            </a:r>
            <a:endParaRPr lang="en-GB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270ABA-4817-4F78-8243-413BB33CF1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1350" y="3207610"/>
            <a:ext cx="8085213" cy="1386280"/>
          </a:xfrm>
          <a:solidFill>
            <a:srgbClr val="002F6C"/>
          </a:solidFill>
        </p:spPr>
        <p:txBody>
          <a:bodyPr lIns="91440" tIns="45720" rIns="91440" bIns="45720" anchor="ctr"/>
          <a:lstStyle/>
          <a:p>
            <a:r>
              <a:rPr lang="en-GB" sz="1800" b="1" i="1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 Shephard</a:t>
            </a:r>
            <a:r>
              <a:rPr lang="en-GB" i="1" dirty="0">
                <a:latin typeface="Arial"/>
                <a:cs typeface="Arial"/>
              </a:rPr>
              <a:t> </a:t>
            </a:r>
            <a:r>
              <a:rPr lang="en-GB" sz="1800" i="1" dirty="0">
                <a:latin typeface="Arial"/>
                <a:cs typeface="Arial"/>
              </a:rPr>
              <a:t>Reader in Practice-Informed Legal Education, Manchester Law School</a:t>
            </a:r>
            <a:r>
              <a:rPr lang="en-GB" sz="1800" dirty="0">
                <a:latin typeface="Arial"/>
                <a:cs typeface="Arial"/>
              </a:rPr>
              <a:t> </a:t>
            </a:r>
            <a:endParaRPr lang="en-GB" sz="1800" b="1" dirty="0"/>
          </a:p>
          <a:p>
            <a:r>
              <a:rPr lang="en-GB" sz="1800" b="1" i="1" dirty="0"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Leanne Fitton</a:t>
            </a:r>
            <a:r>
              <a:rPr lang="en-GB" i="1" dirty="0">
                <a:latin typeface="Arial"/>
                <a:cs typeface="Arial"/>
              </a:rPr>
              <a:t> </a:t>
            </a:r>
            <a:r>
              <a:rPr lang="en-GB" sz="1800" i="1" dirty="0">
                <a:latin typeface="Arial"/>
                <a:cs typeface="Arial"/>
              </a:rPr>
              <a:t>Senior Digital Education Specialist</a:t>
            </a:r>
            <a:endParaRPr lang="en-GB" sz="1800" i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A6561-8DF5-45B4-B143-4D755C724A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1351" y="4918883"/>
            <a:ext cx="5740400" cy="555952"/>
          </a:xfrm>
        </p:spPr>
        <p:txBody>
          <a:bodyPr lIns="91440" tIns="45720" rIns="91440" bIns="45720" anchor="t"/>
          <a:lstStyle/>
          <a:p>
            <a:r>
              <a:rPr lang="en-GB" sz="1800">
                <a:latin typeface="Arial"/>
                <a:cs typeface="Arial"/>
              </a:rPr>
              <a:t>14 June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9E90D-794C-06BF-4812-5559EC6714F2}"/>
              </a:ext>
            </a:extLst>
          </p:cNvPr>
          <p:cNvSpPr txBox="1"/>
          <p:nvPr/>
        </p:nvSpPr>
        <p:spPr>
          <a:xfrm>
            <a:off x="3481551" y="5919841"/>
            <a:ext cx="37627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Scan this QR code to access our presentation and resources →</a:t>
            </a:r>
          </a:p>
        </p:txBody>
      </p:sp>
      <p:pic>
        <p:nvPicPr>
          <p:cNvPr id="7" name="Picture 6" descr="A qr code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9562841-4286-1072-DC15-357748E12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81" y="4791816"/>
            <a:ext cx="1774356" cy="177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79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FDAF-FA8C-E0CC-18C2-6FEC0BBD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90" y="209891"/>
            <a:ext cx="8640000" cy="592544"/>
          </a:xfrm>
        </p:spPr>
        <p:txBody>
          <a:bodyPr lIns="91440" tIns="45720" rIns="91440" bIns="45720" anchor="b"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Arrival</a:t>
            </a:r>
          </a:p>
        </p:txBody>
      </p:sp>
      <p:pic>
        <p:nvPicPr>
          <p:cNvPr id="17" name="Graphic 16" descr="Captain female outline">
            <a:extLst>
              <a:ext uri="{FF2B5EF4-FFF2-40B4-BE49-F238E27FC236}">
                <a16:creationId xmlns:a16="http://schemas.microsoft.com/office/drawing/2014/main" id="{94FCD8E4-27F8-7E26-8260-21221DFDF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7528" y="5927776"/>
            <a:ext cx="330065" cy="330065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A9A864E-BF7D-F7A4-B1BB-EC84A289724C}"/>
              </a:ext>
            </a:extLst>
          </p:cNvPr>
          <p:cNvGrpSpPr/>
          <p:nvPr/>
        </p:nvGrpSpPr>
        <p:grpSpPr>
          <a:xfrm>
            <a:off x="6029877" y="6097738"/>
            <a:ext cx="585368" cy="156451"/>
            <a:chOff x="1635704" y="601792"/>
            <a:chExt cx="3545788" cy="914400"/>
          </a:xfrm>
        </p:grpSpPr>
        <p:pic>
          <p:nvPicPr>
            <p:cNvPr id="13" name="Graphic 12" descr="Lecturer outline">
              <a:extLst>
                <a:ext uri="{FF2B5EF4-FFF2-40B4-BE49-F238E27FC236}">
                  <a16:creationId xmlns:a16="http://schemas.microsoft.com/office/drawing/2014/main" id="{0A4973C3-107B-DABA-E8B4-12BB62EFC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7092" y="601792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Lecturer outline">
              <a:extLst>
                <a:ext uri="{FF2B5EF4-FFF2-40B4-BE49-F238E27FC236}">
                  <a16:creationId xmlns:a16="http://schemas.microsoft.com/office/drawing/2014/main" id="{AC824283-1C71-1E67-EBFC-7DA9FA44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5704" y="601792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ecturer outline">
              <a:extLst>
                <a:ext uri="{FF2B5EF4-FFF2-40B4-BE49-F238E27FC236}">
                  <a16:creationId xmlns:a16="http://schemas.microsoft.com/office/drawing/2014/main" id="{A0178468-94EA-2F77-8DF2-5F973D1D8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1982" y="601792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Lecturer outline">
              <a:extLst>
                <a:ext uri="{FF2B5EF4-FFF2-40B4-BE49-F238E27FC236}">
                  <a16:creationId xmlns:a16="http://schemas.microsoft.com/office/drawing/2014/main" id="{2E5C3648-A3B2-4B9B-6669-532A1F27B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88260" y="601792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Lecturer outline">
              <a:extLst>
                <a:ext uri="{FF2B5EF4-FFF2-40B4-BE49-F238E27FC236}">
                  <a16:creationId xmlns:a16="http://schemas.microsoft.com/office/drawing/2014/main" id="{3A7E73B4-BEA3-124A-09FE-826C92763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4538" y="601792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Lecturer outline">
              <a:extLst>
                <a:ext uri="{FF2B5EF4-FFF2-40B4-BE49-F238E27FC236}">
                  <a16:creationId xmlns:a16="http://schemas.microsoft.com/office/drawing/2014/main" id="{E0128223-BFC3-C2E2-5D11-32FCBCEAC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0816" y="601792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380DF5-C4E0-306F-5616-BA3DB29692CC}"/>
              </a:ext>
            </a:extLst>
          </p:cNvPr>
          <p:cNvGrpSpPr/>
          <p:nvPr/>
        </p:nvGrpSpPr>
        <p:grpSpPr>
          <a:xfrm>
            <a:off x="5708741" y="6092809"/>
            <a:ext cx="193834" cy="220529"/>
            <a:chOff x="3198488" y="2218911"/>
            <a:chExt cx="5871477" cy="4209049"/>
          </a:xfrm>
        </p:grpSpPr>
        <p:pic>
          <p:nvPicPr>
            <p:cNvPr id="33" name="Graphic 32" descr="Group outline">
              <a:extLst>
                <a:ext uri="{FF2B5EF4-FFF2-40B4-BE49-F238E27FC236}">
                  <a16:creationId xmlns:a16="http://schemas.microsoft.com/office/drawing/2014/main" id="{E4C7190E-C250-34D3-13F5-FCA7F0593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840191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Group outline">
              <a:extLst>
                <a:ext uri="{FF2B5EF4-FFF2-40B4-BE49-F238E27FC236}">
                  <a16:creationId xmlns:a16="http://schemas.microsoft.com/office/drawing/2014/main" id="{19F38E6D-C28A-FB7F-8AEF-041DED5A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839533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Group outline">
              <a:extLst>
                <a:ext uri="{FF2B5EF4-FFF2-40B4-BE49-F238E27FC236}">
                  <a16:creationId xmlns:a16="http://schemas.microsoft.com/office/drawing/2014/main" id="{908B58F0-B469-6097-5562-0B921B2E2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83887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Group outline">
              <a:extLst>
                <a:ext uri="{FF2B5EF4-FFF2-40B4-BE49-F238E27FC236}">
                  <a16:creationId xmlns:a16="http://schemas.microsoft.com/office/drawing/2014/main" id="{6CFB476B-24CD-273E-CD79-A2E2CF81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838217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Group outline">
              <a:extLst>
                <a:ext uri="{FF2B5EF4-FFF2-40B4-BE49-F238E27FC236}">
                  <a16:creationId xmlns:a16="http://schemas.microsoft.com/office/drawing/2014/main" id="{D6EB3B7F-81BF-3A69-19F3-1F995017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837559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Group outline">
              <a:extLst>
                <a:ext uri="{FF2B5EF4-FFF2-40B4-BE49-F238E27FC236}">
                  <a16:creationId xmlns:a16="http://schemas.microsoft.com/office/drawing/2014/main" id="{858BC9EC-D543-C382-A7F9-C7441B099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836901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Group outline">
              <a:extLst>
                <a:ext uri="{FF2B5EF4-FFF2-40B4-BE49-F238E27FC236}">
                  <a16:creationId xmlns:a16="http://schemas.microsoft.com/office/drawing/2014/main" id="{6325F4CC-98E2-BAA4-3220-F83F5167C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5513560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Group outline">
              <a:extLst>
                <a:ext uri="{FF2B5EF4-FFF2-40B4-BE49-F238E27FC236}">
                  <a16:creationId xmlns:a16="http://schemas.microsoft.com/office/drawing/2014/main" id="{E1693066-4ADF-F08E-0972-DC91C939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5512902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Group outline">
              <a:extLst>
                <a:ext uri="{FF2B5EF4-FFF2-40B4-BE49-F238E27FC236}">
                  <a16:creationId xmlns:a16="http://schemas.microsoft.com/office/drawing/2014/main" id="{B24251CE-93A6-6150-426C-DB9299D23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5512244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Group outline">
              <a:extLst>
                <a:ext uri="{FF2B5EF4-FFF2-40B4-BE49-F238E27FC236}">
                  <a16:creationId xmlns:a16="http://schemas.microsoft.com/office/drawing/2014/main" id="{81966ED4-F134-5388-ACA1-E3E348C88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5511586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Group outline">
              <a:extLst>
                <a:ext uri="{FF2B5EF4-FFF2-40B4-BE49-F238E27FC236}">
                  <a16:creationId xmlns:a16="http://schemas.microsoft.com/office/drawing/2014/main" id="{9D0057F6-BBA7-C994-3597-07F7A3DA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5510928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Group outline">
              <a:extLst>
                <a:ext uri="{FF2B5EF4-FFF2-40B4-BE49-F238E27FC236}">
                  <a16:creationId xmlns:a16="http://schemas.microsoft.com/office/drawing/2014/main" id="{FAD21991-F5EE-A31F-5306-804A21912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5510270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Group outline">
              <a:extLst>
                <a:ext uri="{FF2B5EF4-FFF2-40B4-BE49-F238E27FC236}">
                  <a16:creationId xmlns:a16="http://schemas.microsoft.com/office/drawing/2014/main" id="{C9E6ADCA-9687-5829-3FE0-26E2F9A0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5509612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Group outline">
              <a:extLst>
                <a:ext uri="{FF2B5EF4-FFF2-40B4-BE49-F238E27FC236}">
                  <a16:creationId xmlns:a16="http://schemas.microsoft.com/office/drawing/2014/main" id="{C434297A-C5F8-4647-F6E9-D7B6CD4E9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841058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Group outline">
              <a:extLst>
                <a:ext uri="{FF2B5EF4-FFF2-40B4-BE49-F238E27FC236}">
                  <a16:creationId xmlns:a16="http://schemas.microsoft.com/office/drawing/2014/main" id="{B237F018-1AB4-296C-45E6-B3E01044D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3531196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Group outline">
              <a:extLst>
                <a:ext uri="{FF2B5EF4-FFF2-40B4-BE49-F238E27FC236}">
                  <a16:creationId xmlns:a16="http://schemas.microsoft.com/office/drawing/2014/main" id="{C91B51A7-06EF-C0A1-44A6-D21372129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3530538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Group outline">
              <a:extLst>
                <a:ext uri="{FF2B5EF4-FFF2-40B4-BE49-F238E27FC236}">
                  <a16:creationId xmlns:a16="http://schemas.microsoft.com/office/drawing/2014/main" id="{998EFB9D-7CF0-F92B-99A2-F8F8BAFC3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3529880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Group outline">
              <a:extLst>
                <a:ext uri="{FF2B5EF4-FFF2-40B4-BE49-F238E27FC236}">
                  <a16:creationId xmlns:a16="http://schemas.microsoft.com/office/drawing/2014/main" id="{B3462B4F-2F4C-FF5A-6F61-6631B880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352922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Group outline">
              <a:extLst>
                <a:ext uri="{FF2B5EF4-FFF2-40B4-BE49-F238E27FC236}">
                  <a16:creationId xmlns:a16="http://schemas.microsoft.com/office/drawing/2014/main" id="{C89366F4-C610-FE29-91F4-98C1A4BA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3528564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Group outline">
              <a:extLst>
                <a:ext uri="{FF2B5EF4-FFF2-40B4-BE49-F238E27FC236}">
                  <a16:creationId xmlns:a16="http://schemas.microsoft.com/office/drawing/2014/main" id="{F8AF5DE9-9034-FFBD-C0CA-ACE5F85A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3527906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Group outline">
              <a:extLst>
                <a:ext uri="{FF2B5EF4-FFF2-40B4-BE49-F238E27FC236}">
                  <a16:creationId xmlns:a16="http://schemas.microsoft.com/office/drawing/2014/main" id="{B8011A91-9DAA-14D0-039A-5FFF804A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204565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Group outline">
              <a:extLst>
                <a:ext uri="{FF2B5EF4-FFF2-40B4-BE49-F238E27FC236}">
                  <a16:creationId xmlns:a16="http://schemas.microsoft.com/office/drawing/2014/main" id="{05BBCD74-B358-E886-BCE8-48286A34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203907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Group outline">
              <a:extLst>
                <a:ext uri="{FF2B5EF4-FFF2-40B4-BE49-F238E27FC236}">
                  <a16:creationId xmlns:a16="http://schemas.microsoft.com/office/drawing/2014/main" id="{C70A4D7C-8166-8708-19CE-971B930F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203249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Group outline">
              <a:extLst>
                <a:ext uri="{FF2B5EF4-FFF2-40B4-BE49-F238E27FC236}">
                  <a16:creationId xmlns:a16="http://schemas.microsoft.com/office/drawing/2014/main" id="{47A33727-3C52-C1D7-D28B-DD908CED6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202591"/>
              <a:ext cx="914400" cy="914400"/>
            </a:xfrm>
            <a:prstGeom prst="rect">
              <a:avLst/>
            </a:prstGeom>
          </p:spPr>
        </p:pic>
        <p:pic>
          <p:nvPicPr>
            <p:cNvPr id="48" name="Graphic 47" descr="Group outline">
              <a:extLst>
                <a:ext uri="{FF2B5EF4-FFF2-40B4-BE49-F238E27FC236}">
                  <a16:creationId xmlns:a16="http://schemas.microsoft.com/office/drawing/2014/main" id="{CA33F0D0-D9DF-D751-C823-408F5FBD9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201933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Group outline">
              <a:extLst>
                <a:ext uri="{FF2B5EF4-FFF2-40B4-BE49-F238E27FC236}">
                  <a16:creationId xmlns:a16="http://schemas.microsoft.com/office/drawing/2014/main" id="{31A44FD7-2E21-AB33-E1AD-6C48D8EDE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20127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Group outline">
              <a:extLst>
                <a:ext uri="{FF2B5EF4-FFF2-40B4-BE49-F238E27FC236}">
                  <a16:creationId xmlns:a16="http://schemas.microsoft.com/office/drawing/2014/main" id="{F02588DD-E90A-1808-E4DC-2E25E9803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200617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Group outline">
              <a:extLst>
                <a:ext uri="{FF2B5EF4-FFF2-40B4-BE49-F238E27FC236}">
                  <a16:creationId xmlns:a16="http://schemas.microsoft.com/office/drawing/2014/main" id="{D9DE97CC-9523-58A0-BD44-7772EC451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3532063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Group outline">
              <a:extLst>
                <a:ext uri="{FF2B5EF4-FFF2-40B4-BE49-F238E27FC236}">
                  <a16:creationId xmlns:a16="http://schemas.microsoft.com/office/drawing/2014/main" id="{5973548D-F330-F81E-6912-A673B608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2222201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Group outline">
              <a:extLst>
                <a:ext uri="{FF2B5EF4-FFF2-40B4-BE49-F238E27FC236}">
                  <a16:creationId xmlns:a16="http://schemas.microsoft.com/office/drawing/2014/main" id="{A3556E97-B099-144F-2186-07FD662B3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221543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Group outline">
              <a:extLst>
                <a:ext uri="{FF2B5EF4-FFF2-40B4-BE49-F238E27FC236}">
                  <a16:creationId xmlns:a16="http://schemas.microsoft.com/office/drawing/2014/main" id="{1576427E-9524-4ACA-D8A2-BC8179592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220885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Group outline">
              <a:extLst>
                <a:ext uri="{FF2B5EF4-FFF2-40B4-BE49-F238E27FC236}">
                  <a16:creationId xmlns:a16="http://schemas.microsoft.com/office/drawing/2014/main" id="{65CA8F46-825E-2576-1C24-517FB23BD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220227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Group outline">
              <a:extLst>
                <a:ext uri="{FF2B5EF4-FFF2-40B4-BE49-F238E27FC236}">
                  <a16:creationId xmlns:a16="http://schemas.microsoft.com/office/drawing/2014/main" id="{E40EB1C7-1562-AB7A-388A-238055C4B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219569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Group outline">
              <a:extLst>
                <a:ext uri="{FF2B5EF4-FFF2-40B4-BE49-F238E27FC236}">
                  <a16:creationId xmlns:a16="http://schemas.microsoft.com/office/drawing/2014/main" id="{B7B269BB-0F84-787B-7011-ED2F4208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218911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Group outline">
              <a:extLst>
                <a:ext uri="{FF2B5EF4-FFF2-40B4-BE49-F238E27FC236}">
                  <a16:creationId xmlns:a16="http://schemas.microsoft.com/office/drawing/2014/main" id="{2E01406B-86CE-F342-263D-CCE06296F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8488" y="2898202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Group outline">
              <a:extLst>
                <a:ext uri="{FF2B5EF4-FFF2-40B4-BE49-F238E27FC236}">
                  <a16:creationId xmlns:a16="http://schemas.microsoft.com/office/drawing/2014/main" id="{2A112728-462D-606C-2642-A040C9551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894912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Group outline">
              <a:extLst>
                <a:ext uri="{FF2B5EF4-FFF2-40B4-BE49-F238E27FC236}">
                  <a16:creationId xmlns:a16="http://schemas.microsoft.com/office/drawing/2014/main" id="{29382F92-EC2F-81C1-C9B6-E6DE4F284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894254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Group outline">
              <a:extLst>
                <a:ext uri="{FF2B5EF4-FFF2-40B4-BE49-F238E27FC236}">
                  <a16:creationId xmlns:a16="http://schemas.microsoft.com/office/drawing/2014/main" id="{675F811A-1D21-F48E-CAAA-B26FEA57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893596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Group outline">
              <a:extLst>
                <a:ext uri="{FF2B5EF4-FFF2-40B4-BE49-F238E27FC236}">
                  <a16:creationId xmlns:a16="http://schemas.microsoft.com/office/drawing/2014/main" id="{3297C7A9-B465-14CB-6751-0D476D91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892938"/>
              <a:ext cx="914400" cy="914400"/>
            </a:xfrm>
            <a:prstGeom prst="rect">
              <a:avLst/>
            </a:prstGeom>
          </p:spPr>
        </p:pic>
        <p:pic>
          <p:nvPicPr>
            <p:cNvPr id="63" name="Graphic 62" descr="Group outline">
              <a:extLst>
                <a:ext uri="{FF2B5EF4-FFF2-40B4-BE49-F238E27FC236}">
                  <a16:creationId xmlns:a16="http://schemas.microsoft.com/office/drawing/2014/main" id="{65FC4773-5608-470D-32AD-4CC36DFB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892280"/>
              <a:ext cx="914400" cy="914400"/>
            </a:xfrm>
            <a:prstGeom prst="rect">
              <a:avLst/>
            </a:prstGeom>
          </p:spPr>
        </p:pic>
        <p:pic>
          <p:nvPicPr>
            <p:cNvPr id="64" name="Graphic 63" descr="Group outline">
              <a:extLst>
                <a:ext uri="{FF2B5EF4-FFF2-40B4-BE49-F238E27FC236}">
                  <a16:creationId xmlns:a16="http://schemas.microsoft.com/office/drawing/2014/main" id="{933D43EA-58F8-C86F-5B33-15CC1A1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891622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Group outline">
              <a:extLst>
                <a:ext uri="{FF2B5EF4-FFF2-40B4-BE49-F238E27FC236}">
                  <a16:creationId xmlns:a16="http://schemas.microsoft.com/office/drawing/2014/main" id="{E9AD97E2-8AC2-F215-CB12-C342AECB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223068"/>
              <a:ext cx="914400" cy="914400"/>
            </a:xfrm>
            <a:prstGeom prst="rect">
              <a:avLst/>
            </a:prstGeom>
          </p:spPr>
        </p:pic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1C7EA5-4BB1-D51C-DB89-F1DCBE4D2A79}"/>
              </a:ext>
            </a:extLst>
          </p:cNvPr>
          <p:cNvCxnSpPr/>
          <p:nvPr/>
        </p:nvCxnSpPr>
        <p:spPr>
          <a:xfrm>
            <a:off x="0" y="6461279"/>
            <a:ext cx="914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Content Placeholder 3" descr="Wave outline">
            <a:extLst>
              <a:ext uri="{FF2B5EF4-FFF2-40B4-BE49-F238E27FC236}">
                <a16:creationId xmlns:a16="http://schemas.microsoft.com/office/drawing/2014/main" id="{AA519F12-53C9-4844-C521-8D90D842F5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4358300" y="5598480"/>
            <a:ext cx="1220203" cy="711058"/>
          </a:xfrm>
          <a:prstGeom prst="rect">
            <a:avLst/>
          </a:prstGeom>
        </p:spPr>
      </p:pic>
      <p:pic>
        <p:nvPicPr>
          <p:cNvPr id="72" name="Content Placeholder 3" descr="Wave outline">
            <a:extLst>
              <a:ext uri="{FF2B5EF4-FFF2-40B4-BE49-F238E27FC236}">
                <a16:creationId xmlns:a16="http://schemas.microsoft.com/office/drawing/2014/main" id="{B17EC2C7-F0CB-6A0B-76AF-1B08E2A5A6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3296025" y="5615585"/>
            <a:ext cx="1220203" cy="711058"/>
          </a:xfrm>
          <a:prstGeom prst="rect">
            <a:avLst/>
          </a:prstGeom>
        </p:spPr>
      </p:pic>
      <p:pic>
        <p:nvPicPr>
          <p:cNvPr id="73" name="Content Placeholder 3" descr="Wave outline">
            <a:extLst>
              <a:ext uri="{FF2B5EF4-FFF2-40B4-BE49-F238E27FC236}">
                <a16:creationId xmlns:a16="http://schemas.microsoft.com/office/drawing/2014/main" id="{C4951AB9-6711-DC11-965F-11963B8FB7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2331543" y="5598480"/>
            <a:ext cx="1220203" cy="711058"/>
          </a:xfrm>
          <a:prstGeom prst="rect">
            <a:avLst/>
          </a:prstGeom>
        </p:spPr>
      </p:pic>
      <p:pic>
        <p:nvPicPr>
          <p:cNvPr id="74" name="Content Placeholder 3" descr="Wave outline">
            <a:extLst>
              <a:ext uri="{FF2B5EF4-FFF2-40B4-BE49-F238E27FC236}">
                <a16:creationId xmlns:a16="http://schemas.microsoft.com/office/drawing/2014/main" id="{F615BFD4-4F3F-C47A-7040-C043F6AFB5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1271613" y="5610811"/>
            <a:ext cx="1220204" cy="711058"/>
          </a:xfrm>
          <a:prstGeom prst="rect">
            <a:avLst/>
          </a:prstGeom>
        </p:spPr>
      </p:pic>
      <p:pic>
        <p:nvPicPr>
          <p:cNvPr id="79" name="Graphic 78" descr="Office worker female outline">
            <a:extLst>
              <a:ext uri="{FF2B5EF4-FFF2-40B4-BE49-F238E27FC236}">
                <a16:creationId xmlns:a16="http://schemas.microsoft.com/office/drawing/2014/main" id="{F5D063BD-0CB6-D73A-79C9-E2E03107FB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54021" y="638261"/>
            <a:ext cx="1372593" cy="1372593"/>
          </a:xfrm>
          <a:prstGeom prst="rect">
            <a:avLst/>
          </a:prstGeom>
        </p:spPr>
      </p:pic>
      <p:pic>
        <p:nvPicPr>
          <p:cNvPr id="81" name="Graphic 80" descr="Tug boat outline">
            <a:extLst>
              <a:ext uri="{FF2B5EF4-FFF2-40B4-BE49-F238E27FC236}">
                <a16:creationId xmlns:a16="http://schemas.microsoft.com/office/drawing/2014/main" id="{9F37E6EF-AAC6-3435-78BA-3834557547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69475" y="4343877"/>
            <a:ext cx="2304232" cy="230423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814EEDD-9355-75D7-BFEF-1B7F1B51FCDF}"/>
              </a:ext>
            </a:extLst>
          </p:cNvPr>
          <p:cNvSpPr txBox="1"/>
          <p:nvPr/>
        </p:nvSpPr>
        <p:spPr>
          <a:xfrm>
            <a:off x="-1656843" y="4380950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Large cohort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15F0701-DBE7-BD63-E4D9-A2D75685E57D}"/>
              </a:ext>
            </a:extLst>
          </p:cNvPr>
          <p:cNvSpPr txBox="1"/>
          <p:nvPr/>
        </p:nvSpPr>
        <p:spPr>
          <a:xfrm>
            <a:off x="-1813985" y="2920047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Multiple markers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88C98C1-73EE-4FC0-589F-0AE72AEE402E}"/>
              </a:ext>
            </a:extLst>
          </p:cNvPr>
          <p:cNvSpPr txBox="1"/>
          <p:nvPr/>
        </p:nvSpPr>
        <p:spPr>
          <a:xfrm>
            <a:off x="-1607268" y="1520953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Unit leader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90B70-C50F-7361-BAEC-B4E8EF51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8373" y="1590875"/>
            <a:ext cx="8627253" cy="4621349"/>
          </a:xfrm>
        </p:spPr>
        <p:txBody>
          <a:bodyPr lIns="91440" tIns="45720" rIns="91440" bIns="45720" anchor="t"/>
          <a:lstStyle/>
          <a:p>
            <a:r>
              <a:rPr lang="en-GB" sz="2400" dirty="0">
                <a:latin typeface="Arial"/>
                <a:cs typeface="Arial"/>
              </a:rPr>
              <a:t>Releasing marks and feedback</a:t>
            </a:r>
          </a:p>
          <a:p>
            <a:r>
              <a:rPr lang="en-GB" sz="2400" dirty="0">
                <a:latin typeface="Arial"/>
                <a:cs typeface="Arial"/>
              </a:rPr>
              <a:t>Moodle announcement</a:t>
            </a:r>
          </a:p>
          <a:p>
            <a:pPr lvl="1"/>
            <a:r>
              <a:rPr lang="en-GB" dirty="0">
                <a:latin typeface="Arial"/>
                <a:cs typeface="Arial"/>
              </a:rPr>
              <a:t>Linking to FAQ sheet on </a:t>
            </a:r>
            <a:r>
              <a:rPr lang="en-GB" dirty="0" err="1">
                <a:latin typeface="Arial"/>
                <a:cs typeface="Arial"/>
              </a:rPr>
              <a:t>moodle</a:t>
            </a:r>
            <a:endParaRPr lang="en-GB" dirty="0">
              <a:latin typeface="Arial"/>
              <a:cs typeface="Arial"/>
            </a:endParaRPr>
          </a:p>
          <a:p>
            <a:r>
              <a:rPr lang="en-GB" sz="2400" dirty="0">
                <a:latin typeface="Arial"/>
                <a:cs typeface="Arial"/>
              </a:rPr>
              <a:t>Anonymous feedback</a:t>
            </a:r>
            <a:endParaRPr lang="en-GB" sz="2400" dirty="0">
              <a:cs typeface="Arial"/>
            </a:endParaRPr>
          </a:p>
          <a:p>
            <a:pPr lvl="1"/>
            <a:r>
              <a:rPr lang="en-GB" dirty="0">
                <a:latin typeface="Arial"/>
                <a:cs typeface="Arial"/>
              </a:rPr>
              <a:t>Welcoming</a:t>
            </a:r>
          </a:p>
          <a:p>
            <a:r>
              <a:rPr lang="en-GB" sz="2400" dirty="0">
                <a:latin typeface="Arial"/>
                <a:cs typeface="Arial"/>
              </a:rPr>
              <a:t>Fair, transparent process (</a:t>
            </a:r>
            <a:r>
              <a:rPr lang="en-GB" sz="2400" dirty="0" err="1">
                <a:latin typeface="Arial"/>
                <a:cs typeface="Arial"/>
              </a:rPr>
              <a:t>Borkin</a:t>
            </a:r>
            <a:r>
              <a:rPr lang="en-GB" sz="2400" dirty="0">
                <a:latin typeface="Arial"/>
                <a:cs typeface="Arial"/>
              </a:rPr>
              <a:t>, 2021)</a:t>
            </a:r>
          </a:p>
        </p:txBody>
      </p:sp>
      <p:pic>
        <p:nvPicPr>
          <p:cNvPr id="6" name="Graphic 5" descr="Box outline">
            <a:extLst>
              <a:ext uri="{FF2B5EF4-FFF2-40B4-BE49-F238E27FC236}">
                <a16:creationId xmlns:a16="http://schemas.microsoft.com/office/drawing/2014/main" id="{37C001A0-FDC4-A680-2AB9-AD37A7437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20108" y="6064109"/>
            <a:ext cx="378066" cy="378066"/>
          </a:xfrm>
          <a:prstGeom prst="rect">
            <a:avLst/>
          </a:prstGeom>
        </p:spPr>
      </p:pic>
      <p:pic>
        <p:nvPicPr>
          <p:cNvPr id="7" name="Graphic 6" descr="Box outline">
            <a:extLst>
              <a:ext uri="{FF2B5EF4-FFF2-40B4-BE49-F238E27FC236}">
                <a16:creationId xmlns:a16="http://schemas.microsoft.com/office/drawing/2014/main" id="{FA402ABF-815D-37F1-0284-FF4B2A953A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69909" y="6039002"/>
            <a:ext cx="270536" cy="270536"/>
          </a:xfrm>
          <a:prstGeom prst="rect">
            <a:avLst/>
          </a:prstGeom>
        </p:spPr>
      </p:pic>
      <p:pic>
        <p:nvPicPr>
          <p:cNvPr id="8" name="Graphic 7" descr="Box outline">
            <a:extLst>
              <a:ext uri="{FF2B5EF4-FFF2-40B4-BE49-F238E27FC236}">
                <a16:creationId xmlns:a16="http://schemas.microsoft.com/office/drawing/2014/main" id="{8E3487E9-BEB4-06F4-3465-55FBFBE131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07364" y="6020269"/>
            <a:ext cx="378066" cy="378066"/>
          </a:xfrm>
          <a:prstGeom prst="rect">
            <a:avLst/>
          </a:prstGeom>
        </p:spPr>
      </p:pic>
      <p:pic>
        <p:nvPicPr>
          <p:cNvPr id="15" name="Graphic 14" descr="Compass outline">
            <a:extLst>
              <a:ext uri="{FF2B5EF4-FFF2-40B4-BE49-F238E27FC236}">
                <a16:creationId xmlns:a16="http://schemas.microsoft.com/office/drawing/2014/main" id="{A3AA5F53-5DA3-3525-A1B2-8A0128122D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14249" y="6152670"/>
            <a:ext cx="255377" cy="255377"/>
          </a:xfrm>
          <a:prstGeom prst="rect">
            <a:avLst/>
          </a:prstGeom>
        </p:spPr>
      </p:pic>
      <p:pic>
        <p:nvPicPr>
          <p:cNvPr id="23" name="Graphic 22" descr="Map with pin outline">
            <a:extLst>
              <a:ext uri="{FF2B5EF4-FFF2-40B4-BE49-F238E27FC236}">
                <a16:creationId xmlns:a16="http://schemas.microsoft.com/office/drawing/2014/main" id="{856D5A2E-50CB-D838-FE21-CBE90D8B0F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574925" y="6260804"/>
            <a:ext cx="218228" cy="218228"/>
          </a:xfrm>
          <a:prstGeom prst="rect">
            <a:avLst/>
          </a:prstGeom>
        </p:spPr>
      </p:pic>
      <p:pic>
        <p:nvPicPr>
          <p:cNvPr id="31" name="Content Placeholder 5" descr="Lighthouse scene outline">
            <a:extLst>
              <a:ext uri="{FF2B5EF4-FFF2-40B4-BE49-F238E27FC236}">
                <a16:creationId xmlns:a16="http://schemas.microsoft.com/office/drawing/2014/main" id="{F3DEA13D-F16C-54E8-136C-E50DE3B1E7F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11861" r="10415" b="27809"/>
          <a:stretch/>
        </p:blipFill>
        <p:spPr>
          <a:xfrm>
            <a:off x="7056503" y="3604889"/>
            <a:ext cx="3162301" cy="29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8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E108-C62E-9644-BC1C-F1FA9983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90" y="219660"/>
            <a:ext cx="8640000" cy="5925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The Engine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5A8FB-408A-E875-E411-2341A80AC7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3989" y="1383454"/>
            <a:ext cx="5011911" cy="46213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indent="0">
              <a:buNone/>
            </a:pPr>
            <a:r>
              <a:rPr lang="en-US" dirty="0">
                <a:latin typeface="Arial"/>
                <a:cs typeface="Arial"/>
              </a:rPr>
              <a:t>Our custom-made coursework tool is:</a:t>
            </a:r>
          </a:p>
          <a:p>
            <a:pPr marL="514350" indent="-285750"/>
            <a:r>
              <a:rPr lang="en-US" dirty="0">
                <a:latin typeface="Arial"/>
                <a:cs typeface="Arial"/>
              </a:rPr>
              <a:t>Sector-leading </a:t>
            </a:r>
          </a:p>
          <a:p>
            <a:pPr marL="514350" indent="-285750"/>
            <a:r>
              <a:rPr lang="en-US" dirty="0">
                <a:latin typeface="Arial"/>
                <a:cs typeface="Arial"/>
              </a:rPr>
              <a:t>Flexible</a:t>
            </a:r>
          </a:p>
          <a:p>
            <a:pPr marL="742950" lvl="1"/>
            <a:r>
              <a:rPr lang="en-US" sz="1800" dirty="0">
                <a:latin typeface="Arial"/>
                <a:cs typeface="Arial"/>
              </a:rPr>
              <a:t>submission points are set up centrally</a:t>
            </a:r>
          </a:p>
          <a:p>
            <a:pPr marL="742950" lvl="1"/>
            <a:r>
              <a:rPr lang="en-US" sz="1800" dirty="0">
                <a:latin typeface="Arial"/>
                <a:cs typeface="Arial"/>
              </a:rPr>
              <a:t>can manage </a:t>
            </a:r>
            <a:r>
              <a:rPr lang="en-US" sz="1800" dirty="0" err="1">
                <a:latin typeface="Arial"/>
                <a:cs typeface="Arial"/>
              </a:rPr>
              <a:t>personalised</a:t>
            </a:r>
            <a:r>
              <a:rPr lang="en-US" sz="1800" dirty="0">
                <a:latin typeface="Arial"/>
                <a:cs typeface="Arial"/>
              </a:rPr>
              <a:t> deadlines and feedback</a:t>
            </a:r>
          </a:p>
          <a:p>
            <a:pPr marL="514350" indent="-285750"/>
            <a:r>
              <a:rPr lang="en-US" dirty="0">
                <a:latin typeface="Arial"/>
                <a:cs typeface="Arial"/>
              </a:rPr>
              <a:t>Complex</a:t>
            </a:r>
          </a:p>
          <a:p>
            <a:pPr marL="742950" lvl="1"/>
            <a:r>
              <a:rPr lang="en-US" sz="1800" dirty="0">
                <a:latin typeface="Arial"/>
                <a:cs typeface="Arial"/>
              </a:rPr>
              <a:t>functions that might seem straightforward...might not be</a:t>
            </a:r>
          </a:p>
          <a:p>
            <a:pPr marL="514350" lvl="1" indent="0">
              <a:buNone/>
            </a:pPr>
            <a:endParaRPr lang="en-US" sz="1800" dirty="0">
              <a:latin typeface="Arial"/>
              <a:cs typeface="Calibri" panose="020F0502020204030204"/>
            </a:endParaRPr>
          </a:p>
          <a:p>
            <a:pPr marL="228600" indent="0">
              <a:buNone/>
            </a:pPr>
            <a:r>
              <a:rPr lang="en-US" dirty="0">
                <a:latin typeface="Arial"/>
                <a:cs typeface="Arial"/>
              </a:rPr>
              <a:t>Currently: </a:t>
            </a:r>
          </a:p>
          <a:p>
            <a:pPr marL="514350" indent="-285750"/>
            <a:r>
              <a:rPr lang="en-US" dirty="0">
                <a:latin typeface="Arial"/>
                <a:cs typeface="Arial"/>
              </a:rPr>
              <a:t>Identities need to be revealed to release feedback</a:t>
            </a:r>
          </a:p>
          <a:p>
            <a:pPr marL="514350" indent="-285750"/>
            <a:r>
              <a:rPr lang="en-US" dirty="0">
                <a:latin typeface="Arial"/>
                <a:cs typeface="Arial"/>
              </a:rPr>
              <a:t>Work submitted after the original deadline cannot be marked anonymously after the original feedback date</a:t>
            </a:r>
          </a:p>
          <a:p>
            <a:pPr marL="514350" indent="-285750"/>
            <a:endParaRPr lang="en-US" dirty="0">
              <a:latin typeface="Arial"/>
              <a:cs typeface="Calibri"/>
            </a:endParaRPr>
          </a:p>
          <a:p>
            <a:pPr marL="514350" indent="-285750"/>
            <a:endParaRPr lang="en-US" dirty="0">
              <a:latin typeface="Arial"/>
              <a:cs typeface="Calibri"/>
            </a:endParaRPr>
          </a:p>
          <a:p>
            <a:pPr marL="514350" indent="-285750"/>
            <a:endParaRPr lang="en-US" dirty="0">
              <a:latin typeface="Arial"/>
              <a:cs typeface="Calibri"/>
            </a:endParaRPr>
          </a:p>
          <a:p>
            <a:pPr indent="-228600"/>
            <a:endParaRPr lang="en-US" dirty="0">
              <a:latin typeface="Arial"/>
              <a:cs typeface="Calibri"/>
            </a:endParaRPr>
          </a:p>
        </p:txBody>
      </p:sp>
      <p:pic>
        <p:nvPicPr>
          <p:cNvPr id="8" name="Picture 7" descr="Steel machine">
            <a:extLst>
              <a:ext uri="{FF2B5EF4-FFF2-40B4-BE49-F238E27FC236}">
                <a16:creationId xmlns:a16="http://schemas.microsoft.com/office/drawing/2014/main" id="{4BAAED5D-75A0-6514-FEDA-DD182EB27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80" r="31075" b="15185"/>
          <a:stretch/>
        </p:blipFill>
        <p:spPr>
          <a:xfrm>
            <a:off x="5399580" y="1041410"/>
            <a:ext cx="3744420" cy="58165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36940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695A5-BBD9-8209-2601-B5C587B3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59" y="200122"/>
            <a:ext cx="8640000" cy="592544"/>
          </a:xfrm>
        </p:spPr>
        <p:txBody>
          <a:bodyPr lIns="91440" tIns="45720" rIns="91440" bIns="45720" anchor="b"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Notes from the sailing log</a:t>
            </a:r>
          </a:p>
        </p:txBody>
      </p:sp>
      <p:pic>
        <p:nvPicPr>
          <p:cNvPr id="1026" name="Picture 2" descr="Assessment lifecycle depicting the assessment process of specifying, setting, supporting, marking and feedback, and reflection">
            <a:extLst>
              <a:ext uri="{FF2B5EF4-FFF2-40B4-BE49-F238E27FC236}">
                <a16:creationId xmlns:a16="http://schemas.microsoft.com/office/drawing/2014/main" id="{4FE56CCE-509E-3FDA-07A3-1BF46CD83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r="19678"/>
          <a:stretch/>
        </p:blipFill>
        <p:spPr bwMode="auto">
          <a:xfrm>
            <a:off x="2735090" y="2334371"/>
            <a:ext cx="3467100" cy="326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FC4F46-6DB7-F428-6A14-C2FCC0465D84}"/>
              </a:ext>
            </a:extLst>
          </p:cNvPr>
          <p:cNvSpPr txBox="1"/>
          <p:nvPr/>
        </p:nvSpPr>
        <p:spPr>
          <a:xfrm>
            <a:off x="2787161" y="6435838"/>
            <a:ext cx="3567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Adapted from Forsyth et al. (2015)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C479A-ACF1-D8E9-046B-C0D3304260DA}"/>
              </a:ext>
            </a:extLst>
          </p:cNvPr>
          <p:cNvSpPr txBox="1"/>
          <p:nvPr/>
        </p:nvSpPr>
        <p:spPr>
          <a:xfrm>
            <a:off x="5941721" y="2026002"/>
            <a:ext cx="324903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 transparent – “anonymous wherever possible”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Engage students &amp; marking team with the process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Coursework/ online exam distinction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1D319B-6752-8977-3B49-E8B8DA206B3A}"/>
              </a:ext>
            </a:extLst>
          </p:cNvPr>
          <p:cNvSpPr txBox="1"/>
          <p:nvPr/>
        </p:nvSpPr>
        <p:spPr>
          <a:xfrm>
            <a:off x="5891390" y="4593521"/>
            <a:ext cx="3467099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Anticipate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Facilitate consistency: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use a rubric</a:t>
            </a:r>
            <a:endParaRPr lang="en-GB" dirty="0">
              <a:cs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feedback</a:t>
            </a:r>
            <a:r>
              <a:rPr lang="en-GB" dirty="0">
                <a:cs typeface="Calibri"/>
              </a:rPr>
              <a:t> guidance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Consider academic integrity approach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7605E1-6B7F-50F1-BFC8-E64437D5B24F}"/>
              </a:ext>
            </a:extLst>
          </p:cNvPr>
          <p:cNvSpPr txBox="1"/>
          <p:nvPr/>
        </p:nvSpPr>
        <p:spPr>
          <a:xfrm>
            <a:off x="46949" y="2055310"/>
            <a:ext cx="304447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Consider opportunities to encourage students to engage with feedback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Share your experience</a:t>
            </a:r>
            <a:endParaRPr lang="en-GB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48E9AA-023A-2460-2C89-02952C476002}"/>
              </a:ext>
            </a:extLst>
          </p:cNvPr>
          <p:cNvSpPr txBox="1"/>
          <p:nvPr/>
        </p:nvSpPr>
        <p:spPr>
          <a:xfrm>
            <a:off x="208141" y="4256958"/>
            <a:ext cx="2885550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Ask for advice </a:t>
            </a:r>
            <a:endParaRPr lang="en-GB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Consider audio feedback or 'welcoming' top and tail for engagement</a:t>
            </a:r>
            <a:endParaRPr lang="en-GB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Anticipate queries with FAQ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/>
              </a:rPr>
              <a:t>Make it all easy to find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4308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DF632-B1E0-15C9-363F-441659F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174956"/>
            <a:ext cx="8640000" cy="592544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Your adventure!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034C8-5542-EA21-0F0B-D62EFB3195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3989" y="1225297"/>
            <a:ext cx="8627253" cy="1609344"/>
          </a:xfrm>
        </p:spPr>
        <p:txBody>
          <a:bodyPr/>
          <a:lstStyle/>
          <a:p>
            <a:r>
              <a:rPr lang="en-GB" sz="2400" dirty="0"/>
              <a:t>Guidance for allocating assessors, rubrics, releasing marks and feedback (and more) has been updated.</a:t>
            </a:r>
          </a:p>
          <a:p>
            <a:r>
              <a:rPr lang="en-GB" sz="2400" dirty="0">
                <a:hlinkClick r:id="rId2"/>
              </a:rPr>
              <a:t>Managing Summative Assessment in Moodle </a:t>
            </a:r>
            <a:r>
              <a:rPr lang="en-GB" sz="2400" dirty="0"/>
              <a:t>intranet page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CF722-24D8-576F-F7AB-68207556F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49" y="2834641"/>
            <a:ext cx="6617302" cy="372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5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44183F-9263-FA28-0868-94222C1DE93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1349" y="354449"/>
            <a:ext cx="8640000" cy="476484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8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303030"/>
                </a:solidFill>
                <a:latin typeface="Arial"/>
                <a:cs typeface="Arial"/>
              </a:rPr>
              <a:t>'</a:t>
            </a:r>
            <a:r>
              <a:rPr lang="en-US" sz="2800" i="1" dirty="0">
                <a:solidFill>
                  <a:srgbClr val="303030"/>
                </a:solidFill>
                <a:latin typeface="Arial"/>
                <a:cs typeface="Arial"/>
              </a:rPr>
              <a:t>Tomorrow's lawyers will be the people who are designing and developing the systems that will solve legal problems</a:t>
            </a:r>
            <a:r>
              <a:rPr lang="en-US" sz="2800" dirty="0">
                <a:solidFill>
                  <a:srgbClr val="303030"/>
                </a:solidFill>
                <a:latin typeface="Arial"/>
                <a:cs typeface="Arial"/>
              </a:rPr>
              <a:t>'</a:t>
            </a: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303030"/>
                </a:solidFill>
                <a:latin typeface="Arial"/>
                <a:cs typeface="Arial"/>
              </a:rPr>
              <a:t>                                                          (Susskind, 2023)</a:t>
            </a:r>
            <a:endParaRPr lang="en-US" dirty="0"/>
          </a:p>
          <a:p>
            <a:pPr marL="0" indent="0">
              <a:buNone/>
            </a:pPr>
            <a:endParaRPr lang="en-US" sz="2800" dirty="0">
              <a:solidFill>
                <a:srgbClr val="303030"/>
              </a:solidFill>
              <a:latin typeface="Arial"/>
              <a:cs typeface="Arial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CB97758-172D-BBD9-FE18-6B5D52B0AB60}"/>
              </a:ext>
            </a:extLst>
          </p:cNvPr>
          <p:cNvSpPr txBox="1">
            <a:spLocks/>
          </p:cNvSpPr>
          <p:nvPr/>
        </p:nvSpPr>
        <p:spPr>
          <a:xfrm>
            <a:off x="328043" y="2992687"/>
            <a:ext cx="8290366" cy="1386280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ctr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 Shephard</a:t>
            </a:r>
            <a:r>
              <a:rPr lang="en-GB" dirty="0">
                <a:latin typeface="Arial"/>
                <a:cs typeface="Arial"/>
              </a:rPr>
              <a:t> Reader in Practice-Informed Legal Education, Manchester Law School </a:t>
            </a:r>
            <a:endParaRPr lang="en-GB" b="1" dirty="0"/>
          </a:p>
          <a:p>
            <a:pPr marL="0" indent="0">
              <a:buNone/>
            </a:pPr>
            <a:endParaRPr lang="en-GB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b="1" dirty="0"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Leanne Fitton</a:t>
            </a:r>
            <a:r>
              <a:rPr lang="en-GB" dirty="0">
                <a:latin typeface="Arial"/>
                <a:cs typeface="Arial"/>
              </a:rPr>
              <a:t> Senior Digital Education Specialist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E4E44-A787-B3D7-2630-728D306FE09F}"/>
              </a:ext>
            </a:extLst>
          </p:cNvPr>
          <p:cNvSpPr txBox="1"/>
          <p:nvPr/>
        </p:nvSpPr>
        <p:spPr>
          <a:xfrm>
            <a:off x="371231" y="6027615"/>
            <a:ext cx="42007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Calibri"/>
              </a:rPr>
              <a:t>Thank you. Questions?</a:t>
            </a:r>
          </a:p>
        </p:txBody>
      </p:sp>
      <p:pic>
        <p:nvPicPr>
          <p:cNvPr id="8" name="Picture 7" descr="A qr code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E2F0C380-2A5E-2B9C-16CF-BB527D818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81" y="3805124"/>
            <a:ext cx="1774356" cy="1774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420340-8771-A89F-8500-2291BDF31393}"/>
              </a:ext>
            </a:extLst>
          </p:cNvPr>
          <p:cNvSpPr txBox="1"/>
          <p:nvPr/>
        </p:nvSpPr>
        <p:spPr>
          <a:xfrm>
            <a:off x="3774628" y="4879418"/>
            <a:ext cx="37627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Scan this QR code to access our presentation and resources →</a:t>
            </a:r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907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5806DE-24F5-F641-4626-2CC81D0DED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Borkin, H. (2021) ‘Unconscious bias literature review: bias in the curriculum’. Advance HE. Available at: </a:t>
            </a:r>
            <a:r>
              <a:rPr lang="en-US" dirty="0">
                <a:latin typeface="Arial"/>
                <a:cs typeface="Arial"/>
                <a:hlinkClick r:id="rId3"/>
              </a:rPr>
              <a:t>https://www.advance-he.ac.uk/knowledge-hub/unconscious-bias-literature-review-bias-curriculum</a:t>
            </a:r>
            <a:r>
              <a:rPr lang="en-US" dirty="0">
                <a:latin typeface="Arial"/>
                <a:cs typeface="Arial"/>
              </a:rPr>
              <a:t> (Accessed: 3 Mar 2023)</a:t>
            </a:r>
          </a:p>
          <a:p>
            <a:r>
              <a:rPr lang="en-US" dirty="0">
                <a:latin typeface="Arial"/>
                <a:cs typeface="Arial"/>
              </a:rPr>
              <a:t>Forsyth, R., Cullen, R., Ringan, N. &amp; Stubbs, M. (2015). Supporting the development of assessment literacy of staff through institutional process change. London Review of Education. 13. 34-41. 10.18546/LRE.13.3.05. </a:t>
            </a:r>
          </a:p>
          <a:p>
            <a:r>
              <a:rPr lang="en-US" dirty="0">
                <a:latin typeface="Arial"/>
                <a:cs typeface="Arial"/>
              </a:rPr>
              <a:t>Susskind, R., 2023. </a:t>
            </a:r>
            <a:r>
              <a:rPr lang="en-US" i="1" dirty="0">
                <a:latin typeface="Arial"/>
                <a:cs typeface="Arial"/>
              </a:rPr>
              <a:t>Tomorrow's lawyers: An introduction to your future</a:t>
            </a:r>
            <a:r>
              <a:rPr lang="en-US" dirty="0">
                <a:latin typeface="Arial"/>
                <a:cs typeface="Arial"/>
              </a:rPr>
              <a:t>. Oxford University Press.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68F021-071B-4303-A029-8D452EEF6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>
                <a:latin typeface="Arial"/>
                <a:cs typeface="Arial"/>
              </a:rPr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25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808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A84E662-0616-4131-B327-C2E87147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36" y="200122"/>
            <a:ext cx="8640000" cy="592544"/>
          </a:xfrm>
        </p:spPr>
        <p:txBody>
          <a:bodyPr lIns="91440" tIns="45720" rIns="91440" bIns="45720" anchor="b"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Learning outcomes 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0D7C32-A829-4714-B42B-6CC5CF9B60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>
              <a:buAutoNum type="arabicPeriod"/>
            </a:pPr>
            <a:r>
              <a:rPr lang="en-GB" sz="2400" dirty="0">
                <a:latin typeface="Arial"/>
                <a:cs typeface="Arial"/>
              </a:rPr>
              <a:t>Understand our evaluation of our experience</a:t>
            </a:r>
            <a:endParaRPr lang="en-GB" sz="2400" dirty="0"/>
          </a:p>
          <a:p>
            <a:pPr>
              <a:buAutoNum type="arabicPeriod"/>
            </a:pPr>
            <a:r>
              <a:rPr lang="en-GB" sz="2400" dirty="0">
                <a:latin typeface="Arial"/>
                <a:cs typeface="Arial"/>
              </a:rPr>
              <a:t>Apply the ideas we created for our process to be inclusive, accessible and effective</a:t>
            </a:r>
            <a:endParaRPr lang="en-GB" sz="2400" dirty="0"/>
          </a:p>
          <a:p>
            <a:pPr>
              <a:buAutoNum type="arabicPeriod"/>
            </a:pPr>
            <a:r>
              <a:rPr lang="en-GB" sz="2400" dirty="0">
                <a:latin typeface="Arial"/>
                <a:cs typeface="Arial"/>
              </a:rPr>
              <a:t>Evaluate the process from your own perspective</a:t>
            </a:r>
            <a:endParaRPr lang="en-GB" sz="2400" dirty="0"/>
          </a:p>
          <a:p>
            <a:pPr>
              <a:buAutoNum type="arabicPeriod"/>
            </a:pPr>
            <a:r>
              <a:rPr lang="en-GB" sz="2400" dirty="0">
                <a:latin typeface="Arial"/>
                <a:cs typeface="Arial"/>
              </a:rPr>
              <a:t>Feel motivated to create your own ideas for your inclusive, accessible and effective processes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85704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FDAF-FA8C-E0CC-18C2-6FEC0BBD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98" y="229429"/>
            <a:ext cx="8640000" cy="592544"/>
          </a:xfrm>
        </p:spPr>
        <p:txBody>
          <a:bodyPr lIns="91440" tIns="45720" rIns="91440" bIns="45720" anchor="b"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September 2022</a:t>
            </a:r>
          </a:p>
        </p:txBody>
      </p:sp>
      <p:pic>
        <p:nvPicPr>
          <p:cNvPr id="17" name="Graphic 16" descr="Captain female outline">
            <a:extLst>
              <a:ext uri="{FF2B5EF4-FFF2-40B4-BE49-F238E27FC236}">
                <a16:creationId xmlns:a16="http://schemas.microsoft.com/office/drawing/2014/main" id="{94FCD8E4-27F8-7E26-8260-21221DFDF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0284" y="2553298"/>
            <a:ext cx="1372594" cy="137259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A9A864E-BF7D-F7A4-B1BB-EC84A289724C}"/>
              </a:ext>
            </a:extLst>
          </p:cNvPr>
          <p:cNvGrpSpPr/>
          <p:nvPr/>
        </p:nvGrpSpPr>
        <p:grpSpPr>
          <a:xfrm>
            <a:off x="4844028" y="2386220"/>
            <a:ext cx="3241536" cy="892867"/>
            <a:chOff x="1635704" y="601792"/>
            <a:chExt cx="3545788" cy="914400"/>
          </a:xfrm>
        </p:grpSpPr>
        <p:pic>
          <p:nvPicPr>
            <p:cNvPr id="13" name="Graphic 12" descr="Lecturer outline">
              <a:extLst>
                <a:ext uri="{FF2B5EF4-FFF2-40B4-BE49-F238E27FC236}">
                  <a16:creationId xmlns:a16="http://schemas.microsoft.com/office/drawing/2014/main" id="{0A4973C3-107B-DABA-E8B4-12BB62EFC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7092" y="601792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Lecturer outline">
              <a:extLst>
                <a:ext uri="{FF2B5EF4-FFF2-40B4-BE49-F238E27FC236}">
                  <a16:creationId xmlns:a16="http://schemas.microsoft.com/office/drawing/2014/main" id="{AC824283-1C71-1E67-EBFC-7DA9FA44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5704" y="601792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ecturer outline">
              <a:extLst>
                <a:ext uri="{FF2B5EF4-FFF2-40B4-BE49-F238E27FC236}">
                  <a16:creationId xmlns:a16="http://schemas.microsoft.com/office/drawing/2014/main" id="{A0178468-94EA-2F77-8DF2-5F973D1D8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1982" y="601792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Lecturer outline">
              <a:extLst>
                <a:ext uri="{FF2B5EF4-FFF2-40B4-BE49-F238E27FC236}">
                  <a16:creationId xmlns:a16="http://schemas.microsoft.com/office/drawing/2014/main" id="{2E5C3648-A3B2-4B9B-6669-532A1F27B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88260" y="601792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Lecturer outline">
              <a:extLst>
                <a:ext uri="{FF2B5EF4-FFF2-40B4-BE49-F238E27FC236}">
                  <a16:creationId xmlns:a16="http://schemas.microsoft.com/office/drawing/2014/main" id="{3A7E73B4-BEA3-124A-09FE-826C92763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4538" y="601792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Lecturer outline">
              <a:extLst>
                <a:ext uri="{FF2B5EF4-FFF2-40B4-BE49-F238E27FC236}">
                  <a16:creationId xmlns:a16="http://schemas.microsoft.com/office/drawing/2014/main" id="{E0128223-BFC3-C2E2-5D11-32FCBCEAC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0816" y="601792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380DF5-C4E0-306F-5616-BA3DB29692CC}"/>
              </a:ext>
            </a:extLst>
          </p:cNvPr>
          <p:cNvGrpSpPr/>
          <p:nvPr/>
        </p:nvGrpSpPr>
        <p:grpSpPr>
          <a:xfrm>
            <a:off x="3946004" y="3241264"/>
            <a:ext cx="4657367" cy="3257575"/>
            <a:chOff x="3198488" y="2218911"/>
            <a:chExt cx="5871477" cy="4209049"/>
          </a:xfrm>
        </p:grpSpPr>
        <p:pic>
          <p:nvPicPr>
            <p:cNvPr id="33" name="Graphic 32" descr="Group outline">
              <a:extLst>
                <a:ext uri="{FF2B5EF4-FFF2-40B4-BE49-F238E27FC236}">
                  <a16:creationId xmlns:a16="http://schemas.microsoft.com/office/drawing/2014/main" id="{E4C7190E-C250-34D3-13F5-FCA7F0593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840191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Group outline">
              <a:extLst>
                <a:ext uri="{FF2B5EF4-FFF2-40B4-BE49-F238E27FC236}">
                  <a16:creationId xmlns:a16="http://schemas.microsoft.com/office/drawing/2014/main" id="{19F38E6D-C28A-FB7F-8AEF-041DED5A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839533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Group outline">
              <a:extLst>
                <a:ext uri="{FF2B5EF4-FFF2-40B4-BE49-F238E27FC236}">
                  <a16:creationId xmlns:a16="http://schemas.microsoft.com/office/drawing/2014/main" id="{908B58F0-B469-6097-5562-0B921B2E2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83887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Group outline">
              <a:extLst>
                <a:ext uri="{FF2B5EF4-FFF2-40B4-BE49-F238E27FC236}">
                  <a16:creationId xmlns:a16="http://schemas.microsoft.com/office/drawing/2014/main" id="{6CFB476B-24CD-273E-CD79-A2E2CF81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838217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Group outline">
              <a:extLst>
                <a:ext uri="{FF2B5EF4-FFF2-40B4-BE49-F238E27FC236}">
                  <a16:creationId xmlns:a16="http://schemas.microsoft.com/office/drawing/2014/main" id="{D6EB3B7F-81BF-3A69-19F3-1F995017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837559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Group outline">
              <a:extLst>
                <a:ext uri="{FF2B5EF4-FFF2-40B4-BE49-F238E27FC236}">
                  <a16:creationId xmlns:a16="http://schemas.microsoft.com/office/drawing/2014/main" id="{858BC9EC-D543-C382-A7F9-C7441B099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836901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Group outline">
              <a:extLst>
                <a:ext uri="{FF2B5EF4-FFF2-40B4-BE49-F238E27FC236}">
                  <a16:creationId xmlns:a16="http://schemas.microsoft.com/office/drawing/2014/main" id="{6325F4CC-98E2-BAA4-3220-F83F5167C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5513560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Group outline">
              <a:extLst>
                <a:ext uri="{FF2B5EF4-FFF2-40B4-BE49-F238E27FC236}">
                  <a16:creationId xmlns:a16="http://schemas.microsoft.com/office/drawing/2014/main" id="{E1693066-4ADF-F08E-0972-DC91C939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5512902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Group outline">
              <a:extLst>
                <a:ext uri="{FF2B5EF4-FFF2-40B4-BE49-F238E27FC236}">
                  <a16:creationId xmlns:a16="http://schemas.microsoft.com/office/drawing/2014/main" id="{B24251CE-93A6-6150-426C-DB9299D23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5512244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Group outline">
              <a:extLst>
                <a:ext uri="{FF2B5EF4-FFF2-40B4-BE49-F238E27FC236}">
                  <a16:creationId xmlns:a16="http://schemas.microsoft.com/office/drawing/2014/main" id="{81966ED4-F134-5388-ACA1-E3E348C88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5511586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Group outline">
              <a:extLst>
                <a:ext uri="{FF2B5EF4-FFF2-40B4-BE49-F238E27FC236}">
                  <a16:creationId xmlns:a16="http://schemas.microsoft.com/office/drawing/2014/main" id="{9D0057F6-BBA7-C994-3597-07F7A3DA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5510928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Group outline">
              <a:extLst>
                <a:ext uri="{FF2B5EF4-FFF2-40B4-BE49-F238E27FC236}">
                  <a16:creationId xmlns:a16="http://schemas.microsoft.com/office/drawing/2014/main" id="{FAD21991-F5EE-A31F-5306-804A21912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5510270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Group outline">
              <a:extLst>
                <a:ext uri="{FF2B5EF4-FFF2-40B4-BE49-F238E27FC236}">
                  <a16:creationId xmlns:a16="http://schemas.microsoft.com/office/drawing/2014/main" id="{C9E6ADCA-9687-5829-3FE0-26E2F9A0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5509612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Group outline">
              <a:extLst>
                <a:ext uri="{FF2B5EF4-FFF2-40B4-BE49-F238E27FC236}">
                  <a16:creationId xmlns:a16="http://schemas.microsoft.com/office/drawing/2014/main" id="{C434297A-C5F8-4647-F6E9-D7B6CD4E9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841058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Group outline">
              <a:extLst>
                <a:ext uri="{FF2B5EF4-FFF2-40B4-BE49-F238E27FC236}">
                  <a16:creationId xmlns:a16="http://schemas.microsoft.com/office/drawing/2014/main" id="{B237F018-1AB4-296C-45E6-B3E01044D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3531196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Group outline">
              <a:extLst>
                <a:ext uri="{FF2B5EF4-FFF2-40B4-BE49-F238E27FC236}">
                  <a16:creationId xmlns:a16="http://schemas.microsoft.com/office/drawing/2014/main" id="{C91B51A7-06EF-C0A1-44A6-D21372129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3530538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Group outline">
              <a:extLst>
                <a:ext uri="{FF2B5EF4-FFF2-40B4-BE49-F238E27FC236}">
                  <a16:creationId xmlns:a16="http://schemas.microsoft.com/office/drawing/2014/main" id="{998EFB9D-7CF0-F92B-99A2-F8F8BAFC3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3529880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Group outline">
              <a:extLst>
                <a:ext uri="{FF2B5EF4-FFF2-40B4-BE49-F238E27FC236}">
                  <a16:creationId xmlns:a16="http://schemas.microsoft.com/office/drawing/2014/main" id="{B3462B4F-2F4C-FF5A-6F61-6631B880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352922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Group outline">
              <a:extLst>
                <a:ext uri="{FF2B5EF4-FFF2-40B4-BE49-F238E27FC236}">
                  <a16:creationId xmlns:a16="http://schemas.microsoft.com/office/drawing/2014/main" id="{C89366F4-C610-FE29-91F4-98C1A4BA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3528564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Group outline">
              <a:extLst>
                <a:ext uri="{FF2B5EF4-FFF2-40B4-BE49-F238E27FC236}">
                  <a16:creationId xmlns:a16="http://schemas.microsoft.com/office/drawing/2014/main" id="{F8AF5DE9-9034-FFBD-C0CA-ACE5F85A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3527906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Group outline">
              <a:extLst>
                <a:ext uri="{FF2B5EF4-FFF2-40B4-BE49-F238E27FC236}">
                  <a16:creationId xmlns:a16="http://schemas.microsoft.com/office/drawing/2014/main" id="{B8011A91-9DAA-14D0-039A-5FFF804A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204565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Group outline">
              <a:extLst>
                <a:ext uri="{FF2B5EF4-FFF2-40B4-BE49-F238E27FC236}">
                  <a16:creationId xmlns:a16="http://schemas.microsoft.com/office/drawing/2014/main" id="{05BBCD74-B358-E886-BCE8-48286A34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203907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Group outline">
              <a:extLst>
                <a:ext uri="{FF2B5EF4-FFF2-40B4-BE49-F238E27FC236}">
                  <a16:creationId xmlns:a16="http://schemas.microsoft.com/office/drawing/2014/main" id="{C70A4D7C-8166-8708-19CE-971B930F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203249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Group outline">
              <a:extLst>
                <a:ext uri="{FF2B5EF4-FFF2-40B4-BE49-F238E27FC236}">
                  <a16:creationId xmlns:a16="http://schemas.microsoft.com/office/drawing/2014/main" id="{47A33727-3C52-C1D7-D28B-DD908CED6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202591"/>
              <a:ext cx="914400" cy="914400"/>
            </a:xfrm>
            <a:prstGeom prst="rect">
              <a:avLst/>
            </a:prstGeom>
          </p:spPr>
        </p:pic>
        <p:pic>
          <p:nvPicPr>
            <p:cNvPr id="48" name="Graphic 47" descr="Group outline">
              <a:extLst>
                <a:ext uri="{FF2B5EF4-FFF2-40B4-BE49-F238E27FC236}">
                  <a16:creationId xmlns:a16="http://schemas.microsoft.com/office/drawing/2014/main" id="{CA33F0D0-D9DF-D751-C823-408F5FBD9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201933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Group outline">
              <a:extLst>
                <a:ext uri="{FF2B5EF4-FFF2-40B4-BE49-F238E27FC236}">
                  <a16:creationId xmlns:a16="http://schemas.microsoft.com/office/drawing/2014/main" id="{31A44FD7-2E21-AB33-E1AD-6C48D8EDE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20127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Group outline">
              <a:extLst>
                <a:ext uri="{FF2B5EF4-FFF2-40B4-BE49-F238E27FC236}">
                  <a16:creationId xmlns:a16="http://schemas.microsoft.com/office/drawing/2014/main" id="{F02588DD-E90A-1808-E4DC-2E25E9803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200617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Group outline">
              <a:extLst>
                <a:ext uri="{FF2B5EF4-FFF2-40B4-BE49-F238E27FC236}">
                  <a16:creationId xmlns:a16="http://schemas.microsoft.com/office/drawing/2014/main" id="{D9DE97CC-9523-58A0-BD44-7772EC451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3532063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Group outline">
              <a:extLst>
                <a:ext uri="{FF2B5EF4-FFF2-40B4-BE49-F238E27FC236}">
                  <a16:creationId xmlns:a16="http://schemas.microsoft.com/office/drawing/2014/main" id="{5973548D-F330-F81E-6912-A673B608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2222201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Group outline">
              <a:extLst>
                <a:ext uri="{FF2B5EF4-FFF2-40B4-BE49-F238E27FC236}">
                  <a16:creationId xmlns:a16="http://schemas.microsoft.com/office/drawing/2014/main" id="{A3556E97-B099-144F-2186-07FD662B3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221543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Group outline">
              <a:extLst>
                <a:ext uri="{FF2B5EF4-FFF2-40B4-BE49-F238E27FC236}">
                  <a16:creationId xmlns:a16="http://schemas.microsoft.com/office/drawing/2014/main" id="{1576427E-9524-4ACA-D8A2-BC8179592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220885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Group outline">
              <a:extLst>
                <a:ext uri="{FF2B5EF4-FFF2-40B4-BE49-F238E27FC236}">
                  <a16:creationId xmlns:a16="http://schemas.microsoft.com/office/drawing/2014/main" id="{65CA8F46-825E-2576-1C24-517FB23BD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220227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Group outline">
              <a:extLst>
                <a:ext uri="{FF2B5EF4-FFF2-40B4-BE49-F238E27FC236}">
                  <a16:creationId xmlns:a16="http://schemas.microsoft.com/office/drawing/2014/main" id="{E40EB1C7-1562-AB7A-388A-238055C4B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219569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Group outline">
              <a:extLst>
                <a:ext uri="{FF2B5EF4-FFF2-40B4-BE49-F238E27FC236}">
                  <a16:creationId xmlns:a16="http://schemas.microsoft.com/office/drawing/2014/main" id="{B7B269BB-0F84-787B-7011-ED2F4208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218911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Group outline">
              <a:extLst>
                <a:ext uri="{FF2B5EF4-FFF2-40B4-BE49-F238E27FC236}">
                  <a16:creationId xmlns:a16="http://schemas.microsoft.com/office/drawing/2014/main" id="{2E01406B-86CE-F342-263D-CCE06296F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8488" y="2898202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Group outline">
              <a:extLst>
                <a:ext uri="{FF2B5EF4-FFF2-40B4-BE49-F238E27FC236}">
                  <a16:creationId xmlns:a16="http://schemas.microsoft.com/office/drawing/2014/main" id="{2A112728-462D-606C-2642-A040C9551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894912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Group outline">
              <a:extLst>
                <a:ext uri="{FF2B5EF4-FFF2-40B4-BE49-F238E27FC236}">
                  <a16:creationId xmlns:a16="http://schemas.microsoft.com/office/drawing/2014/main" id="{29382F92-EC2F-81C1-C9B6-E6DE4F284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894254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Group outline">
              <a:extLst>
                <a:ext uri="{FF2B5EF4-FFF2-40B4-BE49-F238E27FC236}">
                  <a16:creationId xmlns:a16="http://schemas.microsoft.com/office/drawing/2014/main" id="{675F811A-1D21-F48E-CAAA-B26FEA57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893596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Group outline">
              <a:extLst>
                <a:ext uri="{FF2B5EF4-FFF2-40B4-BE49-F238E27FC236}">
                  <a16:creationId xmlns:a16="http://schemas.microsoft.com/office/drawing/2014/main" id="{3297C7A9-B465-14CB-6751-0D476D91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892938"/>
              <a:ext cx="914400" cy="914400"/>
            </a:xfrm>
            <a:prstGeom prst="rect">
              <a:avLst/>
            </a:prstGeom>
          </p:spPr>
        </p:pic>
        <p:pic>
          <p:nvPicPr>
            <p:cNvPr id="63" name="Graphic 62" descr="Group outline">
              <a:extLst>
                <a:ext uri="{FF2B5EF4-FFF2-40B4-BE49-F238E27FC236}">
                  <a16:creationId xmlns:a16="http://schemas.microsoft.com/office/drawing/2014/main" id="{65FC4773-5608-470D-32AD-4CC36DFB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892280"/>
              <a:ext cx="914400" cy="914400"/>
            </a:xfrm>
            <a:prstGeom prst="rect">
              <a:avLst/>
            </a:prstGeom>
          </p:spPr>
        </p:pic>
        <p:pic>
          <p:nvPicPr>
            <p:cNvPr id="64" name="Graphic 63" descr="Group outline">
              <a:extLst>
                <a:ext uri="{FF2B5EF4-FFF2-40B4-BE49-F238E27FC236}">
                  <a16:creationId xmlns:a16="http://schemas.microsoft.com/office/drawing/2014/main" id="{933D43EA-58F8-C86F-5B33-15CC1A1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891622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Group outline">
              <a:extLst>
                <a:ext uri="{FF2B5EF4-FFF2-40B4-BE49-F238E27FC236}">
                  <a16:creationId xmlns:a16="http://schemas.microsoft.com/office/drawing/2014/main" id="{E9AD97E2-8AC2-F215-CB12-C342AECB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223068"/>
              <a:ext cx="914400" cy="914400"/>
            </a:xfrm>
            <a:prstGeom prst="rect">
              <a:avLst/>
            </a:prstGeom>
          </p:spPr>
        </p:pic>
      </p:grpSp>
      <p:pic>
        <p:nvPicPr>
          <p:cNvPr id="69" name="Content Placeholder 3" descr="Wave outline">
            <a:extLst>
              <a:ext uri="{FF2B5EF4-FFF2-40B4-BE49-F238E27FC236}">
                <a16:creationId xmlns:a16="http://schemas.microsoft.com/office/drawing/2014/main" id="{377D850C-68FD-0246-7E09-459C7B0DB74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2305451" y="7485292"/>
            <a:ext cx="1220203" cy="711058"/>
          </a:xfr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1C7EA5-4BB1-D51C-DB89-F1DCBE4D2A79}"/>
              </a:ext>
            </a:extLst>
          </p:cNvPr>
          <p:cNvCxnSpPr/>
          <p:nvPr/>
        </p:nvCxnSpPr>
        <p:spPr>
          <a:xfrm>
            <a:off x="0" y="6461279"/>
            <a:ext cx="914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Content Placeholder 3" descr="Wave outline">
            <a:extLst>
              <a:ext uri="{FF2B5EF4-FFF2-40B4-BE49-F238E27FC236}">
                <a16:creationId xmlns:a16="http://schemas.microsoft.com/office/drawing/2014/main" id="{AA519F12-53C9-4844-C521-8D90D842F5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1332388" y="7507337"/>
            <a:ext cx="1220203" cy="711058"/>
          </a:xfrm>
          <a:prstGeom prst="rect">
            <a:avLst/>
          </a:prstGeom>
        </p:spPr>
      </p:pic>
      <p:pic>
        <p:nvPicPr>
          <p:cNvPr id="72" name="Content Placeholder 3" descr="Wave outline">
            <a:extLst>
              <a:ext uri="{FF2B5EF4-FFF2-40B4-BE49-F238E27FC236}">
                <a16:creationId xmlns:a16="http://schemas.microsoft.com/office/drawing/2014/main" id="{B17EC2C7-F0CB-6A0B-76AF-1B08E2A5A6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220483" y="7507337"/>
            <a:ext cx="1220203" cy="711058"/>
          </a:xfrm>
          <a:prstGeom prst="rect">
            <a:avLst/>
          </a:prstGeom>
        </p:spPr>
      </p:pic>
      <p:pic>
        <p:nvPicPr>
          <p:cNvPr id="73" name="Content Placeholder 3" descr="Wave outline">
            <a:extLst>
              <a:ext uri="{FF2B5EF4-FFF2-40B4-BE49-F238E27FC236}">
                <a16:creationId xmlns:a16="http://schemas.microsoft.com/office/drawing/2014/main" id="{C4951AB9-6711-DC11-965F-11963B8FB7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799232" y="7507337"/>
            <a:ext cx="1220203" cy="711058"/>
          </a:xfrm>
          <a:prstGeom prst="rect">
            <a:avLst/>
          </a:prstGeom>
        </p:spPr>
      </p:pic>
      <p:pic>
        <p:nvPicPr>
          <p:cNvPr id="74" name="Content Placeholder 3" descr="Wave outline">
            <a:extLst>
              <a:ext uri="{FF2B5EF4-FFF2-40B4-BE49-F238E27FC236}">
                <a16:creationId xmlns:a16="http://schemas.microsoft.com/office/drawing/2014/main" id="{F615BFD4-4F3F-C47A-7040-C043F6AFB5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1796332" y="7507337"/>
            <a:ext cx="1220204" cy="711058"/>
          </a:xfrm>
          <a:prstGeom prst="rect">
            <a:avLst/>
          </a:prstGeom>
        </p:spPr>
      </p:pic>
      <p:pic>
        <p:nvPicPr>
          <p:cNvPr id="79" name="Graphic 78" descr="Office worker female outline">
            <a:extLst>
              <a:ext uri="{FF2B5EF4-FFF2-40B4-BE49-F238E27FC236}">
                <a16:creationId xmlns:a16="http://schemas.microsoft.com/office/drawing/2014/main" id="{F5D063BD-0CB6-D73A-79C9-E2E03107FB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48621" y="1086603"/>
            <a:ext cx="1372593" cy="1372593"/>
          </a:xfrm>
          <a:prstGeom prst="rect">
            <a:avLst/>
          </a:prstGeom>
        </p:spPr>
      </p:pic>
      <p:pic>
        <p:nvPicPr>
          <p:cNvPr id="81" name="Graphic 80" descr="Tug boat outline">
            <a:extLst>
              <a:ext uri="{FF2B5EF4-FFF2-40B4-BE49-F238E27FC236}">
                <a16:creationId xmlns:a16="http://schemas.microsoft.com/office/drawing/2014/main" id="{9F37E6EF-AAC6-3435-78BA-3834557547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4651496" y="5976690"/>
            <a:ext cx="2304232" cy="230423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814EEDD-9355-75D7-BFEF-1B7F1B51FCDF}"/>
              </a:ext>
            </a:extLst>
          </p:cNvPr>
          <p:cNvSpPr txBox="1"/>
          <p:nvPr/>
        </p:nvSpPr>
        <p:spPr>
          <a:xfrm>
            <a:off x="1968286" y="4638260"/>
            <a:ext cx="34036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Large cohort</a:t>
            </a:r>
            <a:endParaRPr lang="en-GB" sz="2400" dirty="0">
              <a:cs typeface="Calibri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15F0701-DBE7-BD63-E4D9-A2D75685E57D}"/>
              </a:ext>
            </a:extLst>
          </p:cNvPr>
          <p:cNvSpPr txBox="1"/>
          <p:nvPr/>
        </p:nvSpPr>
        <p:spPr>
          <a:xfrm>
            <a:off x="2506079" y="2618142"/>
            <a:ext cx="34036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Multiple markers</a:t>
            </a:r>
            <a:endParaRPr lang="en-GB" sz="2400" dirty="0">
              <a:cs typeface="Calibri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88C98C1-73EE-4FC0-589F-0AE72AEE402E}"/>
              </a:ext>
            </a:extLst>
          </p:cNvPr>
          <p:cNvSpPr txBox="1"/>
          <p:nvPr/>
        </p:nvSpPr>
        <p:spPr>
          <a:xfrm>
            <a:off x="4118204" y="1602621"/>
            <a:ext cx="34036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Unit leader</a:t>
            </a:r>
            <a:endParaRPr lang="en-GB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639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FDAF-FA8C-E0CC-18C2-6FEC0BBD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98" y="229429"/>
            <a:ext cx="8640000" cy="592544"/>
          </a:xfrm>
        </p:spPr>
        <p:txBody>
          <a:bodyPr lIns="91440" tIns="45720" rIns="91440" bIns="45720" anchor="b"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September 2022</a:t>
            </a:r>
          </a:p>
        </p:txBody>
      </p:sp>
      <p:pic>
        <p:nvPicPr>
          <p:cNvPr id="17" name="Graphic 16" descr="Captain female outline">
            <a:extLst>
              <a:ext uri="{FF2B5EF4-FFF2-40B4-BE49-F238E27FC236}">
                <a16:creationId xmlns:a16="http://schemas.microsoft.com/office/drawing/2014/main" id="{94FCD8E4-27F8-7E26-8260-21221DFDF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2074" y="1094978"/>
            <a:ext cx="1372594" cy="137259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A9A864E-BF7D-F7A4-B1BB-EC84A289724C}"/>
              </a:ext>
            </a:extLst>
          </p:cNvPr>
          <p:cNvGrpSpPr/>
          <p:nvPr/>
        </p:nvGrpSpPr>
        <p:grpSpPr>
          <a:xfrm>
            <a:off x="4844028" y="2386220"/>
            <a:ext cx="3241536" cy="892867"/>
            <a:chOff x="1635704" y="601792"/>
            <a:chExt cx="3545788" cy="914400"/>
          </a:xfrm>
        </p:grpSpPr>
        <p:pic>
          <p:nvPicPr>
            <p:cNvPr id="13" name="Graphic 12" descr="Lecturer outline">
              <a:extLst>
                <a:ext uri="{FF2B5EF4-FFF2-40B4-BE49-F238E27FC236}">
                  <a16:creationId xmlns:a16="http://schemas.microsoft.com/office/drawing/2014/main" id="{0A4973C3-107B-DABA-E8B4-12BB62EFC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7092" y="601792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Lecturer outline">
              <a:extLst>
                <a:ext uri="{FF2B5EF4-FFF2-40B4-BE49-F238E27FC236}">
                  <a16:creationId xmlns:a16="http://schemas.microsoft.com/office/drawing/2014/main" id="{AC824283-1C71-1E67-EBFC-7DA9FA44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5704" y="601792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ecturer outline">
              <a:extLst>
                <a:ext uri="{FF2B5EF4-FFF2-40B4-BE49-F238E27FC236}">
                  <a16:creationId xmlns:a16="http://schemas.microsoft.com/office/drawing/2014/main" id="{A0178468-94EA-2F77-8DF2-5F973D1D8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1982" y="601792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Lecturer outline">
              <a:extLst>
                <a:ext uri="{FF2B5EF4-FFF2-40B4-BE49-F238E27FC236}">
                  <a16:creationId xmlns:a16="http://schemas.microsoft.com/office/drawing/2014/main" id="{2E5C3648-A3B2-4B9B-6669-532A1F27B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88260" y="601792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Lecturer outline">
              <a:extLst>
                <a:ext uri="{FF2B5EF4-FFF2-40B4-BE49-F238E27FC236}">
                  <a16:creationId xmlns:a16="http://schemas.microsoft.com/office/drawing/2014/main" id="{3A7E73B4-BEA3-124A-09FE-826C92763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4538" y="601792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Lecturer outline">
              <a:extLst>
                <a:ext uri="{FF2B5EF4-FFF2-40B4-BE49-F238E27FC236}">
                  <a16:creationId xmlns:a16="http://schemas.microsoft.com/office/drawing/2014/main" id="{E0128223-BFC3-C2E2-5D11-32FCBCEAC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0816" y="601792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380DF5-C4E0-306F-5616-BA3DB29692CC}"/>
              </a:ext>
            </a:extLst>
          </p:cNvPr>
          <p:cNvGrpSpPr/>
          <p:nvPr/>
        </p:nvGrpSpPr>
        <p:grpSpPr>
          <a:xfrm>
            <a:off x="3946004" y="3241264"/>
            <a:ext cx="4657367" cy="3257575"/>
            <a:chOff x="3198488" y="2218911"/>
            <a:chExt cx="5871477" cy="4209049"/>
          </a:xfrm>
        </p:grpSpPr>
        <p:pic>
          <p:nvPicPr>
            <p:cNvPr id="33" name="Graphic 32" descr="Group outline">
              <a:extLst>
                <a:ext uri="{FF2B5EF4-FFF2-40B4-BE49-F238E27FC236}">
                  <a16:creationId xmlns:a16="http://schemas.microsoft.com/office/drawing/2014/main" id="{E4C7190E-C250-34D3-13F5-FCA7F0593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840191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Group outline">
              <a:extLst>
                <a:ext uri="{FF2B5EF4-FFF2-40B4-BE49-F238E27FC236}">
                  <a16:creationId xmlns:a16="http://schemas.microsoft.com/office/drawing/2014/main" id="{19F38E6D-C28A-FB7F-8AEF-041DED5A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839533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Group outline">
              <a:extLst>
                <a:ext uri="{FF2B5EF4-FFF2-40B4-BE49-F238E27FC236}">
                  <a16:creationId xmlns:a16="http://schemas.microsoft.com/office/drawing/2014/main" id="{908B58F0-B469-6097-5562-0B921B2E2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83887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Group outline">
              <a:extLst>
                <a:ext uri="{FF2B5EF4-FFF2-40B4-BE49-F238E27FC236}">
                  <a16:creationId xmlns:a16="http://schemas.microsoft.com/office/drawing/2014/main" id="{6CFB476B-24CD-273E-CD79-A2E2CF81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838217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Group outline">
              <a:extLst>
                <a:ext uri="{FF2B5EF4-FFF2-40B4-BE49-F238E27FC236}">
                  <a16:creationId xmlns:a16="http://schemas.microsoft.com/office/drawing/2014/main" id="{D6EB3B7F-81BF-3A69-19F3-1F995017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837559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Group outline">
              <a:extLst>
                <a:ext uri="{FF2B5EF4-FFF2-40B4-BE49-F238E27FC236}">
                  <a16:creationId xmlns:a16="http://schemas.microsoft.com/office/drawing/2014/main" id="{858BC9EC-D543-C382-A7F9-C7441B099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836901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Group outline">
              <a:extLst>
                <a:ext uri="{FF2B5EF4-FFF2-40B4-BE49-F238E27FC236}">
                  <a16:creationId xmlns:a16="http://schemas.microsoft.com/office/drawing/2014/main" id="{6325F4CC-98E2-BAA4-3220-F83F5167C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5513560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Group outline">
              <a:extLst>
                <a:ext uri="{FF2B5EF4-FFF2-40B4-BE49-F238E27FC236}">
                  <a16:creationId xmlns:a16="http://schemas.microsoft.com/office/drawing/2014/main" id="{E1693066-4ADF-F08E-0972-DC91C939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5512902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Group outline">
              <a:extLst>
                <a:ext uri="{FF2B5EF4-FFF2-40B4-BE49-F238E27FC236}">
                  <a16:creationId xmlns:a16="http://schemas.microsoft.com/office/drawing/2014/main" id="{B24251CE-93A6-6150-426C-DB9299D23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5512244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Group outline">
              <a:extLst>
                <a:ext uri="{FF2B5EF4-FFF2-40B4-BE49-F238E27FC236}">
                  <a16:creationId xmlns:a16="http://schemas.microsoft.com/office/drawing/2014/main" id="{81966ED4-F134-5388-ACA1-E3E348C88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5511586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Group outline">
              <a:extLst>
                <a:ext uri="{FF2B5EF4-FFF2-40B4-BE49-F238E27FC236}">
                  <a16:creationId xmlns:a16="http://schemas.microsoft.com/office/drawing/2014/main" id="{9D0057F6-BBA7-C994-3597-07F7A3DA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5510928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Group outline">
              <a:extLst>
                <a:ext uri="{FF2B5EF4-FFF2-40B4-BE49-F238E27FC236}">
                  <a16:creationId xmlns:a16="http://schemas.microsoft.com/office/drawing/2014/main" id="{FAD21991-F5EE-A31F-5306-804A21912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5510270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Group outline">
              <a:extLst>
                <a:ext uri="{FF2B5EF4-FFF2-40B4-BE49-F238E27FC236}">
                  <a16:creationId xmlns:a16="http://schemas.microsoft.com/office/drawing/2014/main" id="{C9E6ADCA-9687-5829-3FE0-26E2F9A0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5509612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Group outline">
              <a:extLst>
                <a:ext uri="{FF2B5EF4-FFF2-40B4-BE49-F238E27FC236}">
                  <a16:creationId xmlns:a16="http://schemas.microsoft.com/office/drawing/2014/main" id="{C434297A-C5F8-4647-F6E9-D7B6CD4E9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841058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Group outline">
              <a:extLst>
                <a:ext uri="{FF2B5EF4-FFF2-40B4-BE49-F238E27FC236}">
                  <a16:creationId xmlns:a16="http://schemas.microsoft.com/office/drawing/2014/main" id="{B237F018-1AB4-296C-45E6-B3E01044D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3531196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Group outline">
              <a:extLst>
                <a:ext uri="{FF2B5EF4-FFF2-40B4-BE49-F238E27FC236}">
                  <a16:creationId xmlns:a16="http://schemas.microsoft.com/office/drawing/2014/main" id="{C91B51A7-06EF-C0A1-44A6-D21372129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3530538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Group outline">
              <a:extLst>
                <a:ext uri="{FF2B5EF4-FFF2-40B4-BE49-F238E27FC236}">
                  <a16:creationId xmlns:a16="http://schemas.microsoft.com/office/drawing/2014/main" id="{998EFB9D-7CF0-F92B-99A2-F8F8BAFC3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3529880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Group outline">
              <a:extLst>
                <a:ext uri="{FF2B5EF4-FFF2-40B4-BE49-F238E27FC236}">
                  <a16:creationId xmlns:a16="http://schemas.microsoft.com/office/drawing/2014/main" id="{B3462B4F-2F4C-FF5A-6F61-6631B880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352922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Group outline">
              <a:extLst>
                <a:ext uri="{FF2B5EF4-FFF2-40B4-BE49-F238E27FC236}">
                  <a16:creationId xmlns:a16="http://schemas.microsoft.com/office/drawing/2014/main" id="{C89366F4-C610-FE29-91F4-98C1A4BA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3528564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Group outline">
              <a:extLst>
                <a:ext uri="{FF2B5EF4-FFF2-40B4-BE49-F238E27FC236}">
                  <a16:creationId xmlns:a16="http://schemas.microsoft.com/office/drawing/2014/main" id="{F8AF5DE9-9034-FFBD-C0CA-ACE5F85A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3527906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Group outline">
              <a:extLst>
                <a:ext uri="{FF2B5EF4-FFF2-40B4-BE49-F238E27FC236}">
                  <a16:creationId xmlns:a16="http://schemas.microsoft.com/office/drawing/2014/main" id="{B8011A91-9DAA-14D0-039A-5FFF804A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204565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Group outline">
              <a:extLst>
                <a:ext uri="{FF2B5EF4-FFF2-40B4-BE49-F238E27FC236}">
                  <a16:creationId xmlns:a16="http://schemas.microsoft.com/office/drawing/2014/main" id="{05BBCD74-B358-E886-BCE8-48286A34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203907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Group outline">
              <a:extLst>
                <a:ext uri="{FF2B5EF4-FFF2-40B4-BE49-F238E27FC236}">
                  <a16:creationId xmlns:a16="http://schemas.microsoft.com/office/drawing/2014/main" id="{C70A4D7C-8166-8708-19CE-971B930F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203249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Group outline">
              <a:extLst>
                <a:ext uri="{FF2B5EF4-FFF2-40B4-BE49-F238E27FC236}">
                  <a16:creationId xmlns:a16="http://schemas.microsoft.com/office/drawing/2014/main" id="{47A33727-3C52-C1D7-D28B-DD908CED6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202591"/>
              <a:ext cx="914400" cy="914400"/>
            </a:xfrm>
            <a:prstGeom prst="rect">
              <a:avLst/>
            </a:prstGeom>
          </p:spPr>
        </p:pic>
        <p:pic>
          <p:nvPicPr>
            <p:cNvPr id="48" name="Graphic 47" descr="Group outline">
              <a:extLst>
                <a:ext uri="{FF2B5EF4-FFF2-40B4-BE49-F238E27FC236}">
                  <a16:creationId xmlns:a16="http://schemas.microsoft.com/office/drawing/2014/main" id="{CA33F0D0-D9DF-D751-C823-408F5FBD9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201933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Group outline">
              <a:extLst>
                <a:ext uri="{FF2B5EF4-FFF2-40B4-BE49-F238E27FC236}">
                  <a16:creationId xmlns:a16="http://schemas.microsoft.com/office/drawing/2014/main" id="{31A44FD7-2E21-AB33-E1AD-6C48D8EDE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20127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Group outline">
              <a:extLst>
                <a:ext uri="{FF2B5EF4-FFF2-40B4-BE49-F238E27FC236}">
                  <a16:creationId xmlns:a16="http://schemas.microsoft.com/office/drawing/2014/main" id="{F02588DD-E90A-1808-E4DC-2E25E9803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200617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Group outline">
              <a:extLst>
                <a:ext uri="{FF2B5EF4-FFF2-40B4-BE49-F238E27FC236}">
                  <a16:creationId xmlns:a16="http://schemas.microsoft.com/office/drawing/2014/main" id="{D9DE97CC-9523-58A0-BD44-7772EC451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3532063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Group outline">
              <a:extLst>
                <a:ext uri="{FF2B5EF4-FFF2-40B4-BE49-F238E27FC236}">
                  <a16:creationId xmlns:a16="http://schemas.microsoft.com/office/drawing/2014/main" id="{5973548D-F330-F81E-6912-A673B608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2222201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Group outline">
              <a:extLst>
                <a:ext uri="{FF2B5EF4-FFF2-40B4-BE49-F238E27FC236}">
                  <a16:creationId xmlns:a16="http://schemas.microsoft.com/office/drawing/2014/main" id="{A3556E97-B099-144F-2186-07FD662B3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221543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Group outline">
              <a:extLst>
                <a:ext uri="{FF2B5EF4-FFF2-40B4-BE49-F238E27FC236}">
                  <a16:creationId xmlns:a16="http://schemas.microsoft.com/office/drawing/2014/main" id="{1576427E-9524-4ACA-D8A2-BC8179592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220885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Group outline">
              <a:extLst>
                <a:ext uri="{FF2B5EF4-FFF2-40B4-BE49-F238E27FC236}">
                  <a16:creationId xmlns:a16="http://schemas.microsoft.com/office/drawing/2014/main" id="{65CA8F46-825E-2576-1C24-517FB23BD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220227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Group outline">
              <a:extLst>
                <a:ext uri="{FF2B5EF4-FFF2-40B4-BE49-F238E27FC236}">
                  <a16:creationId xmlns:a16="http://schemas.microsoft.com/office/drawing/2014/main" id="{E40EB1C7-1562-AB7A-388A-238055C4B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219569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Group outline">
              <a:extLst>
                <a:ext uri="{FF2B5EF4-FFF2-40B4-BE49-F238E27FC236}">
                  <a16:creationId xmlns:a16="http://schemas.microsoft.com/office/drawing/2014/main" id="{B7B269BB-0F84-787B-7011-ED2F4208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218911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Group outline">
              <a:extLst>
                <a:ext uri="{FF2B5EF4-FFF2-40B4-BE49-F238E27FC236}">
                  <a16:creationId xmlns:a16="http://schemas.microsoft.com/office/drawing/2014/main" id="{2E01406B-86CE-F342-263D-CCE06296F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8488" y="2898202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Group outline">
              <a:extLst>
                <a:ext uri="{FF2B5EF4-FFF2-40B4-BE49-F238E27FC236}">
                  <a16:creationId xmlns:a16="http://schemas.microsoft.com/office/drawing/2014/main" id="{2A112728-462D-606C-2642-A040C9551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894912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Group outline">
              <a:extLst>
                <a:ext uri="{FF2B5EF4-FFF2-40B4-BE49-F238E27FC236}">
                  <a16:creationId xmlns:a16="http://schemas.microsoft.com/office/drawing/2014/main" id="{29382F92-EC2F-81C1-C9B6-E6DE4F284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894254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Group outline">
              <a:extLst>
                <a:ext uri="{FF2B5EF4-FFF2-40B4-BE49-F238E27FC236}">
                  <a16:creationId xmlns:a16="http://schemas.microsoft.com/office/drawing/2014/main" id="{675F811A-1D21-F48E-CAAA-B26FEA57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893596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Group outline">
              <a:extLst>
                <a:ext uri="{FF2B5EF4-FFF2-40B4-BE49-F238E27FC236}">
                  <a16:creationId xmlns:a16="http://schemas.microsoft.com/office/drawing/2014/main" id="{3297C7A9-B465-14CB-6751-0D476D91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892938"/>
              <a:ext cx="914400" cy="914400"/>
            </a:xfrm>
            <a:prstGeom prst="rect">
              <a:avLst/>
            </a:prstGeom>
          </p:spPr>
        </p:pic>
        <p:pic>
          <p:nvPicPr>
            <p:cNvPr id="63" name="Graphic 62" descr="Group outline">
              <a:extLst>
                <a:ext uri="{FF2B5EF4-FFF2-40B4-BE49-F238E27FC236}">
                  <a16:creationId xmlns:a16="http://schemas.microsoft.com/office/drawing/2014/main" id="{65FC4773-5608-470D-32AD-4CC36DFB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892280"/>
              <a:ext cx="914400" cy="914400"/>
            </a:xfrm>
            <a:prstGeom prst="rect">
              <a:avLst/>
            </a:prstGeom>
          </p:spPr>
        </p:pic>
        <p:pic>
          <p:nvPicPr>
            <p:cNvPr id="64" name="Graphic 63" descr="Group outline">
              <a:extLst>
                <a:ext uri="{FF2B5EF4-FFF2-40B4-BE49-F238E27FC236}">
                  <a16:creationId xmlns:a16="http://schemas.microsoft.com/office/drawing/2014/main" id="{933D43EA-58F8-C86F-5B33-15CC1A1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891622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Group outline">
              <a:extLst>
                <a:ext uri="{FF2B5EF4-FFF2-40B4-BE49-F238E27FC236}">
                  <a16:creationId xmlns:a16="http://schemas.microsoft.com/office/drawing/2014/main" id="{E9AD97E2-8AC2-F215-CB12-C342AECB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223068"/>
              <a:ext cx="914400" cy="914400"/>
            </a:xfrm>
            <a:prstGeom prst="rect">
              <a:avLst/>
            </a:prstGeom>
          </p:spPr>
        </p:pic>
      </p:grpSp>
      <p:pic>
        <p:nvPicPr>
          <p:cNvPr id="69" name="Content Placeholder 3" descr="Wave outline">
            <a:extLst>
              <a:ext uri="{FF2B5EF4-FFF2-40B4-BE49-F238E27FC236}">
                <a16:creationId xmlns:a16="http://schemas.microsoft.com/office/drawing/2014/main" id="{377D850C-68FD-0246-7E09-459C7B0DB74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2305451" y="7485292"/>
            <a:ext cx="1220203" cy="711058"/>
          </a:xfr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1C7EA5-4BB1-D51C-DB89-F1DCBE4D2A79}"/>
              </a:ext>
            </a:extLst>
          </p:cNvPr>
          <p:cNvCxnSpPr/>
          <p:nvPr/>
        </p:nvCxnSpPr>
        <p:spPr>
          <a:xfrm>
            <a:off x="0" y="6461279"/>
            <a:ext cx="914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Content Placeholder 3" descr="Wave outline">
            <a:extLst>
              <a:ext uri="{FF2B5EF4-FFF2-40B4-BE49-F238E27FC236}">
                <a16:creationId xmlns:a16="http://schemas.microsoft.com/office/drawing/2014/main" id="{AA519F12-53C9-4844-C521-8D90D842F5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1332388" y="7507337"/>
            <a:ext cx="1220203" cy="711058"/>
          </a:xfrm>
          <a:prstGeom prst="rect">
            <a:avLst/>
          </a:prstGeom>
        </p:spPr>
      </p:pic>
      <p:pic>
        <p:nvPicPr>
          <p:cNvPr id="72" name="Content Placeholder 3" descr="Wave outline">
            <a:extLst>
              <a:ext uri="{FF2B5EF4-FFF2-40B4-BE49-F238E27FC236}">
                <a16:creationId xmlns:a16="http://schemas.microsoft.com/office/drawing/2014/main" id="{B17EC2C7-F0CB-6A0B-76AF-1B08E2A5A6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220483" y="7507337"/>
            <a:ext cx="1220203" cy="711058"/>
          </a:xfrm>
          <a:prstGeom prst="rect">
            <a:avLst/>
          </a:prstGeom>
        </p:spPr>
      </p:pic>
      <p:pic>
        <p:nvPicPr>
          <p:cNvPr id="73" name="Content Placeholder 3" descr="Wave outline">
            <a:extLst>
              <a:ext uri="{FF2B5EF4-FFF2-40B4-BE49-F238E27FC236}">
                <a16:creationId xmlns:a16="http://schemas.microsoft.com/office/drawing/2014/main" id="{C4951AB9-6711-DC11-965F-11963B8FB7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799232" y="7507337"/>
            <a:ext cx="1220203" cy="711058"/>
          </a:xfrm>
          <a:prstGeom prst="rect">
            <a:avLst/>
          </a:prstGeom>
        </p:spPr>
      </p:pic>
      <p:pic>
        <p:nvPicPr>
          <p:cNvPr id="74" name="Content Placeholder 3" descr="Wave outline">
            <a:extLst>
              <a:ext uri="{FF2B5EF4-FFF2-40B4-BE49-F238E27FC236}">
                <a16:creationId xmlns:a16="http://schemas.microsoft.com/office/drawing/2014/main" id="{F615BFD4-4F3F-C47A-7040-C043F6AFB5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1796332" y="7507337"/>
            <a:ext cx="1220204" cy="711058"/>
          </a:xfrm>
          <a:prstGeom prst="rect">
            <a:avLst/>
          </a:prstGeom>
        </p:spPr>
      </p:pic>
      <p:pic>
        <p:nvPicPr>
          <p:cNvPr id="79" name="Graphic 78" descr="Office worker female outline">
            <a:extLst>
              <a:ext uri="{FF2B5EF4-FFF2-40B4-BE49-F238E27FC236}">
                <a16:creationId xmlns:a16="http://schemas.microsoft.com/office/drawing/2014/main" id="{F5D063BD-0CB6-D73A-79C9-E2E03107FB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54021" y="638261"/>
            <a:ext cx="1372593" cy="1372593"/>
          </a:xfrm>
          <a:prstGeom prst="rect">
            <a:avLst/>
          </a:prstGeom>
        </p:spPr>
      </p:pic>
      <p:pic>
        <p:nvPicPr>
          <p:cNvPr id="81" name="Graphic 80" descr="Tug boat outline">
            <a:extLst>
              <a:ext uri="{FF2B5EF4-FFF2-40B4-BE49-F238E27FC236}">
                <a16:creationId xmlns:a16="http://schemas.microsoft.com/office/drawing/2014/main" id="{9F37E6EF-AAC6-3435-78BA-3834557547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4651496" y="5976690"/>
            <a:ext cx="2304232" cy="230423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814EEDD-9355-75D7-BFEF-1B7F1B51FCDF}"/>
              </a:ext>
            </a:extLst>
          </p:cNvPr>
          <p:cNvSpPr txBox="1"/>
          <p:nvPr/>
        </p:nvSpPr>
        <p:spPr>
          <a:xfrm>
            <a:off x="2085517" y="4574760"/>
            <a:ext cx="34036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Large cohort</a:t>
            </a:r>
            <a:endParaRPr lang="en-GB" sz="2400" dirty="0">
              <a:cs typeface="Calibri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15F0701-DBE7-BD63-E4D9-A2D75685E57D}"/>
              </a:ext>
            </a:extLst>
          </p:cNvPr>
          <p:cNvSpPr txBox="1"/>
          <p:nvPr/>
        </p:nvSpPr>
        <p:spPr>
          <a:xfrm>
            <a:off x="2496309" y="2632796"/>
            <a:ext cx="34036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Multiple markers</a:t>
            </a:r>
            <a:endParaRPr lang="en-GB" sz="2400" dirty="0">
              <a:cs typeface="Calibri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88C98C1-73EE-4FC0-589F-0AE72AEE402E}"/>
              </a:ext>
            </a:extLst>
          </p:cNvPr>
          <p:cNvSpPr txBox="1"/>
          <p:nvPr/>
        </p:nvSpPr>
        <p:spPr>
          <a:xfrm>
            <a:off x="4196358" y="1622159"/>
            <a:ext cx="36771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Unit leader</a:t>
            </a:r>
            <a:endParaRPr lang="en-GB" sz="2400" dirty="0"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D4345B-CCFF-C3D7-890A-E56267A1D632}"/>
              </a:ext>
            </a:extLst>
          </p:cNvPr>
          <p:cNvGrpSpPr/>
          <p:nvPr/>
        </p:nvGrpSpPr>
        <p:grpSpPr>
          <a:xfrm>
            <a:off x="8884833" y="405145"/>
            <a:ext cx="5136472" cy="4723700"/>
            <a:chOff x="4131405" y="955536"/>
            <a:chExt cx="5136472" cy="4723700"/>
          </a:xfrm>
        </p:grpSpPr>
        <p:pic>
          <p:nvPicPr>
            <p:cNvPr id="7" name="Graphic 6" descr="Box outline">
              <a:extLst>
                <a:ext uri="{FF2B5EF4-FFF2-40B4-BE49-F238E27FC236}">
                  <a16:creationId xmlns:a16="http://schemas.microsoft.com/office/drawing/2014/main" id="{5D12AC52-1196-C59A-87A1-D1988D0E9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372277" y="968718"/>
              <a:ext cx="2895600" cy="2895600"/>
            </a:xfrm>
            <a:prstGeom prst="rect">
              <a:avLst/>
            </a:prstGeom>
          </p:spPr>
        </p:pic>
        <p:pic>
          <p:nvPicPr>
            <p:cNvPr id="8" name="Graphic 7" descr="Box outline">
              <a:extLst>
                <a:ext uri="{FF2B5EF4-FFF2-40B4-BE49-F238E27FC236}">
                  <a16:creationId xmlns:a16="http://schemas.microsoft.com/office/drawing/2014/main" id="{A6E355B4-02B8-7CB5-73E5-5E52F4746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216577" y="2783636"/>
              <a:ext cx="2895600" cy="2895600"/>
            </a:xfrm>
            <a:prstGeom prst="rect">
              <a:avLst/>
            </a:prstGeom>
          </p:spPr>
        </p:pic>
        <p:pic>
          <p:nvPicPr>
            <p:cNvPr id="9" name="Graphic 8" descr="Box outline">
              <a:extLst>
                <a:ext uri="{FF2B5EF4-FFF2-40B4-BE49-F238E27FC236}">
                  <a16:creationId xmlns:a16="http://schemas.microsoft.com/office/drawing/2014/main" id="{D43A0315-483B-2099-07D0-95559673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131405" y="955536"/>
              <a:ext cx="2895600" cy="28956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7F4A2C-01B8-56C0-668A-642032F7A594}"/>
                </a:ext>
              </a:extLst>
            </p:cNvPr>
            <p:cNvSpPr txBox="1"/>
            <p:nvPr/>
          </p:nvSpPr>
          <p:spPr>
            <a:xfrm rot="19788928">
              <a:off x="5555324" y="2782542"/>
              <a:ext cx="14109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Moderation</a:t>
              </a:r>
              <a:endParaRPr lang="en-GB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C4151C-99F2-0CF5-CA3D-4BF82935F543}"/>
                </a:ext>
              </a:extLst>
            </p:cNvPr>
            <p:cNvSpPr txBox="1"/>
            <p:nvPr/>
          </p:nvSpPr>
          <p:spPr>
            <a:xfrm rot="19843712">
              <a:off x="6678325" y="4617889"/>
              <a:ext cx="1194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Extensions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CCDC81-ACEF-C8ED-8D44-7ADB22F1925A}"/>
                </a:ext>
              </a:extLst>
            </p:cNvPr>
            <p:cNvSpPr txBox="1"/>
            <p:nvPr/>
          </p:nvSpPr>
          <p:spPr>
            <a:xfrm rot="19843712">
              <a:off x="7783317" y="2679705"/>
              <a:ext cx="11945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Anonymous marking</a:t>
              </a:r>
            </a:p>
          </p:txBody>
        </p:sp>
      </p:grpSp>
      <p:pic>
        <p:nvPicPr>
          <p:cNvPr id="15" name="Content Placeholder 5" descr="Lighthouse scene outline">
            <a:extLst>
              <a:ext uri="{FF2B5EF4-FFF2-40B4-BE49-F238E27FC236}">
                <a16:creationId xmlns:a16="http://schemas.microsoft.com/office/drawing/2014/main" id="{8CF2BB6F-64BA-076F-960B-D9EB404284F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1861" r="10415" b="27809"/>
          <a:stretch/>
        </p:blipFill>
        <p:spPr>
          <a:xfrm>
            <a:off x="9851621" y="5343700"/>
            <a:ext cx="3162301" cy="29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48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FDAF-FA8C-E0CC-18C2-6FEC0BBD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90" y="209891"/>
            <a:ext cx="8640000" cy="592544"/>
          </a:xfrm>
        </p:spPr>
        <p:txBody>
          <a:bodyPr lIns="91440" tIns="45720" rIns="91440" bIns="45720" anchor="b"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Setting Sail</a:t>
            </a:r>
          </a:p>
        </p:txBody>
      </p:sp>
      <p:pic>
        <p:nvPicPr>
          <p:cNvPr id="17" name="Graphic 16" descr="Captain female outline">
            <a:extLst>
              <a:ext uri="{FF2B5EF4-FFF2-40B4-BE49-F238E27FC236}">
                <a16:creationId xmlns:a16="http://schemas.microsoft.com/office/drawing/2014/main" id="{94FCD8E4-27F8-7E26-8260-21221DFDF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5407" y="5903040"/>
            <a:ext cx="330065" cy="330065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A9A864E-BF7D-F7A4-B1BB-EC84A289724C}"/>
              </a:ext>
            </a:extLst>
          </p:cNvPr>
          <p:cNvGrpSpPr/>
          <p:nvPr/>
        </p:nvGrpSpPr>
        <p:grpSpPr>
          <a:xfrm>
            <a:off x="687756" y="6073002"/>
            <a:ext cx="585368" cy="156451"/>
            <a:chOff x="1635704" y="601792"/>
            <a:chExt cx="3545788" cy="914400"/>
          </a:xfrm>
        </p:grpSpPr>
        <p:pic>
          <p:nvPicPr>
            <p:cNvPr id="13" name="Graphic 12" descr="Lecturer outline">
              <a:extLst>
                <a:ext uri="{FF2B5EF4-FFF2-40B4-BE49-F238E27FC236}">
                  <a16:creationId xmlns:a16="http://schemas.microsoft.com/office/drawing/2014/main" id="{0A4973C3-107B-DABA-E8B4-12BB62EFC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7092" y="601792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Lecturer outline">
              <a:extLst>
                <a:ext uri="{FF2B5EF4-FFF2-40B4-BE49-F238E27FC236}">
                  <a16:creationId xmlns:a16="http://schemas.microsoft.com/office/drawing/2014/main" id="{AC824283-1C71-1E67-EBFC-7DA9FA44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5704" y="601792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ecturer outline">
              <a:extLst>
                <a:ext uri="{FF2B5EF4-FFF2-40B4-BE49-F238E27FC236}">
                  <a16:creationId xmlns:a16="http://schemas.microsoft.com/office/drawing/2014/main" id="{A0178468-94EA-2F77-8DF2-5F973D1D8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1982" y="601792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Lecturer outline">
              <a:extLst>
                <a:ext uri="{FF2B5EF4-FFF2-40B4-BE49-F238E27FC236}">
                  <a16:creationId xmlns:a16="http://schemas.microsoft.com/office/drawing/2014/main" id="{2E5C3648-A3B2-4B9B-6669-532A1F27B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88260" y="601792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Lecturer outline">
              <a:extLst>
                <a:ext uri="{FF2B5EF4-FFF2-40B4-BE49-F238E27FC236}">
                  <a16:creationId xmlns:a16="http://schemas.microsoft.com/office/drawing/2014/main" id="{3A7E73B4-BEA3-124A-09FE-826C92763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4538" y="601792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Lecturer outline">
              <a:extLst>
                <a:ext uri="{FF2B5EF4-FFF2-40B4-BE49-F238E27FC236}">
                  <a16:creationId xmlns:a16="http://schemas.microsoft.com/office/drawing/2014/main" id="{E0128223-BFC3-C2E2-5D11-32FCBCEAC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0816" y="601792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380DF5-C4E0-306F-5616-BA3DB29692CC}"/>
              </a:ext>
            </a:extLst>
          </p:cNvPr>
          <p:cNvGrpSpPr/>
          <p:nvPr/>
        </p:nvGrpSpPr>
        <p:grpSpPr>
          <a:xfrm>
            <a:off x="366620" y="6068073"/>
            <a:ext cx="193834" cy="220529"/>
            <a:chOff x="3198488" y="2218911"/>
            <a:chExt cx="5871477" cy="4209049"/>
          </a:xfrm>
        </p:grpSpPr>
        <p:pic>
          <p:nvPicPr>
            <p:cNvPr id="33" name="Graphic 32" descr="Group outline">
              <a:extLst>
                <a:ext uri="{FF2B5EF4-FFF2-40B4-BE49-F238E27FC236}">
                  <a16:creationId xmlns:a16="http://schemas.microsoft.com/office/drawing/2014/main" id="{E4C7190E-C250-34D3-13F5-FCA7F0593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840191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Group outline">
              <a:extLst>
                <a:ext uri="{FF2B5EF4-FFF2-40B4-BE49-F238E27FC236}">
                  <a16:creationId xmlns:a16="http://schemas.microsoft.com/office/drawing/2014/main" id="{19F38E6D-C28A-FB7F-8AEF-041DED5A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839533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Group outline">
              <a:extLst>
                <a:ext uri="{FF2B5EF4-FFF2-40B4-BE49-F238E27FC236}">
                  <a16:creationId xmlns:a16="http://schemas.microsoft.com/office/drawing/2014/main" id="{908B58F0-B469-6097-5562-0B921B2E2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83887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Group outline">
              <a:extLst>
                <a:ext uri="{FF2B5EF4-FFF2-40B4-BE49-F238E27FC236}">
                  <a16:creationId xmlns:a16="http://schemas.microsoft.com/office/drawing/2014/main" id="{6CFB476B-24CD-273E-CD79-A2E2CF81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838217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Group outline">
              <a:extLst>
                <a:ext uri="{FF2B5EF4-FFF2-40B4-BE49-F238E27FC236}">
                  <a16:creationId xmlns:a16="http://schemas.microsoft.com/office/drawing/2014/main" id="{D6EB3B7F-81BF-3A69-19F3-1F995017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837559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Group outline">
              <a:extLst>
                <a:ext uri="{FF2B5EF4-FFF2-40B4-BE49-F238E27FC236}">
                  <a16:creationId xmlns:a16="http://schemas.microsoft.com/office/drawing/2014/main" id="{858BC9EC-D543-C382-A7F9-C7441B099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836901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Group outline">
              <a:extLst>
                <a:ext uri="{FF2B5EF4-FFF2-40B4-BE49-F238E27FC236}">
                  <a16:creationId xmlns:a16="http://schemas.microsoft.com/office/drawing/2014/main" id="{6325F4CC-98E2-BAA4-3220-F83F5167C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5513560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Group outline">
              <a:extLst>
                <a:ext uri="{FF2B5EF4-FFF2-40B4-BE49-F238E27FC236}">
                  <a16:creationId xmlns:a16="http://schemas.microsoft.com/office/drawing/2014/main" id="{E1693066-4ADF-F08E-0972-DC91C939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5512902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Group outline">
              <a:extLst>
                <a:ext uri="{FF2B5EF4-FFF2-40B4-BE49-F238E27FC236}">
                  <a16:creationId xmlns:a16="http://schemas.microsoft.com/office/drawing/2014/main" id="{B24251CE-93A6-6150-426C-DB9299D23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5512244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Group outline">
              <a:extLst>
                <a:ext uri="{FF2B5EF4-FFF2-40B4-BE49-F238E27FC236}">
                  <a16:creationId xmlns:a16="http://schemas.microsoft.com/office/drawing/2014/main" id="{81966ED4-F134-5388-ACA1-E3E348C88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5511586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Group outline">
              <a:extLst>
                <a:ext uri="{FF2B5EF4-FFF2-40B4-BE49-F238E27FC236}">
                  <a16:creationId xmlns:a16="http://schemas.microsoft.com/office/drawing/2014/main" id="{9D0057F6-BBA7-C994-3597-07F7A3DA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5510928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Group outline">
              <a:extLst>
                <a:ext uri="{FF2B5EF4-FFF2-40B4-BE49-F238E27FC236}">
                  <a16:creationId xmlns:a16="http://schemas.microsoft.com/office/drawing/2014/main" id="{FAD21991-F5EE-A31F-5306-804A21912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5510270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Group outline">
              <a:extLst>
                <a:ext uri="{FF2B5EF4-FFF2-40B4-BE49-F238E27FC236}">
                  <a16:creationId xmlns:a16="http://schemas.microsoft.com/office/drawing/2014/main" id="{C9E6ADCA-9687-5829-3FE0-26E2F9A0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5509612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Group outline">
              <a:extLst>
                <a:ext uri="{FF2B5EF4-FFF2-40B4-BE49-F238E27FC236}">
                  <a16:creationId xmlns:a16="http://schemas.microsoft.com/office/drawing/2014/main" id="{C434297A-C5F8-4647-F6E9-D7B6CD4E9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841058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Group outline">
              <a:extLst>
                <a:ext uri="{FF2B5EF4-FFF2-40B4-BE49-F238E27FC236}">
                  <a16:creationId xmlns:a16="http://schemas.microsoft.com/office/drawing/2014/main" id="{B237F018-1AB4-296C-45E6-B3E01044D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3531196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Group outline">
              <a:extLst>
                <a:ext uri="{FF2B5EF4-FFF2-40B4-BE49-F238E27FC236}">
                  <a16:creationId xmlns:a16="http://schemas.microsoft.com/office/drawing/2014/main" id="{C91B51A7-06EF-C0A1-44A6-D21372129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3530538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Group outline">
              <a:extLst>
                <a:ext uri="{FF2B5EF4-FFF2-40B4-BE49-F238E27FC236}">
                  <a16:creationId xmlns:a16="http://schemas.microsoft.com/office/drawing/2014/main" id="{998EFB9D-7CF0-F92B-99A2-F8F8BAFC3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3529880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Group outline">
              <a:extLst>
                <a:ext uri="{FF2B5EF4-FFF2-40B4-BE49-F238E27FC236}">
                  <a16:creationId xmlns:a16="http://schemas.microsoft.com/office/drawing/2014/main" id="{B3462B4F-2F4C-FF5A-6F61-6631B880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352922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Group outline">
              <a:extLst>
                <a:ext uri="{FF2B5EF4-FFF2-40B4-BE49-F238E27FC236}">
                  <a16:creationId xmlns:a16="http://schemas.microsoft.com/office/drawing/2014/main" id="{C89366F4-C610-FE29-91F4-98C1A4BA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3528564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Group outline">
              <a:extLst>
                <a:ext uri="{FF2B5EF4-FFF2-40B4-BE49-F238E27FC236}">
                  <a16:creationId xmlns:a16="http://schemas.microsoft.com/office/drawing/2014/main" id="{F8AF5DE9-9034-FFBD-C0CA-ACE5F85A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3527906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Group outline">
              <a:extLst>
                <a:ext uri="{FF2B5EF4-FFF2-40B4-BE49-F238E27FC236}">
                  <a16:creationId xmlns:a16="http://schemas.microsoft.com/office/drawing/2014/main" id="{B8011A91-9DAA-14D0-039A-5FFF804A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204565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Group outline">
              <a:extLst>
                <a:ext uri="{FF2B5EF4-FFF2-40B4-BE49-F238E27FC236}">
                  <a16:creationId xmlns:a16="http://schemas.microsoft.com/office/drawing/2014/main" id="{05BBCD74-B358-E886-BCE8-48286A34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203907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Group outline">
              <a:extLst>
                <a:ext uri="{FF2B5EF4-FFF2-40B4-BE49-F238E27FC236}">
                  <a16:creationId xmlns:a16="http://schemas.microsoft.com/office/drawing/2014/main" id="{C70A4D7C-8166-8708-19CE-971B930F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203249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Group outline">
              <a:extLst>
                <a:ext uri="{FF2B5EF4-FFF2-40B4-BE49-F238E27FC236}">
                  <a16:creationId xmlns:a16="http://schemas.microsoft.com/office/drawing/2014/main" id="{47A33727-3C52-C1D7-D28B-DD908CED6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202591"/>
              <a:ext cx="914400" cy="914400"/>
            </a:xfrm>
            <a:prstGeom prst="rect">
              <a:avLst/>
            </a:prstGeom>
          </p:spPr>
        </p:pic>
        <p:pic>
          <p:nvPicPr>
            <p:cNvPr id="48" name="Graphic 47" descr="Group outline">
              <a:extLst>
                <a:ext uri="{FF2B5EF4-FFF2-40B4-BE49-F238E27FC236}">
                  <a16:creationId xmlns:a16="http://schemas.microsoft.com/office/drawing/2014/main" id="{CA33F0D0-D9DF-D751-C823-408F5FBD9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201933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Group outline">
              <a:extLst>
                <a:ext uri="{FF2B5EF4-FFF2-40B4-BE49-F238E27FC236}">
                  <a16:creationId xmlns:a16="http://schemas.microsoft.com/office/drawing/2014/main" id="{31A44FD7-2E21-AB33-E1AD-6C48D8EDE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20127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Group outline">
              <a:extLst>
                <a:ext uri="{FF2B5EF4-FFF2-40B4-BE49-F238E27FC236}">
                  <a16:creationId xmlns:a16="http://schemas.microsoft.com/office/drawing/2014/main" id="{F02588DD-E90A-1808-E4DC-2E25E9803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200617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Group outline">
              <a:extLst>
                <a:ext uri="{FF2B5EF4-FFF2-40B4-BE49-F238E27FC236}">
                  <a16:creationId xmlns:a16="http://schemas.microsoft.com/office/drawing/2014/main" id="{D9DE97CC-9523-58A0-BD44-7772EC451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3532063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Group outline">
              <a:extLst>
                <a:ext uri="{FF2B5EF4-FFF2-40B4-BE49-F238E27FC236}">
                  <a16:creationId xmlns:a16="http://schemas.microsoft.com/office/drawing/2014/main" id="{5973548D-F330-F81E-6912-A673B608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2222201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Group outline">
              <a:extLst>
                <a:ext uri="{FF2B5EF4-FFF2-40B4-BE49-F238E27FC236}">
                  <a16:creationId xmlns:a16="http://schemas.microsoft.com/office/drawing/2014/main" id="{A3556E97-B099-144F-2186-07FD662B3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221543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Group outline">
              <a:extLst>
                <a:ext uri="{FF2B5EF4-FFF2-40B4-BE49-F238E27FC236}">
                  <a16:creationId xmlns:a16="http://schemas.microsoft.com/office/drawing/2014/main" id="{1576427E-9524-4ACA-D8A2-BC8179592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220885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Group outline">
              <a:extLst>
                <a:ext uri="{FF2B5EF4-FFF2-40B4-BE49-F238E27FC236}">
                  <a16:creationId xmlns:a16="http://schemas.microsoft.com/office/drawing/2014/main" id="{65CA8F46-825E-2576-1C24-517FB23BD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220227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Group outline">
              <a:extLst>
                <a:ext uri="{FF2B5EF4-FFF2-40B4-BE49-F238E27FC236}">
                  <a16:creationId xmlns:a16="http://schemas.microsoft.com/office/drawing/2014/main" id="{E40EB1C7-1562-AB7A-388A-238055C4B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219569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Group outline">
              <a:extLst>
                <a:ext uri="{FF2B5EF4-FFF2-40B4-BE49-F238E27FC236}">
                  <a16:creationId xmlns:a16="http://schemas.microsoft.com/office/drawing/2014/main" id="{B7B269BB-0F84-787B-7011-ED2F4208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218911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Group outline">
              <a:extLst>
                <a:ext uri="{FF2B5EF4-FFF2-40B4-BE49-F238E27FC236}">
                  <a16:creationId xmlns:a16="http://schemas.microsoft.com/office/drawing/2014/main" id="{2E01406B-86CE-F342-263D-CCE06296F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8488" y="2898202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Group outline">
              <a:extLst>
                <a:ext uri="{FF2B5EF4-FFF2-40B4-BE49-F238E27FC236}">
                  <a16:creationId xmlns:a16="http://schemas.microsoft.com/office/drawing/2014/main" id="{2A112728-462D-606C-2642-A040C9551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894912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Group outline">
              <a:extLst>
                <a:ext uri="{FF2B5EF4-FFF2-40B4-BE49-F238E27FC236}">
                  <a16:creationId xmlns:a16="http://schemas.microsoft.com/office/drawing/2014/main" id="{29382F92-EC2F-81C1-C9B6-E6DE4F284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894254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Group outline">
              <a:extLst>
                <a:ext uri="{FF2B5EF4-FFF2-40B4-BE49-F238E27FC236}">
                  <a16:creationId xmlns:a16="http://schemas.microsoft.com/office/drawing/2014/main" id="{675F811A-1D21-F48E-CAAA-B26FEA57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893596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Group outline">
              <a:extLst>
                <a:ext uri="{FF2B5EF4-FFF2-40B4-BE49-F238E27FC236}">
                  <a16:creationId xmlns:a16="http://schemas.microsoft.com/office/drawing/2014/main" id="{3297C7A9-B465-14CB-6751-0D476D91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892938"/>
              <a:ext cx="914400" cy="914400"/>
            </a:xfrm>
            <a:prstGeom prst="rect">
              <a:avLst/>
            </a:prstGeom>
          </p:spPr>
        </p:pic>
        <p:pic>
          <p:nvPicPr>
            <p:cNvPr id="63" name="Graphic 62" descr="Group outline">
              <a:extLst>
                <a:ext uri="{FF2B5EF4-FFF2-40B4-BE49-F238E27FC236}">
                  <a16:creationId xmlns:a16="http://schemas.microsoft.com/office/drawing/2014/main" id="{65FC4773-5608-470D-32AD-4CC36DFB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892280"/>
              <a:ext cx="914400" cy="914400"/>
            </a:xfrm>
            <a:prstGeom prst="rect">
              <a:avLst/>
            </a:prstGeom>
          </p:spPr>
        </p:pic>
        <p:pic>
          <p:nvPicPr>
            <p:cNvPr id="64" name="Graphic 63" descr="Group outline">
              <a:extLst>
                <a:ext uri="{FF2B5EF4-FFF2-40B4-BE49-F238E27FC236}">
                  <a16:creationId xmlns:a16="http://schemas.microsoft.com/office/drawing/2014/main" id="{933D43EA-58F8-C86F-5B33-15CC1A1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891622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Group outline">
              <a:extLst>
                <a:ext uri="{FF2B5EF4-FFF2-40B4-BE49-F238E27FC236}">
                  <a16:creationId xmlns:a16="http://schemas.microsoft.com/office/drawing/2014/main" id="{E9AD97E2-8AC2-F215-CB12-C342AECB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223068"/>
              <a:ext cx="914400" cy="914400"/>
            </a:xfrm>
            <a:prstGeom prst="rect">
              <a:avLst/>
            </a:prstGeom>
          </p:spPr>
        </p:pic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1C7EA5-4BB1-D51C-DB89-F1DCBE4D2A79}"/>
              </a:ext>
            </a:extLst>
          </p:cNvPr>
          <p:cNvCxnSpPr/>
          <p:nvPr/>
        </p:nvCxnSpPr>
        <p:spPr>
          <a:xfrm>
            <a:off x="0" y="6461279"/>
            <a:ext cx="914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Content Placeholder 3" descr="Wave outline">
            <a:extLst>
              <a:ext uri="{FF2B5EF4-FFF2-40B4-BE49-F238E27FC236}">
                <a16:creationId xmlns:a16="http://schemas.microsoft.com/office/drawing/2014/main" id="{AA519F12-53C9-4844-C521-8D90D842F5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1332388" y="7507337"/>
            <a:ext cx="1220203" cy="711058"/>
          </a:xfrm>
          <a:prstGeom prst="rect">
            <a:avLst/>
          </a:prstGeom>
        </p:spPr>
      </p:pic>
      <p:pic>
        <p:nvPicPr>
          <p:cNvPr id="72" name="Content Placeholder 3" descr="Wave outline">
            <a:extLst>
              <a:ext uri="{FF2B5EF4-FFF2-40B4-BE49-F238E27FC236}">
                <a16:creationId xmlns:a16="http://schemas.microsoft.com/office/drawing/2014/main" id="{B17EC2C7-F0CB-6A0B-76AF-1B08E2A5A6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220483" y="7507337"/>
            <a:ext cx="1220203" cy="711058"/>
          </a:xfrm>
          <a:prstGeom prst="rect">
            <a:avLst/>
          </a:prstGeom>
        </p:spPr>
      </p:pic>
      <p:pic>
        <p:nvPicPr>
          <p:cNvPr id="73" name="Content Placeholder 3" descr="Wave outline">
            <a:extLst>
              <a:ext uri="{FF2B5EF4-FFF2-40B4-BE49-F238E27FC236}">
                <a16:creationId xmlns:a16="http://schemas.microsoft.com/office/drawing/2014/main" id="{C4951AB9-6711-DC11-965F-11963B8FB7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799232" y="7507337"/>
            <a:ext cx="1220203" cy="711058"/>
          </a:xfrm>
          <a:prstGeom prst="rect">
            <a:avLst/>
          </a:prstGeom>
        </p:spPr>
      </p:pic>
      <p:pic>
        <p:nvPicPr>
          <p:cNvPr id="74" name="Content Placeholder 3" descr="Wave outline">
            <a:extLst>
              <a:ext uri="{FF2B5EF4-FFF2-40B4-BE49-F238E27FC236}">
                <a16:creationId xmlns:a16="http://schemas.microsoft.com/office/drawing/2014/main" id="{F615BFD4-4F3F-C47A-7040-C043F6AFB5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1796332" y="7507337"/>
            <a:ext cx="1220204" cy="711058"/>
          </a:xfrm>
          <a:prstGeom prst="rect">
            <a:avLst/>
          </a:prstGeom>
        </p:spPr>
      </p:pic>
      <p:pic>
        <p:nvPicPr>
          <p:cNvPr id="79" name="Graphic 78" descr="Office worker female outline">
            <a:extLst>
              <a:ext uri="{FF2B5EF4-FFF2-40B4-BE49-F238E27FC236}">
                <a16:creationId xmlns:a16="http://schemas.microsoft.com/office/drawing/2014/main" id="{F5D063BD-0CB6-D73A-79C9-E2E03107FB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54021" y="638261"/>
            <a:ext cx="1372593" cy="1372593"/>
          </a:xfrm>
          <a:prstGeom prst="rect">
            <a:avLst/>
          </a:prstGeom>
        </p:spPr>
      </p:pic>
      <p:pic>
        <p:nvPicPr>
          <p:cNvPr id="81" name="Graphic 80" descr="Tug boat outline">
            <a:extLst>
              <a:ext uri="{FF2B5EF4-FFF2-40B4-BE49-F238E27FC236}">
                <a16:creationId xmlns:a16="http://schemas.microsoft.com/office/drawing/2014/main" id="{9F37E6EF-AAC6-3435-78BA-3834557547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72646" y="4319141"/>
            <a:ext cx="2304232" cy="230423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814EEDD-9355-75D7-BFEF-1B7F1B51FCDF}"/>
              </a:ext>
            </a:extLst>
          </p:cNvPr>
          <p:cNvSpPr txBox="1"/>
          <p:nvPr/>
        </p:nvSpPr>
        <p:spPr>
          <a:xfrm>
            <a:off x="-1656843" y="4380950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Large cohort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15F0701-DBE7-BD63-E4D9-A2D75685E57D}"/>
              </a:ext>
            </a:extLst>
          </p:cNvPr>
          <p:cNvSpPr txBox="1"/>
          <p:nvPr/>
        </p:nvSpPr>
        <p:spPr>
          <a:xfrm>
            <a:off x="-1813985" y="2920047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Multiple markers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88C98C1-73EE-4FC0-589F-0AE72AEE402E}"/>
              </a:ext>
            </a:extLst>
          </p:cNvPr>
          <p:cNvSpPr txBox="1"/>
          <p:nvPr/>
        </p:nvSpPr>
        <p:spPr>
          <a:xfrm>
            <a:off x="-1607268" y="1520953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Unit leader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90B70-C50F-7361-BAEC-B4E8EF51183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400" dirty="0">
                <a:latin typeface="Arial"/>
                <a:cs typeface="Arial"/>
              </a:rPr>
              <a:t>Simultaneous process changes:</a:t>
            </a:r>
            <a:endParaRPr lang="en-US" sz="2400"/>
          </a:p>
          <a:p>
            <a:r>
              <a:rPr lang="en-GB" sz="2400" dirty="0">
                <a:latin typeface="Arial"/>
                <a:cs typeface="Arial"/>
              </a:rPr>
              <a:t>Moderation</a:t>
            </a:r>
          </a:p>
          <a:p>
            <a:r>
              <a:rPr lang="en-GB" sz="2400" dirty="0">
                <a:latin typeface="Arial"/>
                <a:cs typeface="Arial"/>
              </a:rPr>
              <a:t>Extensions</a:t>
            </a:r>
          </a:p>
          <a:p>
            <a:r>
              <a:rPr lang="en-GB" sz="2400" dirty="0">
                <a:latin typeface="Arial"/>
                <a:cs typeface="Arial"/>
              </a:rPr>
              <a:t>Anonymous marking</a:t>
            </a:r>
          </a:p>
          <a:p>
            <a:endParaRPr lang="en-GB" sz="2400" dirty="0"/>
          </a:p>
        </p:txBody>
      </p:sp>
      <p:pic>
        <p:nvPicPr>
          <p:cNvPr id="6" name="Graphic 5" descr="Box outline">
            <a:extLst>
              <a:ext uri="{FF2B5EF4-FFF2-40B4-BE49-F238E27FC236}">
                <a16:creationId xmlns:a16="http://schemas.microsoft.com/office/drawing/2014/main" id="{37C001A0-FDC4-A680-2AB9-AD37A7437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38354" y="968718"/>
            <a:ext cx="2895600" cy="2895600"/>
          </a:xfrm>
          <a:prstGeom prst="rect">
            <a:avLst/>
          </a:prstGeom>
        </p:spPr>
      </p:pic>
      <p:pic>
        <p:nvPicPr>
          <p:cNvPr id="7" name="Graphic 6" descr="Box outline">
            <a:extLst>
              <a:ext uri="{FF2B5EF4-FFF2-40B4-BE49-F238E27FC236}">
                <a16:creationId xmlns:a16="http://schemas.microsoft.com/office/drawing/2014/main" id="{FA402ABF-815D-37F1-0284-FF4B2A953A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82654" y="2783636"/>
            <a:ext cx="2895600" cy="2895600"/>
          </a:xfrm>
          <a:prstGeom prst="rect">
            <a:avLst/>
          </a:prstGeom>
        </p:spPr>
      </p:pic>
      <p:pic>
        <p:nvPicPr>
          <p:cNvPr id="8" name="Graphic 7" descr="Box outline">
            <a:extLst>
              <a:ext uri="{FF2B5EF4-FFF2-40B4-BE49-F238E27FC236}">
                <a16:creationId xmlns:a16="http://schemas.microsoft.com/office/drawing/2014/main" id="{8E3487E9-BEB4-06F4-3465-55FBFBE131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297482" y="955536"/>
            <a:ext cx="2895600" cy="289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48F02-1F6F-452D-89CF-2C77ADFE13F7}"/>
              </a:ext>
            </a:extLst>
          </p:cNvPr>
          <p:cNvSpPr txBox="1"/>
          <p:nvPr/>
        </p:nvSpPr>
        <p:spPr>
          <a:xfrm rot="19788928">
            <a:off x="5721401" y="2782542"/>
            <a:ext cx="1410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Moderation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508E25-F4EB-80FC-A7F8-E6BB4ABE81E3}"/>
              </a:ext>
            </a:extLst>
          </p:cNvPr>
          <p:cNvSpPr txBox="1"/>
          <p:nvPr/>
        </p:nvSpPr>
        <p:spPr>
          <a:xfrm rot="19843712">
            <a:off x="6844402" y="4617889"/>
            <a:ext cx="119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Extensions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2276E6-55F5-8D8B-0E39-1D4EB2561F07}"/>
              </a:ext>
            </a:extLst>
          </p:cNvPr>
          <p:cNvSpPr txBox="1"/>
          <p:nvPr/>
        </p:nvSpPr>
        <p:spPr>
          <a:xfrm rot="19843712">
            <a:off x="7949394" y="2679705"/>
            <a:ext cx="1194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Anonymous marking</a:t>
            </a:r>
          </a:p>
        </p:txBody>
      </p:sp>
      <p:pic>
        <p:nvPicPr>
          <p:cNvPr id="15" name="Graphic 14" descr="Compass outline">
            <a:extLst>
              <a:ext uri="{FF2B5EF4-FFF2-40B4-BE49-F238E27FC236}">
                <a16:creationId xmlns:a16="http://schemas.microsoft.com/office/drawing/2014/main" id="{A3AA5F53-5DA3-3525-A1B2-8A0128122D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65278" y="342853"/>
            <a:ext cx="672436" cy="672436"/>
          </a:xfrm>
          <a:prstGeom prst="rect">
            <a:avLst/>
          </a:prstGeom>
        </p:spPr>
      </p:pic>
      <p:pic>
        <p:nvPicPr>
          <p:cNvPr id="23" name="Graphic 22" descr="Map with pin outline">
            <a:extLst>
              <a:ext uri="{FF2B5EF4-FFF2-40B4-BE49-F238E27FC236}">
                <a16:creationId xmlns:a16="http://schemas.microsoft.com/office/drawing/2014/main" id="{856D5A2E-50CB-D838-FE21-CBE90D8B0F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62078" y="-1125987"/>
            <a:ext cx="1953325" cy="1953325"/>
          </a:xfrm>
          <a:prstGeom prst="rect">
            <a:avLst/>
          </a:prstGeom>
        </p:spPr>
      </p:pic>
      <p:pic>
        <p:nvPicPr>
          <p:cNvPr id="31" name="Content Placeholder 5" descr="Lighthouse scene outline">
            <a:extLst>
              <a:ext uri="{FF2B5EF4-FFF2-40B4-BE49-F238E27FC236}">
                <a16:creationId xmlns:a16="http://schemas.microsoft.com/office/drawing/2014/main" id="{F3DEA13D-F16C-54E8-136C-E50DE3B1E7F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11861" r="10415" b="27809"/>
          <a:stretch/>
        </p:blipFill>
        <p:spPr>
          <a:xfrm>
            <a:off x="9500635" y="3461551"/>
            <a:ext cx="3162301" cy="29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65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FDAF-FA8C-E0CC-18C2-6FEC0BBD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90" y="209891"/>
            <a:ext cx="8640000" cy="592544"/>
          </a:xfrm>
        </p:spPr>
        <p:txBody>
          <a:bodyPr lIns="91440" tIns="45720" rIns="91440" bIns="45720" anchor="b"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Mapping the journey</a:t>
            </a:r>
          </a:p>
        </p:txBody>
      </p:sp>
      <p:pic>
        <p:nvPicPr>
          <p:cNvPr id="17" name="Graphic 16" descr="Captain female outline">
            <a:extLst>
              <a:ext uri="{FF2B5EF4-FFF2-40B4-BE49-F238E27FC236}">
                <a16:creationId xmlns:a16="http://schemas.microsoft.com/office/drawing/2014/main" id="{94FCD8E4-27F8-7E26-8260-21221DFDF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5407" y="5903040"/>
            <a:ext cx="330065" cy="330065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A9A864E-BF7D-F7A4-B1BB-EC84A289724C}"/>
              </a:ext>
            </a:extLst>
          </p:cNvPr>
          <p:cNvGrpSpPr/>
          <p:nvPr/>
        </p:nvGrpSpPr>
        <p:grpSpPr>
          <a:xfrm>
            <a:off x="687756" y="6073002"/>
            <a:ext cx="585368" cy="156451"/>
            <a:chOff x="1635704" y="601792"/>
            <a:chExt cx="3545788" cy="914400"/>
          </a:xfrm>
        </p:grpSpPr>
        <p:pic>
          <p:nvPicPr>
            <p:cNvPr id="13" name="Graphic 12" descr="Lecturer outline">
              <a:extLst>
                <a:ext uri="{FF2B5EF4-FFF2-40B4-BE49-F238E27FC236}">
                  <a16:creationId xmlns:a16="http://schemas.microsoft.com/office/drawing/2014/main" id="{0A4973C3-107B-DABA-E8B4-12BB62EFC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7092" y="601792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Lecturer outline">
              <a:extLst>
                <a:ext uri="{FF2B5EF4-FFF2-40B4-BE49-F238E27FC236}">
                  <a16:creationId xmlns:a16="http://schemas.microsoft.com/office/drawing/2014/main" id="{AC824283-1C71-1E67-EBFC-7DA9FA44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5704" y="601792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ecturer outline">
              <a:extLst>
                <a:ext uri="{FF2B5EF4-FFF2-40B4-BE49-F238E27FC236}">
                  <a16:creationId xmlns:a16="http://schemas.microsoft.com/office/drawing/2014/main" id="{A0178468-94EA-2F77-8DF2-5F973D1D8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1982" y="601792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Lecturer outline">
              <a:extLst>
                <a:ext uri="{FF2B5EF4-FFF2-40B4-BE49-F238E27FC236}">
                  <a16:creationId xmlns:a16="http://schemas.microsoft.com/office/drawing/2014/main" id="{2E5C3648-A3B2-4B9B-6669-532A1F27B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88260" y="601792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Lecturer outline">
              <a:extLst>
                <a:ext uri="{FF2B5EF4-FFF2-40B4-BE49-F238E27FC236}">
                  <a16:creationId xmlns:a16="http://schemas.microsoft.com/office/drawing/2014/main" id="{3A7E73B4-BEA3-124A-09FE-826C92763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4538" y="601792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Lecturer outline">
              <a:extLst>
                <a:ext uri="{FF2B5EF4-FFF2-40B4-BE49-F238E27FC236}">
                  <a16:creationId xmlns:a16="http://schemas.microsoft.com/office/drawing/2014/main" id="{E0128223-BFC3-C2E2-5D11-32FCBCEAC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0816" y="601792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380DF5-C4E0-306F-5616-BA3DB29692CC}"/>
              </a:ext>
            </a:extLst>
          </p:cNvPr>
          <p:cNvGrpSpPr/>
          <p:nvPr/>
        </p:nvGrpSpPr>
        <p:grpSpPr>
          <a:xfrm>
            <a:off x="366620" y="6068073"/>
            <a:ext cx="193834" cy="220529"/>
            <a:chOff x="3198488" y="2218911"/>
            <a:chExt cx="5871477" cy="4209049"/>
          </a:xfrm>
        </p:grpSpPr>
        <p:pic>
          <p:nvPicPr>
            <p:cNvPr id="33" name="Graphic 32" descr="Group outline">
              <a:extLst>
                <a:ext uri="{FF2B5EF4-FFF2-40B4-BE49-F238E27FC236}">
                  <a16:creationId xmlns:a16="http://schemas.microsoft.com/office/drawing/2014/main" id="{E4C7190E-C250-34D3-13F5-FCA7F0593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840191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Group outline">
              <a:extLst>
                <a:ext uri="{FF2B5EF4-FFF2-40B4-BE49-F238E27FC236}">
                  <a16:creationId xmlns:a16="http://schemas.microsoft.com/office/drawing/2014/main" id="{19F38E6D-C28A-FB7F-8AEF-041DED5A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839533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Group outline">
              <a:extLst>
                <a:ext uri="{FF2B5EF4-FFF2-40B4-BE49-F238E27FC236}">
                  <a16:creationId xmlns:a16="http://schemas.microsoft.com/office/drawing/2014/main" id="{908B58F0-B469-6097-5562-0B921B2E2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83887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Group outline">
              <a:extLst>
                <a:ext uri="{FF2B5EF4-FFF2-40B4-BE49-F238E27FC236}">
                  <a16:creationId xmlns:a16="http://schemas.microsoft.com/office/drawing/2014/main" id="{6CFB476B-24CD-273E-CD79-A2E2CF81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838217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Group outline">
              <a:extLst>
                <a:ext uri="{FF2B5EF4-FFF2-40B4-BE49-F238E27FC236}">
                  <a16:creationId xmlns:a16="http://schemas.microsoft.com/office/drawing/2014/main" id="{D6EB3B7F-81BF-3A69-19F3-1F995017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837559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Group outline">
              <a:extLst>
                <a:ext uri="{FF2B5EF4-FFF2-40B4-BE49-F238E27FC236}">
                  <a16:creationId xmlns:a16="http://schemas.microsoft.com/office/drawing/2014/main" id="{858BC9EC-D543-C382-A7F9-C7441B099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836901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Group outline">
              <a:extLst>
                <a:ext uri="{FF2B5EF4-FFF2-40B4-BE49-F238E27FC236}">
                  <a16:creationId xmlns:a16="http://schemas.microsoft.com/office/drawing/2014/main" id="{6325F4CC-98E2-BAA4-3220-F83F5167C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5513560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Group outline">
              <a:extLst>
                <a:ext uri="{FF2B5EF4-FFF2-40B4-BE49-F238E27FC236}">
                  <a16:creationId xmlns:a16="http://schemas.microsoft.com/office/drawing/2014/main" id="{E1693066-4ADF-F08E-0972-DC91C939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5512902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Group outline">
              <a:extLst>
                <a:ext uri="{FF2B5EF4-FFF2-40B4-BE49-F238E27FC236}">
                  <a16:creationId xmlns:a16="http://schemas.microsoft.com/office/drawing/2014/main" id="{B24251CE-93A6-6150-426C-DB9299D23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5512244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Group outline">
              <a:extLst>
                <a:ext uri="{FF2B5EF4-FFF2-40B4-BE49-F238E27FC236}">
                  <a16:creationId xmlns:a16="http://schemas.microsoft.com/office/drawing/2014/main" id="{81966ED4-F134-5388-ACA1-E3E348C88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5511586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Group outline">
              <a:extLst>
                <a:ext uri="{FF2B5EF4-FFF2-40B4-BE49-F238E27FC236}">
                  <a16:creationId xmlns:a16="http://schemas.microsoft.com/office/drawing/2014/main" id="{9D0057F6-BBA7-C994-3597-07F7A3DA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5510928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Group outline">
              <a:extLst>
                <a:ext uri="{FF2B5EF4-FFF2-40B4-BE49-F238E27FC236}">
                  <a16:creationId xmlns:a16="http://schemas.microsoft.com/office/drawing/2014/main" id="{FAD21991-F5EE-A31F-5306-804A21912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5510270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Group outline">
              <a:extLst>
                <a:ext uri="{FF2B5EF4-FFF2-40B4-BE49-F238E27FC236}">
                  <a16:creationId xmlns:a16="http://schemas.microsoft.com/office/drawing/2014/main" id="{C9E6ADCA-9687-5829-3FE0-26E2F9A0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5509612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Group outline">
              <a:extLst>
                <a:ext uri="{FF2B5EF4-FFF2-40B4-BE49-F238E27FC236}">
                  <a16:creationId xmlns:a16="http://schemas.microsoft.com/office/drawing/2014/main" id="{C434297A-C5F8-4647-F6E9-D7B6CD4E9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841058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Group outline">
              <a:extLst>
                <a:ext uri="{FF2B5EF4-FFF2-40B4-BE49-F238E27FC236}">
                  <a16:creationId xmlns:a16="http://schemas.microsoft.com/office/drawing/2014/main" id="{B237F018-1AB4-296C-45E6-B3E01044D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3531196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Group outline">
              <a:extLst>
                <a:ext uri="{FF2B5EF4-FFF2-40B4-BE49-F238E27FC236}">
                  <a16:creationId xmlns:a16="http://schemas.microsoft.com/office/drawing/2014/main" id="{C91B51A7-06EF-C0A1-44A6-D21372129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3530538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Group outline">
              <a:extLst>
                <a:ext uri="{FF2B5EF4-FFF2-40B4-BE49-F238E27FC236}">
                  <a16:creationId xmlns:a16="http://schemas.microsoft.com/office/drawing/2014/main" id="{998EFB9D-7CF0-F92B-99A2-F8F8BAFC3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3529880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Group outline">
              <a:extLst>
                <a:ext uri="{FF2B5EF4-FFF2-40B4-BE49-F238E27FC236}">
                  <a16:creationId xmlns:a16="http://schemas.microsoft.com/office/drawing/2014/main" id="{B3462B4F-2F4C-FF5A-6F61-6631B880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352922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Group outline">
              <a:extLst>
                <a:ext uri="{FF2B5EF4-FFF2-40B4-BE49-F238E27FC236}">
                  <a16:creationId xmlns:a16="http://schemas.microsoft.com/office/drawing/2014/main" id="{C89366F4-C610-FE29-91F4-98C1A4BA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3528564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Group outline">
              <a:extLst>
                <a:ext uri="{FF2B5EF4-FFF2-40B4-BE49-F238E27FC236}">
                  <a16:creationId xmlns:a16="http://schemas.microsoft.com/office/drawing/2014/main" id="{F8AF5DE9-9034-FFBD-C0CA-ACE5F85A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3527906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Group outline">
              <a:extLst>
                <a:ext uri="{FF2B5EF4-FFF2-40B4-BE49-F238E27FC236}">
                  <a16:creationId xmlns:a16="http://schemas.microsoft.com/office/drawing/2014/main" id="{B8011A91-9DAA-14D0-039A-5FFF804A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204565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Group outline">
              <a:extLst>
                <a:ext uri="{FF2B5EF4-FFF2-40B4-BE49-F238E27FC236}">
                  <a16:creationId xmlns:a16="http://schemas.microsoft.com/office/drawing/2014/main" id="{05BBCD74-B358-E886-BCE8-48286A34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203907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Group outline">
              <a:extLst>
                <a:ext uri="{FF2B5EF4-FFF2-40B4-BE49-F238E27FC236}">
                  <a16:creationId xmlns:a16="http://schemas.microsoft.com/office/drawing/2014/main" id="{C70A4D7C-8166-8708-19CE-971B930F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203249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Group outline">
              <a:extLst>
                <a:ext uri="{FF2B5EF4-FFF2-40B4-BE49-F238E27FC236}">
                  <a16:creationId xmlns:a16="http://schemas.microsoft.com/office/drawing/2014/main" id="{47A33727-3C52-C1D7-D28B-DD908CED6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202591"/>
              <a:ext cx="914400" cy="914400"/>
            </a:xfrm>
            <a:prstGeom prst="rect">
              <a:avLst/>
            </a:prstGeom>
          </p:spPr>
        </p:pic>
        <p:pic>
          <p:nvPicPr>
            <p:cNvPr id="48" name="Graphic 47" descr="Group outline">
              <a:extLst>
                <a:ext uri="{FF2B5EF4-FFF2-40B4-BE49-F238E27FC236}">
                  <a16:creationId xmlns:a16="http://schemas.microsoft.com/office/drawing/2014/main" id="{CA33F0D0-D9DF-D751-C823-408F5FBD9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201933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Group outline">
              <a:extLst>
                <a:ext uri="{FF2B5EF4-FFF2-40B4-BE49-F238E27FC236}">
                  <a16:creationId xmlns:a16="http://schemas.microsoft.com/office/drawing/2014/main" id="{31A44FD7-2E21-AB33-E1AD-6C48D8EDE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20127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Group outline">
              <a:extLst>
                <a:ext uri="{FF2B5EF4-FFF2-40B4-BE49-F238E27FC236}">
                  <a16:creationId xmlns:a16="http://schemas.microsoft.com/office/drawing/2014/main" id="{F02588DD-E90A-1808-E4DC-2E25E9803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200617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Group outline">
              <a:extLst>
                <a:ext uri="{FF2B5EF4-FFF2-40B4-BE49-F238E27FC236}">
                  <a16:creationId xmlns:a16="http://schemas.microsoft.com/office/drawing/2014/main" id="{D9DE97CC-9523-58A0-BD44-7772EC451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3532063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Group outline">
              <a:extLst>
                <a:ext uri="{FF2B5EF4-FFF2-40B4-BE49-F238E27FC236}">
                  <a16:creationId xmlns:a16="http://schemas.microsoft.com/office/drawing/2014/main" id="{5973548D-F330-F81E-6912-A673B608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2222201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Group outline">
              <a:extLst>
                <a:ext uri="{FF2B5EF4-FFF2-40B4-BE49-F238E27FC236}">
                  <a16:creationId xmlns:a16="http://schemas.microsoft.com/office/drawing/2014/main" id="{A3556E97-B099-144F-2186-07FD662B3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221543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Group outline">
              <a:extLst>
                <a:ext uri="{FF2B5EF4-FFF2-40B4-BE49-F238E27FC236}">
                  <a16:creationId xmlns:a16="http://schemas.microsoft.com/office/drawing/2014/main" id="{1576427E-9524-4ACA-D8A2-BC8179592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220885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Group outline">
              <a:extLst>
                <a:ext uri="{FF2B5EF4-FFF2-40B4-BE49-F238E27FC236}">
                  <a16:creationId xmlns:a16="http://schemas.microsoft.com/office/drawing/2014/main" id="{65CA8F46-825E-2576-1C24-517FB23BD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220227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Group outline">
              <a:extLst>
                <a:ext uri="{FF2B5EF4-FFF2-40B4-BE49-F238E27FC236}">
                  <a16:creationId xmlns:a16="http://schemas.microsoft.com/office/drawing/2014/main" id="{E40EB1C7-1562-AB7A-388A-238055C4B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219569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Group outline">
              <a:extLst>
                <a:ext uri="{FF2B5EF4-FFF2-40B4-BE49-F238E27FC236}">
                  <a16:creationId xmlns:a16="http://schemas.microsoft.com/office/drawing/2014/main" id="{B7B269BB-0F84-787B-7011-ED2F4208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218911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Group outline">
              <a:extLst>
                <a:ext uri="{FF2B5EF4-FFF2-40B4-BE49-F238E27FC236}">
                  <a16:creationId xmlns:a16="http://schemas.microsoft.com/office/drawing/2014/main" id="{2E01406B-86CE-F342-263D-CCE06296F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8488" y="2898202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Group outline">
              <a:extLst>
                <a:ext uri="{FF2B5EF4-FFF2-40B4-BE49-F238E27FC236}">
                  <a16:creationId xmlns:a16="http://schemas.microsoft.com/office/drawing/2014/main" id="{2A112728-462D-606C-2642-A040C9551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894912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Group outline">
              <a:extLst>
                <a:ext uri="{FF2B5EF4-FFF2-40B4-BE49-F238E27FC236}">
                  <a16:creationId xmlns:a16="http://schemas.microsoft.com/office/drawing/2014/main" id="{29382F92-EC2F-81C1-C9B6-E6DE4F284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894254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Group outline">
              <a:extLst>
                <a:ext uri="{FF2B5EF4-FFF2-40B4-BE49-F238E27FC236}">
                  <a16:creationId xmlns:a16="http://schemas.microsoft.com/office/drawing/2014/main" id="{675F811A-1D21-F48E-CAAA-B26FEA57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893596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Group outline">
              <a:extLst>
                <a:ext uri="{FF2B5EF4-FFF2-40B4-BE49-F238E27FC236}">
                  <a16:creationId xmlns:a16="http://schemas.microsoft.com/office/drawing/2014/main" id="{3297C7A9-B465-14CB-6751-0D476D91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892938"/>
              <a:ext cx="914400" cy="914400"/>
            </a:xfrm>
            <a:prstGeom prst="rect">
              <a:avLst/>
            </a:prstGeom>
          </p:spPr>
        </p:pic>
        <p:pic>
          <p:nvPicPr>
            <p:cNvPr id="63" name="Graphic 62" descr="Group outline">
              <a:extLst>
                <a:ext uri="{FF2B5EF4-FFF2-40B4-BE49-F238E27FC236}">
                  <a16:creationId xmlns:a16="http://schemas.microsoft.com/office/drawing/2014/main" id="{65FC4773-5608-470D-32AD-4CC36DFB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892280"/>
              <a:ext cx="914400" cy="914400"/>
            </a:xfrm>
            <a:prstGeom prst="rect">
              <a:avLst/>
            </a:prstGeom>
          </p:spPr>
        </p:pic>
        <p:pic>
          <p:nvPicPr>
            <p:cNvPr id="64" name="Graphic 63" descr="Group outline">
              <a:extLst>
                <a:ext uri="{FF2B5EF4-FFF2-40B4-BE49-F238E27FC236}">
                  <a16:creationId xmlns:a16="http://schemas.microsoft.com/office/drawing/2014/main" id="{933D43EA-58F8-C86F-5B33-15CC1A1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891622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Group outline">
              <a:extLst>
                <a:ext uri="{FF2B5EF4-FFF2-40B4-BE49-F238E27FC236}">
                  <a16:creationId xmlns:a16="http://schemas.microsoft.com/office/drawing/2014/main" id="{E9AD97E2-8AC2-F215-CB12-C342AECB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223068"/>
              <a:ext cx="914400" cy="914400"/>
            </a:xfrm>
            <a:prstGeom prst="rect">
              <a:avLst/>
            </a:prstGeom>
          </p:spPr>
        </p:pic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1C7EA5-4BB1-D51C-DB89-F1DCBE4D2A79}"/>
              </a:ext>
            </a:extLst>
          </p:cNvPr>
          <p:cNvCxnSpPr/>
          <p:nvPr/>
        </p:nvCxnSpPr>
        <p:spPr>
          <a:xfrm>
            <a:off x="0" y="6461279"/>
            <a:ext cx="914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Content Placeholder 3" descr="Wave outline">
            <a:extLst>
              <a:ext uri="{FF2B5EF4-FFF2-40B4-BE49-F238E27FC236}">
                <a16:creationId xmlns:a16="http://schemas.microsoft.com/office/drawing/2014/main" id="{AA519F12-53C9-4844-C521-8D90D842F5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1332388" y="7507337"/>
            <a:ext cx="1220203" cy="711058"/>
          </a:xfrm>
          <a:prstGeom prst="rect">
            <a:avLst/>
          </a:prstGeom>
        </p:spPr>
      </p:pic>
      <p:pic>
        <p:nvPicPr>
          <p:cNvPr id="72" name="Content Placeholder 3" descr="Wave outline">
            <a:extLst>
              <a:ext uri="{FF2B5EF4-FFF2-40B4-BE49-F238E27FC236}">
                <a16:creationId xmlns:a16="http://schemas.microsoft.com/office/drawing/2014/main" id="{B17EC2C7-F0CB-6A0B-76AF-1B08E2A5A6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220483" y="7507337"/>
            <a:ext cx="1220203" cy="711058"/>
          </a:xfrm>
          <a:prstGeom prst="rect">
            <a:avLst/>
          </a:prstGeom>
        </p:spPr>
      </p:pic>
      <p:pic>
        <p:nvPicPr>
          <p:cNvPr id="73" name="Content Placeholder 3" descr="Wave outline">
            <a:extLst>
              <a:ext uri="{FF2B5EF4-FFF2-40B4-BE49-F238E27FC236}">
                <a16:creationId xmlns:a16="http://schemas.microsoft.com/office/drawing/2014/main" id="{C4951AB9-6711-DC11-965F-11963B8FB7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799232" y="7507337"/>
            <a:ext cx="1220203" cy="711058"/>
          </a:xfrm>
          <a:prstGeom prst="rect">
            <a:avLst/>
          </a:prstGeom>
        </p:spPr>
      </p:pic>
      <p:pic>
        <p:nvPicPr>
          <p:cNvPr id="74" name="Content Placeholder 3" descr="Wave outline">
            <a:extLst>
              <a:ext uri="{FF2B5EF4-FFF2-40B4-BE49-F238E27FC236}">
                <a16:creationId xmlns:a16="http://schemas.microsoft.com/office/drawing/2014/main" id="{F615BFD4-4F3F-C47A-7040-C043F6AFB5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1796332" y="7507337"/>
            <a:ext cx="1220204" cy="711058"/>
          </a:xfrm>
          <a:prstGeom prst="rect">
            <a:avLst/>
          </a:prstGeom>
        </p:spPr>
      </p:pic>
      <p:pic>
        <p:nvPicPr>
          <p:cNvPr id="79" name="Graphic 78" descr="Office worker female outline">
            <a:extLst>
              <a:ext uri="{FF2B5EF4-FFF2-40B4-BE49-F238E27FC236}">
                <a16:creationId xmlns:a16="http://schemas.microsoft.com/office/drawing/2014/main" id="{F5D063BD-0CB6-D73A-79C9-E2E03107FB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54021" y="638261"/>
            <a:ext cx="1372593" cy="1372593"/>
          </a:xfrm>
          <a:prstGeom prst="rect">
            <a:avLst/>
          </a:prstGeom>
        </p:spPr>
      </p:pic>
      <p:pic>
        <p:nvPicPr>
          <p:cNvPr id="81" name="Graphic 80" descr="Tug boat outline">
            <a:extLst>
              <a:ext uri="{FF2B5EF4-FFF2-40B4-BE49-F238E27FC236}">
                <a16:creationId xmlns:a16="http://schemas.microsoft.com/office/drawing/2014/main" id="{9F37E6EF-AAC6-3435-78BA-3834557547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72646" y="4319141"/>
            <a:ext cx="2304232" cy="230423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814EEDD-9355-75D7-BFEF-1B7F1B51FCDF}"/>
              </a:ext>
            </a:extLst>
          </p:cNvPr>
          <p:cNvSpPr txBox="1"/>
          <p:nvPr/>
        </p:nvSpPr>
        <p:spPr>
          <a:xfrm>
            <a:off x="-1656843" y="4380950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Large cohort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15F0701-DBE7-BD63-E4D9-A2D75685E57D}"/>
              </a:ext>
            </a:extLst>
          </p:cNvPr>
          <p:cNvSpPr txBox="1"/>
          <p:nvPr/>
        </p:nvSpPr>
        <p:spPr>
          <a:xfrm>
            <a:off x="-1813985" y="2920047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Multiple markers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88C98C1-73EE-4FC0-589F-0AE72AEE402E}"/>
              </a:ext>
            </a:extLst>
          </p:cNvPr>
          <p:cNvSpPr txBox="1"/>
          <p:nvPr/>
        </p:nvSpPr>
        <p:spPr>
          <a:xfrm>
            <a:off x="-1607268" y="1520953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Unit leader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90B70-C50F-7361-BAEC-B4E8EF51183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400" dirty="0">
                <a:latin typeface="Arial"/>
                <a:cs typeface="Arial"/>
              </a:rPr>
              <a:t>Setting up the submission point</a:t>
            </a:r>
            <a:endParaRPr lang="en-US" sz="2400" dirty="0">
              <a:latin typeface="Arial"/>
              <a:cs typeface="Arial"/>
            </a:endParaRPr>
          </a:p>
          <a:p>
            <a:r>
              <a:rPr lang="en-GB" sz="2400" dirty="0">
                <a:latin typeface="Arial"/>
                <a:cs typeface="Arial"/>
              </a:rPr>
              <a:t>Marking criteria, step marks, assessment brief</a:t>
            </a:r>
          </a:p>
          <a:p>
            <a:pPr marL="0" indent="0">
              <a:buNone/>
            </a:pPr>
            <a:r>
              <a:rPr lang="en-GB" sz="2400" dirty="0">
                <a:latin typeface="Arial"/>
                <a:cs typeface="Arial"/>
              </a:rPr>
              <a:t>Allocating markers</a:t>
            </a:r>
          </a:p>
          <a:p>
            <a:r>
              <a:rPr lang="en-GB" sz="2400" dirty="0">
                <a:latin typeface="Arial"/>
                <a:cs typeface="Arial"/>
              </a:rPr>
              <a:t>Extensions, script identification, queries, practicalities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6" name="Graphic 5" descr="Box outline">
            <a:extLst>
              <a:ext uri="{FF2B5EF4-FFF2-40B4-BE49-F238E27FC236}">
                <a16:creationId xmlns:a16="http://schemas.microsoft.com/office/drawing/2014/main" id="{37C001A0-FDC4-A680-2AB9-AD37A7437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7987" y="6039373"/>
            <a:ext cx="378066" cy="378066"/>
          </a:xfrm>
          <a:prstGeom prst="rect">
            <a:avLst/>
          </a:prstGeom>
        </p:spPr>
      </p:pic>
      <p:pic>
        <p:nvPicPr>
          <p:cNvPr id="7" name="Graphic 6" descr="Box outline">
            <a:extLst>
              <a:ext uri="{FF2B5EF4-FFF2-40B4-BE49-F238E27FC236}">
                <a16:creationId xmlns:a16="http://schemas.microsoft.com/office/drawing/2014/main" id="{FA402ABF-815D-37F1-0284-FF4B2A953A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7788" y="6014266"/>
            <a:ext cx="270536" cy="270536"/>
          </a:xfrm>
          <a:prstGeom prst="rect">
            <a:avLst/>
          </a:prstGeom>
        </p:spPr>
      </p:pic>
      <p:pic>
        <p:nvPicPr>
          <p:cNvPr id="8" name="Graphic 7" descr="Box outline">
            <a:extLst>
              <a:ext uri="{FF2B5EF4-FFF2-40B4-BE49-F238E27FC236}">
                <a16:creationId xmlns:a16="http://schemas.microsoft.com/office/drawing/2014/main" id="{8E3487E9-BEB4-06F4-3465-55FBFBE131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5243" y="5995533"/>
            <a:ext cx="378066" cy="378066"/>
          </a:xfrm>
          <a:prstGeom prst="rect">
            <a:avLst/>
          </a:prstGeom>
        </p:spPr>
      </p:pic>
      <p:pic>
        <p:nvPicPr>
          <p:cNvPr id="15" name="Graphic 14" descr="Compass outline">
            <a:extLst>
              <a:ext uri="{FF2B5EF4-FFF2-40B4-BE49-F238E27FC236}">
                <a16:creationId xmlns:a16="http://schemas.microsoft.com/office/drawing/2014/main" id="{A3AA5F53-5DA3-3525-A1B2-8A0128122D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76942" y="5200819"/>
            <a:ext cx="672436" cy="672436"/>
          </a:xfrm>
          <a:prstGeom prst="rect">
            <a:avLst/>
          </a:prstGeom>
        </p:spPr>
      </p:pic>
      <p:pic>
        <p:nvPicPr>
          <p:cNvPr id="23" name="Graphic 22" descr="Map with pin outline">
            <a:extLst>
              <a:ext uri="{FF2B5EF4-FFF2-40B4-BE49-F238E27FC236}">
                <a16:creationId xmlns:a16="http://schemas.microsoft.com/office/drawing/2014/main" id="{856D5A2E-50CB-D838-FE21-CBE90D8B0F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73742" y="3731979"/>
            <a:ext cx="1953325" cy="1953325"/>
          </a:xfrm>
          <a:prstGeom prst="rect">
            <a:avLst/>
          </a:prstGeom>
        </p:spPr>
      </p:pic>
      <p:pic>
        <p:nvPicPr>
          <p:cNvPr id="31" name="Content Placeholder 5" descr="Lighthouse scene outline">
            <a:extLst>
              <a:ext uri="{FF2B5EF4-FFF2-40B4-BE49-F238E27FC236}">
                <a16:creationId xmlns:a16="http://schemas.microsoft.com/office/drawing/2014/main" id="{F3DEA13D-F16C-54E8-136C-E50DE3B1E7F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11861" r="10415" b="27809"/>
          <a:stretch/>
        </p:blipFill>
        <p:spPr>
          <a:xfrm>
            <a:off x="9500635" y="3461551"/>
            <a:ext cx="3162301" cy="29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23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FDAF-FA8C-E0CC-18C2-6FEC0BBD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90" y="209891"/>
            <a:ext cx="8640000" cy="592544"/>
          </a:xfrm>
        </p:spPr>
        <p:txBody>
          <a:bodyPr lIns="91440" tIns="45720" rIns="91440" bIns="45720" anchor="b"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Beacons</a:t>
            </a:r>
          </a:p>
        </p:txBody>
      </p:sp>
      <p:pic>
        <p:nvPicPr>
          <p:cNvPr id="17" name="Graphic 16" descr="Captain female outline">
            <a:extLst>
              <a:ext uri="{FF2B5EF4-FFF2-40B4-BE49-F238E27FC236}">
                <a16:creationId xmlns:a16="http://schemas.microsoft.com/office/drawing/2014/main" id="{94FCD8E4-27F8-7E26-8260-21221DFDF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954" y="5923178"/>
            <a:ext cx="330065" cy="330065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A9A864E-BF7D-F7A4-B1BB-EC84A289724C}"/>
              </a:ext>
            </a:extLst>
          </p:cNvPr>
          <p:cNvGrpSpPr/>
          <p:nvPr/>
        </p:nvGrpSpPr>
        <p:grpSpPr>
          <a:xfrm>
            <a:off x="1514303" y="6093140"/>
            <a:ext cx="585368" cy="156451"/>
            <a:chOff x="1635704" y="601792"/>
            <a:chExt cx="3545788" cy="914400"/>
          </a:xfrm>
        </p:grpSpPr>
        <p:pic>
          <p:nvPicPr>
            <p:cNvPr id="13" name="Graphic 12" descr="Lecturer outline">
              <a:extLst>
                <a:ext uri="{FF2B5EF4-FFF2-40B4-BE49-F238E27FC236}">
                  <a16:creationId xmlns:a16="http://schemas.microsoft.com/office/drawing/2014/main" id="{0A4973C3-107B-DABA-E8B4-12BB62EFC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7092" y="601792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Lecturer outline">
              <a:extLst>
                <a:ext uri="{FF2B5EF4-FFF2-40B4-BE49-F238E27FC236}">
                  <a16:creationId xmlns:a16="http://schemas.microsoft.com/office/drawing/2014/main" id="{AC824283-1C71-1E67-EBFC-7DA9FA44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5704" y="601792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ecturer outline">
              <a:extLst>
                <a:ext uri="{FF2B5EF4-FFF2-40B4-BE49-F238E27FC236}">
                  <a16:creationId xmlns:a16="http://schemas.microsoft.com/office/drawing/2014/main" id="{A0178468-94EA-2F77-8DF2-5F973D1D8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1982" y="601792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Lecturer outline">
              <a:extLst>
                <a:ext uri="{FF2B5EF4-FFF2-40B4-BE49-F238E27FC236}">
                  <a16:creationId xmlns:a16="http://schemas.microsoft.com/office/drawing/2014/main" id="{2E5C3648-A3B2-4B9B-6669-532A1F27B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88260" y="601792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Lecturer outline">
              <a:extLst>
                <a:ext uri="{FF2B5EF4-FFF2-40B4-BE49-F238E27FC236}">
                  <a16:creationId xmlns:a16="http://schemas.microsoft.com/office/drawing/2014/main" id="{3A7E73B4-BEA3-124A-09FE-826C92763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4538" y="601792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Lecturer outline">
              <a:extLst>
                <a:ext uri="{FF2B5EF4-FFF2-40B4-BE49-F238E27FC236}">
                  <a16:creationId xmlns:a16="http://schemas.microsoft.com/office/drawing/2014/main" id="{E0128223-BFC3-C2E2-5D11-32FCBCEAC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0816" y="601792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380DF5-C4E0-306F-5616-BA3DB29692CC}"/>
              </a:ext>
            </a:extLst>
          </p:cNvPr>
          <p:cNvGrpSpPr/>
          <p:nvPr/>
        </p:nvGrpSpPr>
        <p:grpSpPr>
          <a:xfrm>
            <a:off x="1193167" y="6088211"/>
            <a:ext cx="193834" cy="220529"/>
            <a:chOff x="3198488" y="2218911"/>
            <a:chExt cx="5871477" cy="4209049"/>
          </a:xfrm>
        </p:grpSpPr>
        <p:pic>
          <p:nvPicPr>
            <p:cNvPr id="33" name="Graphic 32" descr="Group outline">
              <a:extLst>
                <a:ext uri="{FF2B5EF4-FFF2-40B4-BE49-F238E27FC236}">
                  <a16:creationId xmlns:a16="http://schemas.microsoft.com/office/drawing/2014/main" id="{E4C7190E-C250-34D3-13F5-FCA7F0593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840191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Group outline">
              <a:extLst>
                <a:ext uri="{FF2B5EF4-FFF2-40B4-BE49-F238E27FC236}">
                  <a16:creationId xmlns:a16="http://schemas.microsoft.com/office/drawing/2014/main" id="{19F38E6D-C28A-FB7F-8AEF-041DED5A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839533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Group outline">
              <a:extLst>
                <a:ext uri="{FF2B5EF4-FFF2-40B4-BE49-F238E27FC236}">
                  <a16:creationId xmlns:a16="http://schemas.microsoft.com/office/drawing/2014/main" id="{908B58F0-B469-6097-5562-0B921B2E2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83887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Group outline">
              <a:extLst>
                <a:ext uri="{FF2B5EF4-FFF2-40B4-BE49-F238E27FC236}">
                  <a16:creationId xmlns:a16="http://schemas.microsoft.com/office/drawing/2014/main" id="{6CFB476B-24CD-273E-CD79-A2E2CF81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838217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Group outline">
              <a:extLst>
                <a:ext uri="{FF2B5EF4-FFF2-40B4-BE49-F238E27FC236}">
                  <a16:creationId xmlns:a16="http://schemas.microsoft.com/office/drawing/2014/main" id="{D6EB3B7F-81BF-3A69-19F3-1F995017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837559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Group outline">
              <a:extLst>
                <a:ext uri="{FF2B5EF4-FFF2-40B4-BE49-F238E27FC236}">
                  <a16:creationId xmlns:a16="http://schemas.microsoft.com/office/drawing/2014/main" id="{858BC9EC-D543-C382-A7F9-C7441B099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836901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Group outline">
              <a:extLst>
                <a:ext uri="{FF2B5EF4-FFF2-40B4-BE49-F238E27FC236}">
                  <a16:creationId xmlns:a16="http://schemas.microsoft.com/office/drawing/2014/main" id="{6325F4CC-98E2-BAA4-3220-F83F5167C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5513560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Group outline">
              <a:extLst>
                <a:ext uri="{FF2B5EF4-FFF2-40B4-BE49-F238E27FC236}">
                  <a16:creationId xmlns:a16="http://schemas.microsoft.com/office/drawing/2014/main" id="{E1693066-4ADF-F08E-0972-DC91C939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5512902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Group outline">
              <a:extLst>
                <a:ext uri="{FF2B5EF4-FFF2-40B4-BE49-F238E27FC236}">
                  <a16:creationId xmlns:a16="http://schemas.microsoft.com/office/drawing/2014/main" id="{B24251CE-93A6-6150-426C-DB9299D23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5512244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Group outline">
              <a:extLst>
                <a:ext uri="{FF2B5EF4-FFF2-40B4-BE49-F238E27FC236}">
                  <a16:creationId xmlns:a16="http://schemas.microsoft.com/office/drawing/2014/main" id="{81966ED4-F134-5388-ACA1-E3E348C88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5511586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Group outline">
              <a:extLst>
                <a:ext uri="{FF2B5EF4-FFF2-40B4-BE49-F238E27FC236}">
                  <a16:creationId xmlns:a16="http://schemas.microsoft.com/office/drawing/2014/main" id="{9D0057F6-BBA7-C994-3597-07F7A3DA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5510928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Group outline">
              <a:extLst>
                <a:ext uri="{FF2B5EF4-FFF2-40B4-BE49-F238E27FC236}">
                  <a16:creationId xmlns:a16="http://schemas.microsoft.com/office/drawing/2014/main" id="{FAD21991-F5EE-A31F-5306-804A21912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5510270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Group outline">
              <a:extLst>
                <a:ext uri="{FF2B5EF4-FFF2-40B4-BE49-F238E27FC236}">
                  <a16:creationId xmlns:a16="http://schemas.microsoft.com/office/drawing/2014/main" id="{C9E6ADCA-9687-5829-3FE0-26E2F9A0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5509612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Group outline">
              <a:extLst>
                <a:ext uri="{FF2B5EF4-FFF2-40B4-BE49-F238E27FC236}">
                  <a16:creationId xmlns:a16="http://schemas.microsoft.com/office/drawing/2014/main" id="{C434297A-C5F8-4647-F6E9-D7B6CD4E9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841058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Group outline">
              <a:extLst>
                <a:ext uri="{FF2B5EF4-FFF2-40B4-BE49-F238E27FC236}">
                  <a16:creationId xmlns:a16="http://schemas.microsoft.com/office/drawing/2014/main" id="{B237F018-1AB4-296C-45E6-B3E01044D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3531196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Group outline">
              <a:extLst>
                <a:ext uri="{FF2B5EF4-FFF2-40B4-BE49-F238E27FC236}">
                  <a16:creationId xmlns:a16="http://schemas.microsoft.com/office/drawing/2014/main" id="{C91B51A7-06EF-C0A1-44A6-D21372129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3530538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Group outline">
              <a:extLst>
                <a:ext uri="{FF2B5EF4-FFF2-40B4-BE49-F238E27FC236}">
                  <a16:creationId xmlns:a16="http://schemas.microsoft.com/office/drawing/2014/main" id="{998EFB9D-7CF0-F92B-99A2-F8F8BAFC3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3529880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Group outline">
              <a:extLst>
                <a:ext uri="{FF2B5EF4-FFF2-40B4-BE49-F238E27FC236}">
                  <a16:creationId xmlns:a16="http://schemas.microsoft.com/office/drawing/2014/main" id="{B3462B4F-2F4C-FF5A-6F61-6631B880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352922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Group outline">
              <a:extLst>
                <a:ext uri="{FF2B5EF4-FFF2-40B4-BE49-F238E27FC236}">
                  <a16:creationId xmlns:a16="http://schemas.microsoft.com/office/drawing/2014/main" id="{C89366F4-C610-FE29-91F4-98C1A4BA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3528564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Group outline">
              <a:extLst>
                <a:ext uri="{FF2B5EF4-FFF2-40B4-BE49-F238E27FC236}">
                  <a16:creationId xmlns:a16="http://schemas.microsoft.com/office/drawing/2014/main" id="{F8AF5DE9-9034-FFBD-C0CA-ACE5F85A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3527906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Group outline">
              <a:extLst>
                <a:ext uri="{FF2B5EF4-FFF2-40B4-BE49-F238E27FC236}">
                  <a16:creationId xmlns:a16="http://schemas.microsoft.com/office/drawing/2014/main" id="{B8011A91-9DAA-14D0-039A-5FFF804A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204565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Group outline">
              <a:extLst>
                <a:ext uri="{FF2B5EF4-FFF2-40B4-BE49-F238E27FC236}">
                  <a16:creationId xmlns:a16="http://schemas.microsoft.com/office/drawing/2014/main" id="{05BBCD74-B358-E886-BCE8-48286A34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203907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Group outline">
              <a:extLst>
                <a:ext uri="{FF2B5EF4-FFF2-40B4-BE49-F238E27FC236}">
                  <a16:creationId xmlns:a16="http://schemas.microsoft.com/office/drawing/2014/main" id="{C70A4D7C-8166-8708-19CE-971B930F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203249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Group outline">
              <a:extLst>
                <a:ext uri="{FF2B5EF4-FFF2-40B4-BE49-F238E27FC236}">
                  <a16:creationId xmlns:a16="http://schemas.microsoft.com/office/drawing/2014/main" id="{47A33727-3C52-C1D7-D28B-DD908CED6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202591"/>
              <a:ext cx="914400" cy="914400"/>
            </a:xfrm>
            <a:prstGeom prst="rect">
              <a:avLst/>
            </a:prstGeom>
          </p:spPr>
        </p:pic>
        <p:pic>
          <p:nvPicPr>
            <p:cNvPr id="48" name="Graphic 47" descr="Group outline">
              <a:extLst>
                <a:ext uri="{FF2B5EF4-FFF2-40B4-BE49-F238E27FC236}">
                  <a16:creationId xmlns:a16="http://schemas.microsoft.com/office/drawing/2014/main" id="{CA33F0D0-D9DF-D751-C823-408F5FBD9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201933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Group outline">
              <a:extLst>
                <a:ext uri="{FF2B5EF4-FFF2-40B4-BE49-F238E27FC236}">
                  <a16:creationId xmlns:a16="http://schemas.microsoft.com/office/drawing/2014/main" id="{31A44FD7-2E21-AB33-E1AD-6C48D8EDE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20127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Group outline">
              <a:extLst>
                <a:ext uri="{FF2B5EF4-FFF2-40B4-BE49-F238E27FC236}">
                  <a16:creationId xmlns:a16="http://schemas.microsoft.com/office/drawing/2014/main" id="{F02588DD-E90A-1808-E4DC-2E25E9803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200617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Group outline">
              <a:extLst>
                <a:ext uri="{FF2B5EF4-FFF2-40B4-BE49-F238E27FC236}">
                  <a16:creationId xmlns:a16="http://schemas.microsoft.com/office/drawing/2014/main" id="{D9DE97CC-9523-58A0-BD44-7772EC451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3532063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Group outline">
              <a:extLst>
                <a:ext uri="{FF2B5EF4-FFF2-40B4-BE49-F238E27FC236}">
                  <a16:creationId xmlns:a16="http://schemas.microsoft.com/office/drawing/2014/main" id="{5973548D-F330-F81E-6912-A673B608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2222201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Group outline">
              <a:extLst>
                <a:ext uri="{FF2B5EF4-FFF2-40B4-BE49-F238E27FC236}">
                  <a16:creationId xmlns:a16="http://schemas.microsoft.com/office/drawing/2014/main" id="{A3556E97-B099-144F-2186-07FD662B3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221543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Group outline">
              <a:extLst>
                <a:ext uri="{FF2B5EF4-FFF2-40B4-BE49-F238E27FC236}">
                  <a16:creationId xmlns:a16="http://schemas.microsoft.com/office/drawing/2014/main" id="{1576427E-9524-4ACA-D8A2-BC8179592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220885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Group outline">
              <a:extLst>
                <a:ext uri="{FF2B5EF4-FFF2-40B4-BE49-F238E27FC236}">
                  <a16:creationId xmlns:a16="http://schemas.microsoft.com/office/drawing/2014/main" id="{65CA8F46-825E-2576-1C24-517FB23BD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220227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Group outline">
              <a:extLst>
                <a:ext uri="{FF2B5EF4-FFF2-40B4-BE49-F238E27FC236}">
                  <a16:creationId xmlns:a16="http://schemas.microsoft.com/office/drawing/2014/main" id="{E40EB1C7-1562-AB7A-388A-238055C4B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219569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Group outline">
              <a:extLst>
                <a:ext uri="{FF2B5EF4-FFF2-40B4-BE49-F238E27FC236}">
                  <a16:creationId xmlns:a16="http://schemas.microsoft.com/office/drawing/2014/main" id="{B7B269BB-0F84-787B-7011-ED2F4208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218911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Group outline">
              <a:extLst>
                <a:ext uri="{FF2B5EF4-FFF2-40B4-BE49-F238E27FC236}">
                  <a16:creationId xmlns:a16="http://schemas.microsoft.com/office/drawing/2014/main" id="{2E01406B-86CE-F342-263D-CCE06296F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8488" y="2898202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Group outline">
              <a:extLst>
                <a:ext uri="{FF2B5EF4-FFF2-40B4-BE49-F238E27FC236}">
                  <a16:creationId xmlns:a16="http://schemas.microsoft.com/office/drawing/2014/main" id="{2A112728-462D-606C-2642-A040C9551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894912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Group outline">
              <a:extLst>
                <a:ext uri="{FF2B5EF4-FFF2-40B4-BE49-F238E27FC236}">
                  <a16:creationId xmlns:a16="http://schemas.microsoft.com/office/drawing/2014/main" id="{29382F92-EC2F-81C1-C9B6-E6DE4F284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894254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Group outline">
              <a:extLst>
                <a:ext uri="{FF2B5EF4-FFF2-40B4-BE49-F238E27FC236}">
                  <a16:creationId xmlns:a16="http://schemas.microsoft.com/office/drawing/2014/main" id="{675F811A-1D21-F48E-CAAA-B26FEA57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893596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Group outline">
              <a:extLst>
                <a:ext uri="{FF2B5EF4-FFF2-40B4-BE49-F238E27FC236}">
                  <a16:creationId xmlns:a16="http://schemas.microsoft.com/office/drawing/2014/main" id="{3297C7A9-B465-14CB-6751-0D476D91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892938"/>
              <a:ext cx="914400" cy="914400"/>
            </a:xfrm>
            <a:prstGeom prst="rect">
              <a:avLst/>
            </a:prstGeom>
          </p:spPr>
        </p:pic>
        <p:pic>
          <p:nvPicPr>
            <p:cNvPr id="63" name="Graphic 62" descr="Group outline">
              <a:extLst>
                <a:ext uri="{FF2B5EF4-FFF2-40B4-BE49-F238E27FC236}">
                  <a16:creationId xmlns:a16="http://schemas.microsoft.com/office/drawing/2014/main" id="{65FC4773-5608-470D-32AD-4CC36DFB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892280"/>
              <a:ext cx="914400" cy="914400"/>
            </a:xfrm>
            <a:prstGeom prst="rect">
              <a:avLst/>
            </a:prstGeom>
          </p:spPr>
        </p:pic>
        <p:pic>
          <p:nvPicPr>
            <p:cNvPr id="64" name="Graphic 63" descr="Group outline">
              <a:extLst>
                <a:ext uri="{FF2B5EF4-FFF2-40B4-BE49-F238E27FC236}">
                  <a16:creationId xmlns:a16="http://schemas.microsoft.com/office/drawing/2014/main" id="{933D43EA-58F8-C86F-5B33-15CC1A1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891622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Group outline">
              <a:extLst>
                <a:ext uri="{FF2B5EF4-FFF2-40B4-BE49-F238E27FC236}">
                  <a16:creationId xmlns:a16="http://schemas.microsoft.com/office/drawing/2014/main" id="{E9AD97E2-8AC2-F215-CB12-C342AECB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223068"/>
              <a:ext cx="914400" cy="914400"/>
            </a:xfrm>
            <a:prstGeom prst="rect">
              <a:avLst/>
            </a:prstGeom>
          </p:spPr>
        </p:pic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1C7EA5-4BB1-D51C-DB89-F1DCBE4D2A79}"/>
              </a:ext>
            </a:extLst>
          </p:cNvPr>
          <p:cNvCxnSpPr/>
          <p:nvPr/>
        </p:nvCxnSpPr>
        <p:spPr>
          <a:xfrm>
            <a:off x="0" y="6461279"/>
            <a:ext cx="914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Content Placeholder 3" descr="Wave outline">
            <a:extLst>
              <a:ext uri="{FF2B5EF4-FFF2-40B4-BE49-F238E27FC236}">
                <a16:creationId xmlns:a16="http://schemas.microsoft.com/office/drawing/2014/main" id="{AA519F12-53C9-4844-C521-8D90D842F5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1332388" y="7507337"/>
            <a:ext cx="1220203" cy="711058"/>
          </a:xfrm>
          <a:prstGeom prst="rect">
            <a:avLst/>
          </a:prstGeom>
        </p:spPr>
      </p:pic>
      <p:pic>
        <p:nvPicPr>
          <p:cNvPr id="72" name="Content Placeholder 3" descr="Wave outline">
            <a:extLst>
              <a:ext uri="{FF2B5EF4-FFF2-40B4-BE49-F238E27FC236}">
                <a16:creationId xmlns:a16="http://schemas.microsoft.com/office/drawing/2014/main" id="{B17EC2C7-F0CB-6A0B-76AF-1B08E2A5A6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-220483" y="7507337"/>
            <a:ext cx="1220203" cy="711058"/>
          </a:xfrm>
          <a:prstGeom prst="rect">
            <a:avLst/>
          </a:prstGeom>
        </p:spPr>
      </p:pic>
      <p:pic>
        <p:nvPicPr>
          <p:cNvPr id="73" name="Content Placeholder 3" descr="Wave outline">
            <a:extLst>
              <a:ext uri="{FF2B5EF4-FFF2-40B4-BE49-F238E27FC236}">
                <a16:creationId xmlns:a16="http://schemas.microsoft.com/office/drawing/2014/main" id="{C4951AB9-6711-DC11-965F-11963B8FB7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799232" y="7507337"/>
            <a:ext cx="1220203" cy="711058"/>
          </a:xfrm>
          <a:prstGeom prst="rect">
            <a:avLst/>
          </a:prstGeom>
        </p:spPr>
      </p:pic>
      <p:pic>
        <p:nvPicPr>
          <p:cNvPr id="74" name="Content Placeholder 3" descr="Wave outline">
            <a:extLst>
              <a:ext uri="{FF2B5EF4-FFF2-40B4-BE49-F238E27FC236}">
                <a16:creationId xmlns:a16="http://schemas.microsoft.com/office/drawing/2014/main" id="{F615BFD4-4F3F-C47A-7040-C043F6AFB5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1796332" y="7507337"/>
            <a:ext cx="1220204" cy="711058"/>
          </a:xfrm>
          <a:prstGeom prst="rect">
            <a:avLst/>
          </a:prstGeom>
        </p:spPr>
      </p:pic>
      <p:pic>
        <p:nvPicPr>
          <p:cNvPr id="79" name="Graphic 78" descr="Office worker female outline">
            <a:extLst>
              <a:ext uri="{FF2B5EF4-FFF2-40B4-BE49-F238E27FC236}">
                <a16:creationId xmlns:a16="http://schemas.microsoft.com/office/drawing/2014/main" id="{F5D063BD-0CB6-D73A-79C9-E2E03107FB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54021" y="638261"/>
            <a:ext cx="1372593" cy="1372593"/>
          </a:xfrm>
          <a:prstGeom prst="rect">
            <a:avLst/>
          </a:prstGeom>
        </p:spPr>
      </p:pic>
      <p:pic>
        <p:nvPicPr>
          <p:cNvPr id="81" name="Graphic 80" descr="Tug boat outline">
            <a:extLst>
              <a:ext uri="{FF2B5EF4-FFF2-40B4-BE49-F238E27FC236}">
                <a16:creationId xmlns:a16="http://schemas.microsoft.com/office/drawing/2014/main" id="{9F37E6EF-AAC6-3435-78BA-3834557547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3901" y="4339279"/>
            <a:ext cx="2304232" cy="230423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814EEDD-9355-75D7-BFEF-1B7F1B51FCDF}"/>
              </a:ext>
            </a:extLst>
          </p:cNvPr>
          <p:cNvSpPr txBox="1"/>
          <p:nvPr/>
        </p:nvSpPr>
        <p:spPr>
          <a:xfrm>
            <a:off x="-1656843" y="4380950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Large cohort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15F0701-DBE7-BD63-E4D9-A2D75685E57D}"/>
              </a:ext>
            </a:extLst>
          </p:cNvPr>
          <p:cNvSpPr txBox="1"/>
          <p:nvPr/>
        </p:nvSpPr>
        <p:spPr>
          <a:xfrm>
            <a:off x="-1813985" y="2920047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Multiple markers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88C98C1-73EE-4FC0-589F-0AE72AEE402E}"/>
              </a:ext>
            </a:extLst>
          </p:cNvPr>
          <p:cNvSpPr txBox="1"/>
          <p:nvPr/>
        </p:nvSpPr>
        <p:spPr>
          <a:xfrm>
            <a:off x="-1607268" y="1520953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Unit leader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90B70-C50F-7361-BAEC-B4E8EF51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8373" y="1590875"/>
            <a:ext cx="8627253" cy="462134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400" dirty="0">
                <a:latin typeface="Arial"/>
                <a:cs typeface="Arial"/>
              </a:rPr>
              <a:t>Consistency:</a:t>
            </a:r>
            <a:endParaRPr lang="en-US" sz="2400" dirty="0"/>
          </a:p>
          <a:p>
            <a:r>
              <a:rPr lang="en-GB" sz="2400" dirty="0">
                <a:latin typeface="Arial"/>
                <a:cs typeface="Arial"/>
              </a:rPr>
              <a:t>Answer Guidance</a:t>
            </a:r>
          </a:p>
          <a:p>
            <a:r>
              <a:rPr lang="en-GB" sz="2400" dirty="0">
                <a:latin typeface="Arial"/>
                <a:cs typeface="Arial"/>
              </a:rPr>
              <a:t>Feedback Guidance</a:t>
            </a:r>
          </a:p>
          <a:p>
            <a:r>
              <a:rPr lang="en-GB" sz="2400" dirty="0">
                <a:latin typeface="Arial"/>
                <a:cs typeface="Arial"/>
              </a:rPr>
              <a:t>Academic Integrity Guidance</a:t>
            </a:r>
          </a:p>
          <a:p>
            <a:r>
              <a:rPr lang="en-GB" sz="2400" dirty="0">
                <a:latin typeface="Arial"/>
                <a:cs typeface="Arial"/>
              </a:rPr>
              <a:t>Rubric</a:t>
            </a:r>
          </a:p>
          <a:p>
            <a:pPr marL="0" indent="0">
              <a:buNone/>
            </a:pPr>
            <a:r>
              <a:rPr lang="en-GB" sz="2400" dirty="0">
                <a:latin typeface="Arial"/>
                <a:cs typeface="Arial"/>
              </a:rPr>
              <a:t>→   Markers' pack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6" name="Graphic 5" descr="Box outline">
            <a:extLst>
              <a:ext uri="{FF2B5EF4-FFF2-40B4-BE49-F238E27FC236}">
                <a16:creationId xmlns:a16="http://schemas.microsoft.com/office/drawing/2014/main" id="{37C001A0-FDC4-A680-2AB9-AD37A7437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4534" y="6059511"/>
            <a:ext cx="378066" cy="378066"/>
          </a:xfrm>
          <a:prstGeom prst="rect">
            <a:avLst/>
          </a:prstGeom>
        </p:spPr>
      </p:pic>
      <p:pic>
        <p:nvPicPr>
          <p:cNvPr id="7" name="Graphic 6" descr="Box outline">
            <a:extLst>
              <a:ext uri="{FF2B5EF4-FFF2-40B4-BE49-F238E27FC236}">
                <a16:creationId xmlns:a16="http://schemas.microsoft.com/office/drawing/2014/main" id="{FA402ABF-815D-37F1-0284-FF4B2A953A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4335" y="6034404"/>
            <a:ext cx="270536" cy="270536"/>
          </a:xfrm>
          <a:prstGeom prst="rect">
            <a:avLst/>
          </a:prstGeom>
        </p:spPr>
      </p:pic>
      <p:pic>
        <p:nvPicPr>
          <p:cNvPr id="8" name="Graphic 7" descr="Box outline">
            <a:extLst>
              <a:ext uri="{FF2B5EF4-FFF2-40B4-BE49-F238E27FC236}">
                <a16:creationId xmlns:a16="http://schemas.microsoft.com/office/drawing/2014/main" id="{8E3487E9-BEB4-06F4-3465-55FBFBE131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1790" y="6015671"/>
            <a:ext cx="378066" cy="378066"/>
          </a:xfrm>
          <a:prstGeom prst="rect">
            <a:avLst/>
          </a:prstGeom>
        </p:spPr>
      </p:pic>
      <p:pic>
        <p:nvPicPr>
          <p:cNvPr id="15" name="Graphic 14" descr="Compass outline">
            <a:extLst>
              <a:ext uri="{FF2B5EF4-FFF2-40B4-BE49-F238E27FC236}">
                <a16:creationId xmlns:a16="http://schemas.microsoft.com/office/drawing/2014/main" id="{A3AA5F53-5DA3-3525-A1B2-8A0128122D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98675" y="6148072"/>
            <a:ext cx="255377" cy="255377"/>
          </a:xfrm>
          <a:prstGeom prst="rect">
            <a:avLst/>
          </a:prstGeom>
        </p:spPr>
      </p:pic>
      <p:pic>
        <p:nvPicPr>
          <p:cNvPr id="23" name="Graphic 22" descr="Map with pin outline">
            <a:extLst>
              <a:ext uri="{FF2B5EF4-FFF2-40B4-BE49-F238E27FC236}">
                <a16:creationId xmlns:a16="http://schemas.microsoft.com/office/drawing/2014/main" id="{856D5A2E-50CB-D838-FE21-CBE90D8B0F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59351" y="6256206"/>
            <a:ext cx="218228" cy="218228"/>
          </a:xfrm>
          <a:prstGeom prst="rect">
            <a:avLst/>
          </a:prstGeom>
        </p:spPr>
      </p:pic>
      <p:pic>
        <p:nvPicPr>
          <p:cNvPr id="31" name="Content Placeholder 5" descr="Lighthouse scene outline">
            <a:extLst>
              <a:ext uri="{FF2B5EF4-FFF2-40B4-BE49-F238E27FC236}">
                <a16:creationId xmlns:a16="http://schemas.microsoft.com/office/drawing/2014/main" id="{F3DEA13D-F16C-54E8-136C-E50DE3B1E7F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11861" r="10415" b="27809"/>
          <a:stretch/>
        </p:blipFill>
        <p:spPr>
          <a:xfrm>
            <a:off x="7056503" y="3604889"/>
            <a:ext cx="3162301" cy="29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47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FDAF-FA8C-E0CC-18C2-6FEC0BBD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90" y="209891"/>
            <a:ext cx="8640000" cy="592544"/>
          </a:xfrm>
        </p:spPr>
        <p:txBody>
          <a:bodyPr lIns="91440" tIns="45720" rIns="91440" bIns="45720" anchor="b"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Turbulent Seas</a:t>
            </a:r>
          </a:p>
        </p:txBody>
      </p:sp>
      <p:pic>
        <p:nvPicPr>
          <p:cNvPr id="17" name="Graphic 16" descr="Captain female outline">
            <a:extLst>
              <a:ext uri="{FF2B5EF4-FFF2-40B4-BE49-F238E27FC236}">
                <a16:creationId xmlns:a16="http://schemas.microsoft.com/office/drawing/2014/main" id="{94FCD8E4-27F8-7E26-8260-21221DFDF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7488" y="5927776"/>
            <a:ext cx="330065" cy="330065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A9A864E-BF7D-F7A4-B1BB-EC84A289724C}"/>
              </a:ext>
            </a:extLst>
          </p:cNvPr>
          <p:cNvGrpSpPr/>
          <p:nvPr/>
        </p:nvGrpSpPr>
        <p:grpSpPr>
          <a:xfrm>
            <a:off x="2779837" y="6097738"/>
            <a:ext cx="585368" cy="156451"/>
            <a:chOff x="1635704" y="601792"/>
            <a:chExt cx="3545788" cy="914400"/>
          </a:xfrm>
        </p:grpSpPr>
        <p:pic>
          <p:nvPicPr>
            <p:cNvPr id="13" name="Graphic 12" descr="Lecturer outline">
              <a:extLst>
                <a:ext uri="{FF2B5EF4-FFF2-40B4-BE49-F238E27FC236}">
                  <a16:creationId xmlns:a16="http://schemas.microsoft.com/office/drawing/2014/main" id="{0A4973C3-107B-DABA-E8B4-12BB62EFC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7092" y="601792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Lecturer outline">
              <a:extLst>
                <a:ext uri="{FF2B5EF4-FFF2-40B4-BE49-F238E27FC236}">
                  <a16:creationId xmlns:a16="http://schemas.microsoft.com/office/drawing/2014/main" id="{AC824283-1C71-1E67-EBFC-7DA9FA44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5704" y="601792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ecturer outline">
              <a:extLst>
                <a:ext uri="{FF2B5EF4-FFF2-40B4-BE49-F238E27FC236}">
                  <a16:creationId xmlns:a16="http://schemas.microsoft.com/office/drawing/2014/main" id="{A0178468-94EA-2F77-8DF2-5F973D1D8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1982" y="601792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Lecturer outline">
              <a:extLst>
                <a:ext uri="{FF2B5EF4-FFF2-40B4-BE49-F238E27FC236}">
                  <a16:creationId xmlns:a16="http://schemas.microsoft.com/office/drawing/2014/main" id="{2E5C3648-A3B2-4B9B-6669-532A1F27B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88260" y="601792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Lecturer outline">
              <a:extLst>
                <a:ext uri="{FF2B5EF4-FFF2-40B4-BE49-F238E27FC236}">
                  <a16:creationId xmlns:a16="http://schemas.microsoft.com/office/drawing/2014/main" id="{3A7E73B4-BEA3-124A-09FE-826C92763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4538" y="601792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Lecturer outline">
              <a:extLst>
                <a:ext uri="{FF2B5EF4-FFF2-40B4-BE49-F238E27FC236}">
                  <a16:creationId xmlns:a16="http://schemas.microsoft.com/office/drawing/2014/main" id="{E0128223-BFC3-C2E2-5D11-32FCBCEAC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0816" y="601792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380DF5-C4E0-306F-5616-BA3DB29692CC}"/>
              </a:ext>
            </a:extLst>
          </p:cNvPr>
          <p:cNvGrpSpPr/>
          <p:nvPr/>
        </p:nvGrpSpPr>
        <p:grpSpPr>
          <a:xfrm>
            <a:off x="2458701" y="6092809"/>
            <a:ext cx="193834" cy="220529"/>
            <a:chOff x="3198488" y="2218911"/>
            <a:chExt cx="5871477" cy="4209049"/>
          </a:xfrm>
        </p:grpSpPr>
        <p:pic>
          <p:nvPicPr>
            <p:cNvPr id="33" name="Graphic 32" descr="Group outline">
              <a:extLst>
                <a:ext uri="{FF2B5EF4-FFF2-40B4-BE49-F238E27FC236}">
                  <a16:creationId xmlns:a16="http://schemas.microsoft.com/office/drawing/2014/main" id="{E4C7190E-C250-34D3-13F5-FCA7F0593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840191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Group outline">
              <a:extLst>
                <a:ext uri="{FF2B5EF4-FFF2-40B4-BE49-F238E27FC236}">
                  <a16:creationId xmlns:a16="http://schemas.microsoft.com/office/drawing/2014/main" id="{19F38E6D-C28A-FB7F-8AEF-041DED5A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839533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Group outline">
              <a:extLst>
                <a:ext uri="{FF2B5EF4-FFF2-40B4-BE49-F238E27FC236}">
                  <a16:creationId xmlns:a16="http://schemas.microsoft.com/office/drawing/2014/main" id="{908B58F0-B469-6097-5562-0B921B2E2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83887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Group outline">
              <a:extLst>
                <a:ext uri="{FF2B5EF4-FFF2-40B4-BE49-F238E27FC236}">
                  <a16:creationId xmlns:a16="http://schemas.microsoft.com/office/drawing/2014/main" id="{6CFB476B-24CD-273E-CD79-A2E2CF81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838217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Group outline">
              <a:extLst>
                <a:ext uri="{FF2B5EF4-FFF2-40B4-BE49-F238E27FC236}">
                  <a16:creationId xmlns:a16="http://schemas.microsoft.com/office/drawing/2014/main" id="{D6EB3B7F-81BF-3A69-19F3-1F995017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837559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Group outline">
              <a:extLst>
                <a:ext uri="{FF2B5EF4-FFF2-40B4-BE49-F238E27FC236}">
                  <a16:creationId xmlns:a16="http://schemas.microsoft.com/office/drawing/2014/main" id="{858BC9EC-D543-C382-A7F9-C7441B099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836901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Group outline">
              <a:extLst>
                <a:ext uri="{FF2B5EF4-FFF2-40B4-BE49-F238E27FC236}">
                  <a16:creationId xmlns:a16="http://schemas.microsoft.com/office/drawing/2014/main" id="{6325F4CC-98E2-BAA4-3220-F83F5167C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5513560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Group outline">
              <a:extLst>
                <a:ext uri="{FF2B5EF4-FFF2-40B4-BE49-F238E27FC236}">
                  <a16:creationId xmlns:a16="http://schemas.microsoft.com/office/drawing/2014/main" id="{E1693066-4ADF-F08E-0972-DC91C939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5512902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Group outline">
              <a:extLst>
                <a:ext uri="{FF2B5EF4-FFF2-40B4-BE49-F238E27FC236}">
                  <a16:creationId xmlns:a16="http://schemas.microsoft.com/office/drawing/2014/main" id="{B24251CE-93A6-6150-426C-DB9299D23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5512244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Group outline">
              <a:extLst>
                <a:ext uri="{FF2B5EF4-FFF2-40B4-BE49-F238E27FC236}">
                  <a16:creationId xmlns:a16="http://schemas.microsoft.com/office/drawing/2014/main" id="{81966ED4-F134-5388-ACA1-E3E348C88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5511586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Group outline">
              <a:extLst>
                <a:ext uri="{FF2B5EF4-FFF2-40B4-BE49-F238E27FC236}">
                  <a16:creationId xmlns:a16="http://schemas.microsoft.com/office/drawing/2014/main" id="{9D0057F6-BBA7-C994-3597-07F7A3DA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5510928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Group outline">
              <a:extLst>
                <a:ext uri="{FF2B5EF4-FFF2-40B4-BE49-F238E27FC236}">
                  <a16:creationId xmlns:a16="http://schemas.microsoft.com/office/drawing/2014/main" id="{FAD21991-F5EE-A31F-5306-804A21912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5510270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Group outline">
              <a:extLst>
                <a:ext uri="{FF2B5EF4-FFF2-40B4-BE49-F238E27FC236}">
                  <a16:creationId xmlns:a16="http://schemas.microsoft.com/office/drawing/2014/main" id="{C9E6ADCA-9687-5829-3FE0-26E2F9A0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5509612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Group outline">
              <a:extLst>
                <a:ext uri="{FF2B5EF4-FFF2-40B4-BE49-F238E27FC236}">
                  <a16:creationId xmlns:a16="http://schemas.microsoft.com/office/drawing/2014/main" id="{C434297A-C5F8-4647-F6E9-D7B6CD4E9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841058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Group outline">
              <a:extLst>
                <a:ext uri="{FF2B5EF4-FFF2-40B4-BE49-F238E27FC236}">
                  <a16:creationId xmlns:a16="http://schemas.microsoft.com/office/drawing/2014/main" id="{B237F018-1AB4-296C-45E6-B3E01044D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3531196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Group outline">
              <a:extLst>
                <a:ext uri="{FF2B5EF4-FFF2-40B4-BE49-F238E27FC236}">
                  <a16:creationId xmlns:a16="http://schemas.microsoft.com/office/drawing/2014/main" id="{C91B51A7-06EF-C0A1-44A6-D21372129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3530538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Group outline">
              <a:extLst>
                <a:ext uri="{FF2B5EF4-FFF2-40B4-BE49-F238E27FC236}">
                  <a16:creationId xmlns:a16="http://schemas.microsoft.com/office/drawing/2014/main" id="{998EFB9D-7CF0-F92B-99A2-F8F8BAFC3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3529880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Group outline">
              <a:extLst>
                <a:ext uri="{FF2B5EF4-FFF2-40B4-BE49-F238E27FC236}">
                  <a16:creationId xmlns:a16="http://schemas.microsoft.com/office/drawing/2014/main" id="{B3462B4F-2F4C-FF5A-6F61-6631B880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352922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Group outline">
              <a:extLst>
                <a:ext uri="{FF2B5EF4-FFF2-40B4-BE49-F238E27FC236}">
                  <a16:creationId xmlns:a16="http://schemas.microsoft.com/office/drawing/2014/main" id="{C89366F4-C610-FE29-91F4-98C1A4BA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3528564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Group outline">
              <a:extLst>
                <a:ext uri="{FF2B5EF4-FFF2-40B4-BE49-F238E27FC236}">
                  <a16:creationId xmlns:a16="http://schemas.microsoft.com/office/drawing/2014/main" id="{F8AF5DE9-9034-FFBD-C0CA-ACE5F85A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3527906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Group outline">
              <a:extLst>
                <a:ext uri="{FF2B5EF4-FFF2-40B4-BE49-F238E27FC236}">
                  <a16:creationId xmlns:a16="http://schemas.microsoft.com/office/drawing/2014/main" id="{B8011A91-9DAA-14D0-039A-5FFF804A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204565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Group outline">
              <a:extLst>
                <a:ext uri="{FF2B5EF4-FFF2-40B4-BE49-F238E27FC236}">
                  <a16:creationId xmlns:a16="http://schemas.microsoft.com/office/drawing/2014/main" id="{05BBCD74-B358-E886-BCE8-48286A34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203907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Group outline">
              <a:extLst>
                <a:ext uri="{FF2B5EF4-FFF2-40B4-BE49-F238E27FC236}">
                  <a16:creationId xmlns:a16="http://schemas.microsoft.com/office/drawing/2014/main" id="{C70A4D7C-8166-8708-19CE-971B930F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203249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Group outline">
              <a:extLst>
                <a:ext uri="{FF2B5EF4-FFF2-40B4-BE49-F238E27FC236}">
                  <a16:creationId xmlns:a16="http://schemas.microsoft.com/office/drawing/2014/main" id="{47A33727-3C52-C1D7-D28B-DD908CED6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202591"/>
              <a:ext cx="914400" cy="914400"/>
            </a:xfrm>
            <a:prstGeom prst="rect">
              <a:avLst/>
            </a:prstGeom>
          </p:spPr>
        </p:pic>
        <p:pic>
          <p:nvPicPr>
            <p:cNvPr id="48" name="Graphic 47" descr="Group outline">
              <a:extLst>
                <a:ext uri="{FF2B5EF4-FFF2-40B4-BE49-F238E27FC236}">
                  <a16:creationId xmlns:a16="http://schemas.microsoft.com/office/drawing/2014/main" id="{CA33F0D0-D9DF-D751-C823-408F5FBD9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201933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Group outline">
              <a:extLst>
                <a:ext uri="{FF2B5EF4-FFF2-40B4-BE49-F238E27FC236}">
                  <a16:creationId xmlns:a16="http://schemas.microsoft.com/office/drawing/2014/main" id="{31A44FD7-2E21-AB33-E1AD-6C48D8EDE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20127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Group outline">
              <a:extLst>
                <a:ext uri="{FF2B5EF4-FFF2-40B4-BE49-F238E27FC236}">
                  <a16:creationId xmlns:a16="http://schemas.microsoft.com/office/drawing/2014/main" id="{F02588DD-E90A-1808-E4DC-2E25E9803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200617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Group outline">
              <a:extLst>
                <a:ext uri="{FF2B5EF4-FFF2-40B4-BE49-F238E27FC236}">
                  <a16:creationId xmlns:a16="http://schemas.microsoft.com/office/drawing/2014/main" id="{D9DE97CC-9523-58A0-BD44-7772EC451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3532063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Group outline">
              <a:extLst>
                <a:ext uri="{FF2B5EF4-FFF2-40B4-BE49-F238E27FC236}">
                  <a16:creationId xmlns:a16="http://schemas.microsoft.com/office/drawing/2014/main" id="{5973548D-F330-F81E-6912-A673B608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2222201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Group outline">
              <a:extLst>
                <a:ext uri="{FF2B5EF4-FFF2-40B4-BE49-F238E27FC236}">
                  <a16:creationId xmlns:a16="http://schemas.microsoft.com/office/drawing/2014/main" id="{A3556E97-B099-144F-2186-07FD662B3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221543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Group outline">
              <a:extLst>
                <a:ext uri="{FF2B5EF4-FFF2-40B4-BE49-F238E27FC236}">
                  <a16:creationId xmlns:a16="http://schemas.microsoft.com/office/drawing/2014/main" id="{1576427E-9524-4ACA-D8A2-BC8179592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220885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Group outline">
              <a:extLst>
                <a:ext uri="{FF2B5EF4-FFF2-40B4-BE49-F238E27FC236}">
                  <a16:creationId xmlns:a16="http://schemas.microsoft.com/office/drawing/2014/main" id="{65CA8F46-825E-2576-1C24-517FB23BD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220227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Group outline">
              <a:extLst>
                <a:ext uri="{FF2B5EF4-FFF2-40B4-BE49-F238E27FC236}">
                  <a16:creationId xmlns:a16="http://schemas.microsoft.com/office/drawing/2014/main" id="{E40EB1C7-1562-AB7A-388A-238055C4B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219569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Group outline">
              <a:extLst>
                <a:ext uri="{FF2B5EF4-FFF2-40B4-BE49-F238E27FC236}">
                  <a16:creationId xmlns:a16="http://schemas.microsoft.com/office/drawing/2014/main" id="{B7B269BB-0F84-787B-7011-ED2F4208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218911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Group outline">
              <a:extLst>
                <a:ext uri="{FF2B5EF4-FFF2-40B4-BE49-F238E27FC236}">
                  <a16:creationId xmlns:a16="http://schemas.microsoft.com/office/drawing/2014/main" id="{2E01406B-86CE-F342-263D-CCE06296F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8488" y="2898202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Group outline">
              <a:extLst>
                <a:ext uri="{FF2B5EF4-FFF2-40B4-BE49-F238E27FC236}">
                  <a16:creationId xmlns:a16="http://schemas.microsoft.com/office/drawing/2014/main" id="{2A112728-462D-606C-2642-A040C9551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894912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Group outline">
              <a:extLst>
                <a:ext uri="{FF2B5EF4-FFF2-40B4-BE49-F238E27FC236}">
                  <a16:creationId xmlns:a16="http://schemas.microsoft.com/office/drawing/2014/main" id="{29382F92-EC2F-81C1-C9B6-E6DE4F284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894254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Group outline">
              <a:extLst>
                <a:ext uri="{FF2B5EF4-FFF2-40B4-BE49-F238E27FC236}">
                  <a16:creationId xmlns:a16="http://schemas.microsoft.com/office/drawing/2014/main" id="{675F811A-1D21-F48E-CAAA-B26FEA57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893596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Group outline">
              <a:extLst>
                <a:ext uri="{FF2B5EF4-FFF2-40B4-BE49-F238E27FC236}">
                  <a16:creationId xmlns:a16="http://schemas.microsoft.com/office/drawing/2014/main" id="{3297C7A9-B465-14CB-6751-0D476D91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892938"/>
              <a:ext cx="914400" cy="914400"/>
            </a:xfrm>
            <a:prstGeom prst="rect">
              <a:avLst/>
            </a:prstGeom>
          </p:spPr>
        </p:pic>
        <p:pic>
          <p:nvPicPr>
            <p:cNvPr id="63" name="Graphic 62" descr="Group outline">
              <a:extLst>
                <a:ext uri="{FF2B5EF4-FFF2-40B4-BE49-F238E27FC236}">
                  <a16:creationId xmlns:a16="http://schemas.microsoft.com/office/drawing/2014/main" id="{65FC4773-5608-470D-32AD-4CC36DFB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892280"/>
              <a:ext cx="914400" cy="914400"/>
            </a:xfrm>
            <a:prstGeom prst="rect">
              <a:avLst/>
            </a:prstGeom>
          </p:spPr>
        </p:pic>
        <p:pic>
          <p:nvPicPr>
            <p:cNvPr id="64" name="Graphic 63" descr="Group outline">
              <a:extLst>
                <a:ext uri="{FF2B5EF4-FFF2-40B4-BE49-F238E27FC236}">
                  <a16:creationId xmlns:a16="http://schemas.microsoft.com/office/drawing/2014/main" id="{933D43EA-58F8-C86F-5B33-15CC1A1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891622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Group outline">
              <a:extLst>
                <a:ext uri="{FF2B5EF4-FFF2-40B4-BE49-F238E27FC236}">
                  <a16:creationId xmlns:a16="http://schemas.microsoft.com/office/drawing/2014/main" id="{E9AD97E2-8AC2-F215-CB12-C342AECB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223068"/>
              <a:ext cx="914400" cy="914400"/>
            </a:xfrm>
            <a:prstGeom prst="rect">
              <a:avLst/>
            </a:prstGeom>
          </p:spPr>
        </p:pic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1C7EA5-4BB1-D51C-DB89-F1DCBE4D2A79}"/>
              </a:ext>
            </a:extLst>
          </p:cNvPr>
          <p:cNvCxnSpPr/>
          <p:nvPr/>
        </p:nvCxnSpPr>
        <p:spPr>
          <a:xfrm>
            <a:off x="0" y="6461279"/>
            <a:ext cx="914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Content Placeholder 3" descr="Wave outline">
            <a:extLst>
              <a:ext uri="{FF2B5EF4-FFF2-40B4-BE49-F238E27FC236}">
                <a16:creationId xmlns:a16="http://schemas.microsoft.com/office/drawing/2014/main" id="{AA519F12-53C9-4844-C521-8D90D842F5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971833" y="5676147"/>
            <a:ext cx="1220203" cy="711058"/>
          </a:xfrm>
          <a:prstGeom prst="rect">
            <a:avLst/>
          </a:prstGeom>
        </p:spPr>
      </p:pic>
      <p:pic>
        <p:nvPicPr>
          <p:cNvPr id="72" name="Content Placeholder 3" descr="Wave outline">
            <a:extLst>
              <a:ext uri="{FF2B5EF4-FFF2-40B4-BE49-F238E27FC236}">
                <a16:creationId xmlns:a16="http://schemas.microsoft.com/office/drawing/2014/main" id="{B17EC2C7-F0CB-6A0B-76AF-1B08E2A5A6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4247015" y="5676147"/>
            <a:ext cx="1220203" cy="711058"/>
          </a:xfrm>
          <a:prstGeom prst="rect">
            <a:avLst/>
          </a:prstGeom>
        </p:spPr>
      </p:pic>
      <p:pic>
        <p:nvPicPr>
          <p:cNvPr id="73" name="Content Placeholder 3" descr="Wave outline">
            <a:extLst>
              <a:ext uri="{FF2B5EF4-FFF2-40B4-BE49-F238E27FC236}">
                <a16:creationId xmlns:a16="http://schemas.microsoft.com/office/drawing/2014/main" id="{C4951AB9-6711-DC11-965F-11963B8FB7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5266730" y="5676147"/>
            <a:ext cx="1220203" cy="711058"/>
          </a:xfrm>
          <a:prstGeom prst="rect">
            <a:avLst/>
          </a:prstGeom>
        </p:spPr>
      </p:pic>
      <p:pic>
        <p:nvPicPr>
          <p:cNvPr id="74" name="Content Placeholder 3" descr="Wave outline">
            <a:extLst>
              <a:ext uri="{FF2B5EF4-FFF2-40B4-BE49-F238E27FC236}">
                <a16:creationId xmlns:a16="http://schemas.microsoft.com/office/drawing/2014/main" id="{F615BFD4-4F3F-C47A-7040-C043F6AFB5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6263830" y="5676147"/>
            <a:ext cx="1220204" cy="711058"/>
          </a:xfrm>
          <a:prstGeom prst="rect">
            <a:avLst/>
          </a:prstGeom>
        </p:spPr>
      </p:pic>
      <p:pic>
        <p:nvPicPr>
          <p:cNvPr id="79" name="Graphic 78" descr="Office worker female outline">
            <a:extLst>
              <a:ext uri="{FF2B5EF4-FFF2-40B4-BE49-F238E27FC236}">
                <a16:creationId xmlns:a16="http://schemas.microsoft.com/office/drawing/2014/main" id="{F5D063BD-0CB6-D73A-79C9-E2E03107FB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54021" y="638261"/>
            <a:ext cx="1372593" cy="1372593"/>
          </a:xfrm>
          <a:prstGeom prst="rect">
            <a:avLst/>
          </a:prstGeom>
        </p:spPr>
      </p:pic>
      <p:pic>
        <p:nvPicPr>
          <p:cNvPr id="81" name="Graphic 80" descr="Tug boat outline">
            <a:extLst>
              <a:ext uri="{FF2B5EF4-FFF2-40B4-BE49-F238E27FC236}">
                <a16:creationId xmlns:a16="http://schemas.microsoft.com/office/drawing/2014/main" id="{9F37E6EF-AAC6-3435-78BA-3834557547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19435" y="4343877"/>
            <a:ext cx="2304232" cy="230423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814EEDD-9355-75D7-BFEF-1B7F1B51FCDF}"/>
              </a:ext>
            </a:extLst>
          </p:cNvPr>
          <p:cNvSpPr txBox="1"/>
          <p:nvPr/>
        </p:nvSpPr>
        <p:spPr>
          <a:xfrm>
            <a:off x="-1656843" y="4380950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Large cohort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15F0701-DBE7-BD63-E4D9-A2D75685E57D}"/>
              </a:ext>
            </a:extLst>
          </p:cNvPr>
          <p:cNvSpPr txBox="1"/>
          <p:nvPr/>
        </p:nvSpPr>
        <p:spPr>
          <a:xfrm>
            <a:off x="-1813985" y="2920047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Multiple markers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88C98C1-73EE-4FC0-589F-0AE72AEE402E}"/>
              </a:ext>
            </a:extLst>
          </p:cNvPr>
          <p:cNvSpPr txBox="1"/>
          <p:nvPr/>
        </p:nvSpPr>
        <p:spPr>
          <a:xfrm>
            <a:off x="-1607268" y="1520953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Unit leader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90B70-C50F-7361-BAEC-B4E8EF51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8373" y="1590875"/>
            <a:ext cx="8627253" cy="4621349"/>
          </a:xfrm>
        </p:spPr>
        <p:txBody>
          <a:bodyPr lIns="91440" tIns="45720" rIns="91440" bIns="45720" anchor="t"/>
          <a:lstStyle/>
          <a:p>
            <a:r>
              <a:rPr lang="en-GB" sz="2400" dirty="0">
                <a:latin typeface="Arial"/>
                <a:cs typeface="Arial"/>
              </a:rPr>
              <a:t>Changing settings can reallocate markers</a:t>
            </a:r>
          </a:p>
          <a:p>
            <a:r>
              <a:rPr lang="en-GB" sz="2400" dirty="0">
                <a:latin typeface="Arial"/>
                <a:cs typeface="Arial"/>
              </a:rPr>
              <a:t>Deactivation button</a:t>
            </a:r>
          </a:p>
          <a:p>
            <a:r>
              <a:rPr lang="en-GB" sz="2400" dirty="0">
                <a:latin typeface="Arial"/>
                <a:cs typeface="Arial"/>
              </a:rPr>
              <a:t>Extensions, late submissions and marking deadlines</a:t>
            </a:r>
          </a:p>
          <a:p>
            <a:r>
              <a:rPr lang="en-GB" sz="2400" dirty="0">
                <a:latin typeface="Arial"/>
                <a:cs typeface="Arial"/>
              </a:rPr>
              <a:t>Academic integrity and Turnitin</a:t>
            </a:r>
          </a:p>
        </p:txBody>
      </p:sp>
      <p:pic>
        <p:nvPicPr>
          <p:cNvPr id="6" name="Graphic 5" descr="Box outline">
            <a:extLst>
              <a:ext uri="{FF2B5EF4-FFF2-40B4-BE49-F238E27FC236}">
                <a16:creationId xmlns:a16="http://schemas.microsoft.com/office/drawing/2014/main" id="{37C001A0-FDC4-A680-2AB9-AD37A7437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70068" y="6064109"/>
            <a:ext cx="378066" cy="378066"/>
          </a:xfrm>
          <a:prstGeom prst="rect">
            <a:avLst/>
          </a:prstGeom>
        </p:spPr>
      </p:pic>
      <p:pic>
        <p:nvPicPr>
          <p:cNvPr id="7" name="Graphic 6" descr="Box outline">
            <a:extLst>
              <a:ext uri="{FF2B5EF4-FFF2-40B4-BE49-F238E27FC236}">
                <a16:creationId xmlns:a16="http://schemas.microsoft.com/office/drawing/2014/main" id="{FA402ABF-815D-37F1-0284-FF4B2A953A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19869" y="6039002"/>
            <a:ext cx="270536" cy="270536"/>
          </a:xfrm>
          <a:prstGeom prst="rect">
            <a:avLst/>
          </a:prstGeom>
        </p:spPr>
      </p:pic>
      <p:pic>
        <p:nvPicPr>
          <p:cNvPr id="8" name="Graphic 7" descr="Box outline">
            <a:extLst>
              <a:ext uri="{FF2B5EF4-FFF2-40B4-BE49-F238E27FC236}">
                <a16:creationId xmlns:a16="http://schemas.microsoft.com/office/drawing/2014/main" id="{8E3487E9-BEB4-06F4-3465-55FBFBE131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57324" y="6020269"/>
            <a:ext cx="378066" cy="378066"/>
          </a:xfrm>
          <a:prstGeom prst="rect">
            <a:avLst/>
          </a:prstGeom>
        </p:spPr>
      </p:pic>
      <p:pic>
        <p:nvPicPr>
          <p:cNvPr id="15" name="Graphic 14" descr="Compass outline">
            <a:extLst>
              <a:ext uri="{FF2B5EF4-FFF2-40B4-BE49-F238E27FC236}">
                <a16:creationId xmlns:a16="http://schemas.microsoft.com/office/drawing/2014/main" id="{A3AA5F53-5DA3-3525-A1B2-8A0128122D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364209" y="6152670"/>
            <a:ext cx="255377" cy="255377"/>
          </a:xfrm>
          <a:prstGeom prst="rect">
            <a:avLst/>
          </a:prstGeom>
        </p:spPr>
      </p:pic>
      <p:pic>
        <p:nvPicPr>
          <p:cNvPr id="23" name="Graphic 22" descr="Map with pin outline">
            <a:extLst>
              <a:ext uri="{FF2B5EF4-FFF2-40B4-BE49-F238E27FC236}">
                <a16:creationId xmlns:a16="http://schemas.microsoft.com/office/drawing/2014/main" id="{856D5A2E-50CB-D838-FE21-CBE90D8B0F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24885" y="6260804"/>
            <a:ext cx="218228" cy="218228"/>
          </a:xfrm>
          <a:prstGeom prst="rect">
            <a:avLst/>
          </a:prstGeom>
        </p:spPr>
      </p:pic>
      <p:pic>
        <p:nvPicPr>
          <p:cNvPr id="31" name="Content Placeholder 5" descr="Lighthouse scene outline">
            <a:extLst>
              <a:ext uri="{FF2B5EF4-FFF2-40B4-BE49-F238E27FC236}">
                <a16:creationId xmlns:a16="http://schemas.microsoft.com/office/drawing/2014/main" id="{F3DEA13D-F16C-54E8-136C-E50DE3B1E7F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11861" r="10415" b="27809"/>
          <a:stretch/>
        </p:blipFill>
        <p:spPr>
          <a:xfrm>
            <a:off x="7056503" y="3604889"/>
            <a:ext cx="3162301" cy="29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2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FDAF-FA8C-E0CC-18C2-6FEC0BBD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90" y="209891"/>
            <a:ext cx="8640000" cy="592544"/>
          </a:xfrm>
        </p:spPr>
        <p:txBody>
          <a:bodyPr lIns="91440" tIns="45720" rIns="91440" bIns="45720" anchor="b"/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Nearly there!</a:t>
            </a:r>
          </a:p>
        </p:txBody>
      </p:sp>
      <p:pic>
        <p:nvPicPr>
          <p:cNvPr id="17" name="Graphic 16" descr="Captain female outline">
            <a:extLst>
              <a:ext uri="{FF2B5EF4-FFF2-40B4-BE49-F238E27FC236}">
                <a16:creationId xmlns:a16="http://schemas.microsoft.com/office/drawing/2014/main" id="{94FCD8E4-27F8-7E26-8260-21221DFDF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6846" y="5917212"/>
            <a:ext cx="330065" cy="330065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6A9A864E-BF7D-F7A4-B1BB-EC84A289724C}"/>
              </a:ext>
            </a:extLst>
          </p:cNvPr>
          <p:cNvGrpSpPr/>
          <p:nvPr/>
        </p:nvGrpSpPr>
        <p:grpSpPr>
          <a:xfrm>
            <a:off x="4979195" y="6087174"/>
            <a:ext cx="585368" cy="156451"/>
            <a:chOff x="1635704" y="601792"/>
            <a:chExt cx="3545788" cy="914400"/>
          </a:xfrm>
        </p:grpSpPr>
        <p:pic>
          <p:nvPicPr>
            <p:cNvPr id="13" name="Graphic 12" descr="Lecturer outline">
              <a:extLst>
                <a:ext uri="{FF2B5EF4-FFF2-40B4-BE49-F238E27FC236}">
                  <a16:creationId xmlns:a16="http://schemas.microsoft.com/office/drawing/2014/main" id="{0A4973C3-107B-DABA-E8B4-12BB62EFC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7092" y="601792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Lecturer outline">
              <a:extLst>
                <a:ext uri="{FF2B5EF4-FFF2-40B4-BE49-F238E27FC236}">
                  <a16:creationId xmlns:a16="http://schemas.microsoft.com/office/drawing/2014/main" id="{AC824283-1C71-1E67-EBFC-7DA9FA44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5704" y="601792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Lecturer outline">
              <a:extLst>
                <a:ext uri="{FF2B5EF4-FFF2-40B4-BE49-F238E27FC236}">
                  <a16:creationId xmlns:a16="http://schemas.microsoft.com/office/drawing/2014/main" id="{A0178468-94EA-2F77-8DF2-5F973D1D8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1982" y="601792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Lecturer outline">
              <a:extLst>
                <a:ext uri="{FF2B5EF4-FFF2-40B4-BE49-F238E27FC236}">
                  <a16:creationId xmlns:a16="http://schemas.microsoft.com/office/drawing/2014/main" id="{2E5C3648-A3B2-4B9B-6669-532A1F27B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88260" y="601792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Lecturer outline">
              <a:extLst>
                <a:ext uri="{FF2B5EF4-FFF2-40B4-BE49-F238E27FC236}">
                  <a16:creationId xmlns:a16="http://schemas.microsoft.com/office/drawing/2014/main" id="{3A7E73B4-BEA3-124A-09FE-826C92763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4538" y="601792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Lecturer outline">
              <a:extLst>
                <a:ext uri="{FF2B5EF4-FFF2-40B4-BE49-F238E27FC236}">
                  <a16:creationId xmlns:a16="http://schemas.microsoft.com/office/drawing/2014/main" id="{E0128223-BFC3-C2E2-5D11-32FCBCEAC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0816" y="601792"/>
              <a:ext cx="914400" cy="9144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380DF5-C4E0-306F-5616-BA3DB29692CC}"/>
              </a:ext>
            </a:extLst>
          </p:cNvPr>
          <p:cNvGrpSpPr/>
          <p:nvPr/>
        </p:nvGrpSpPr>
        <p:grpSpPr>
          <a:xfrm>
            <a:off x="4658059" y="6082245"/>
            <a:ext cx="193834" cy="220529"/>
            <a:chOff x="3198488" y="2218911"/>
            <a:chExt cx="5871477" cy="4209049"/>
          </a:xfrm>
        </p:grpSpPr>
        <p:pic>
          <p:nvPicPr>
            <p:cNvPr id="33" name="Graphic 32" descr="Group outline">
              <a:extLst>
                <a:ext uri="{FF2B5EF4-FFF2-40B4-BE49-F238E27FC236}">
                  <a16:creationId xmlns:a16="http://schemas.microsoft.com/office/drawing/2014/main" id="{E4C7190E-C250-34D3-13F5-FCA7F0593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840191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Group outline">
              <a:extLst>
                <a:ext uri="{FF2B5EF4-FFF2-40B4-BE49-F238E27FC236}">
                  <a16:creationId xmlns:a16="http://schemas.microsoft.com/office/drawing/2014/main" id="{19F38E6D-C28A-FB7F-8AEF-041DED5A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839533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Group outline">
              <a:extLst>
                <a:ext uri="{FF2B5EF4-FFF2-40B4-BE49-F238E27FC236}">
                  <a16:creationId xmlns:a16="http://schemas.microsoft.com/office/drawing/2014/main" id="{908B58F0-B469-6097-5562-0B921B2E2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83887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Group outline">
              <a:extLst>
                <a:ext uri="{FF2B5EF4-FFF2-40B4-BE49-F238E27FC236}">
                  <a16:creationId xmlns:a16="http://schemas.microsoft.com/office/drawing/2014/main" id="{6CFB476B-24CD-273E-CD79-A2E2CF81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838217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Group outline">
              <a:extLst>
                <a:ext uri="{FF2B5EF4-FFF2-40B4-BE49-F238E27FC236}">
                  <a16:creationId xmlns:a16="http://schemas.microsoft.com/office/drawing/2014/main" id="{D6EB3B7F-81BF-3A69-19F3-1F995017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837559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Group outline">
              <a:extLst>
                <a:ext uri="{FF2B5EF4-FFF2-40B4-BE49-F238E27FC236}">
                  <a16:creationId xmlns:a16="http://schemas.microsoft.com/office/drawing/2014/main" id="{858BC9EC-D543-C382-A7F9-C7441B099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836901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Group outline">
              <a:extLst>
                <a:ext uri="{FF2B5EF4-FFF2-40B4-BE49-F238E27FC236}">
                  <a16:creationId xmlns:a16="http://schemas.microsoft.com/office/drawing/2014/main" id="{6325F4CC-98E2-BAA4-3220-F83F5167C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5513560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Group outline">
              <a:extLst>
                <a:ext uri="{FF2B5EF4-FFF2-40B4-BE49-F238E27FC236}">
                  <a16:creationId xmlns:a16="http://schemas.microsoft.com/office/drawing/2014/main" id="{E1693066-4ADF-F08E-0972-DC91C939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5512902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Group outline">
              <a:extLst>
                <a:ext uri="{FF2B5EF4-FFF2-40B4-BE49-F238E27FC236}">
                  <a16:creationId xmlns:a16="http://schemas.microsoft.com/office/drawing/2014/main" id="{B24251CE-93A6-6150-426C-DB9299D23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5512244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Group outline">
              <a:extLst>
                <a:ext uri="{FF2B5EF4-FFF2-40B4-BE49-F238E27FC236}">
                  <a16:creationId xmlns:a16="http://schemas.microsoft.com/office/drawing/2014/main" id="{81966ED4-F134-5388-ACA1-E3E348C88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5511586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Group outline">
              <a:extLst>
                <a:ext uri="{FF2B5EF4-FFF2-40B4-BE49-F238E27FC236}">
                  <a16:creationId xmlns:a16="http://schemas.microsoft.com/office/drawing/2014/main" id="{9D0057F6-BBA7-C994-3597-07F7A3DA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5510928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Group outline">
              <a:extLst>
                <a:ext uri="{FF2B5EF4-FFF2-40B4-BE49-F238E27FC236}">
                  <a16:creationId xmlns:a16="http://schemas.microsoft.com/office/drawing/2014/main" id="{FAD21991-F5EE-A31F-5306-804A21912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5510270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Group outline">
              <a:extLst>
                <a:ext uri="{FF2B5EF4-FFF2-40B4-BE49-F238E27FC236}">
                  <a16:creationId xmlns:a16="http://schemas.microsoft.com/office/drawing/2014/main" id="{C9E6ADCA-9687-5829-3FE0-26E2F9A0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5509612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Group outline">
              <a:extLst>
                <a:ext uri="{FF2B5EF4-FFF2-40B4-BE49-F238E27FC236}">
                  <a16:creationId xmlns:a16="http://schemas.microsoft.com/office/drawing/2014/main" id="{C434297A-C5F8-4647-F6E9-D7B6CD4E9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841058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Group outline">
              <a:extLst>
                <a:ext uri="{FF2B5EF4-FFF2-40B4-BE49-F238E27FC236}">
                  <a16:creationId xmlns:a16="http://schemas.microsoft.com/office/drawing/2014/main" id="{B237F018-1AB4-296C-45E6-B3E01044D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3531196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Group outline">
              <a:extLst>
                <a:ext uri="{FF2B5EF4-FFF2-40B4-BE49-F238E27FC236}">
                  <a16:creationId xmlns:a16="http://schemas.microsoft.com/office/drawing/2014/main" id="{C91B51A7-06EF-C0A1-44A6-D21372129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3530538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Group outline">
              <a:extLst>
                <a:ext uri="{FF2B5EF4-FFF2-40B4-BE49-F238E27FC236}">
                  <a16:creationId xmlns:a16="http://schemas.microsoft.com/office/drawing/2014/main" id="{998EFB9D-7CF0-F92B-99A2-F8F8BAFC3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3529880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Group outline">
              <a:extLst>
                <a:ext uri="{FF2B5EF4-FFF2-40B4-BE49-F238E27FC236}">
                  <a16:creationId xmlns:a16="http://schemas.microsoft.com/office/drawing/2014/main" id="{B3462B4F-2F4C-FF5A-6F61-6631B880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352922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Group outline">
              <a:extLst>
                <a:ext uri="{FF2B5EF4-FFF2-40B4-BE49-F238E27FC236}">
                  <a16:creationId xmlns:a16="http://schemas.microsoft.com/office/drawing/2014/main" id="{C89366F4-C610-FE29-91F4-98C1A4BA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3528564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Group outline">
              <a:extLst>
                <a:ext uri="{FF2B5EF4-FFF2-40B4-BE49-F238E27FC236}">
                  <a16:creationId xmlns:a16="http://schemas.microsoft.com/office/drawing/2014/main" id="{F8AF5DE9-9034-FFBD-C0CA-ACE5F85A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3527906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Group outline">
              <a:extLst>
                <a:ext uri="{FF2B5EF4-FFF2-40B4-BE49-F238E27FC236}">
                  <a16:creationId xmlns:a16="http://schemas.microsoft.com/office/drawing/2014/main" id="{B8011A91-9DAA-14D0-039A-5FFF804A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4204565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Group outline">
              <a:extLst>
                <a:ext uri="{FF2B5EF4-FFF2-40B4-BE49-F238E27FC236}">
                  <a16:creationId xmlns:a16="http://schemas.microsoft.com/office/drawing/2014/main" id="{05BBCD74-B358-E886-BCE8-48286A34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4203907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Group outline">
              <a:extLst>
                <a:ext uri="{FF2B5EF4-FFF2-40B4-BE49-F238E27FC236}">
                  <a16:creationId xmlns:a16="http://schemas.microsoft.com/office/drawing/2014/main" id="{C70A4D7C-8166-8708-19CE-971B930F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4203249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Group outline">
              <a:extLst>
                <a:ext uri="{FF2B5EF4-FFF2-40B4-BE49-F238E27FC236}">
                  <a16:creationId xmlns:a16="http://schemas.microsoft.com/office/drawing/2014/main" id="{47A33727-3C52-C1D7-D28B-DD908CED6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4202591"/>
              <a:ext cx="914400" cy="914400"/>
            </a:xfrm>
            <a:prstGeom prst="rect">
              <a:avLst/>
            </a:prstGeom>
          </p:spPr>
        </p:pic>
        <p:pic>
          <p:nvPicPr>
            <p:cNvPr id="48" name="Graphic 47" descr="Group outline">
              <a:extLst>
                <a:ext uri="{FF2B5EF4-FFF2-40B4-BE49-F238E27FC236}">
                  <a16:creationId xmlns:a16="http://schemas.microsoft.com/office/drawing/2014/main" id="{CA33F0D0-D9DF-D751-C823-408F5FBD9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4201933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Group outline">
              <a:extLst>
                <a:ext uri="{FF2B5EF4-FFF2-40B4-BE49-F238E27FC236}">
                  <a16:creationId xmlns:a16="http://schemas.microsoft.com/office/drawing/2014/main" id="{31A44FD7-2E21-AB33-E1AD-6C48D8EDE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420127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Group outline">
              <a:extLst>
                <a:ext uri="{FF2B5EF4-FFF2-40B4-BE49-F238E27FC236}">
                  <a16:creationId xmlns:a16="http://schemas.microsoft.com/office/drawing/2014/main" id="{F02588DD-E90A-1808-E4DC-2E25E9803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4200617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Group outline">
              <a:extLst>
                <a:ext uri="{FF2B5EF4-FFF2-40B4-BE49-F238E27FC236}">
                  <a16:creationId xmlns:a16="http://schemas.microsoft.com/office/drawing/2014/main" id="{D9DE97CC-9523-58A0-BD44-7772EC451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3532063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Group outline">
              <a:extLst>
                <a:ext uri="{FF2B5EF4-FFF2-40B4-BE49-F238E27FC236}">
                  <a16:creationId xmlns:a16="http://schemas.microsoft.com/office/drawing/2014/main" id="{5973548D-F330-F81E-6912-A673B608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17913" y="2222201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Group outline">
              <a:extLst>
                <a:ext uri="{FF2B5EF4-FFF2-40B4-BE49-F238E27FC236}">
                  <a16:creationId xmlns:a16="http://schemas.microsoft.com/office/drawing/2014/main" id="{A3556E97-B099-144F-2186-07FD662B3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221543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Group outline">
              <a:extLst>
                <a:ext uri="{FF2B5EF4-FFF2-40B4-BE49-F238E27FC236}">
                  <a16:creationId xmlns:a16="http://schemas.microsoft.com/office/drawing/2014/main" id="{1576427E-9524-4ACA-D8A2-BC8179592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220885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Group outline">
              <a:extLst>
                <a:ext uri="{FF2B5EF4-FFF2-40B4-BE49-F238E27FC236}">
                  <a16:creationId xmlns:a16="http://schemas.microsoft.com/office/drawing/2014/main" id="{65CA8F46-825E-2576-1C24-517FB23BD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220227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Group outline">
              <a:extLst>
                <a:ext uri="{FF2B5EF4-FFF2-40B4-BE49-F238E27FC236}">
                  <a16:creationId xmlns:a16="http://schemas.microsoft.com/office/drawing/2014/main" id="{E40EB1C7-1562-AB7A-388A-238055C4B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219569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Group outline">
              <a:extLst>
                <a:ext uri="{FF2B5EF4-FFF2-40B4-BE49-F238E27FC236}">
                  <a16:creationId xmlns:a16="http://schemas.microsoft.com/office/drawing/2014/main" id="{B7B269BB-0F84-787B-7011-ED2F4208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218911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Group outline">
              <a:extLst>
                <a:ext uri="{FF2B5EF4-FFF2-40B4-BE49-F238E27FC236}">
                  <a16:creationId xmlns:a16="http://schemas.microsoft.com/office/drawing/2014/main" id="{2E01406B-86CE-F342-263D-CCE06296F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98488" y="2898202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Group outline">
              <a:extLst>
                <a:ext uri="{FF2B5EF4-FFF2-40B4-BE49-F238E27FC236}">
                  <a16:creationId xmlns:a16="http://schemas.microsoft.com/office/drawing/2014/main" id="{2A112728-462D-606C-2642-A040C9551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0855" y="2894912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Group outline">
              <a:extLst>
                <a:ext uri="{FF2B5EF4-FFF2-40B4-BE49-F238E27FC236}">
                  <a16:creationId xmlns:a16="http://schemas.microsoft.com/office/drawing/2014/main" id="{29382F92-EC2F-81C1-C9B6-E6DE4F284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63797" y="2894254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Group outline">
              <a:extLst>
                <a:ext uri="{FF2B5EF4-FFF2-40B4-BE49-F238E27FC236}">
                  <a16:creationId xmlns:a16="http://schemas.microsoft.com/office/drawing/2014/main" id="{675F811A-1D21-F48E-CAAA-B26FEA57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6739" y="2893596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Group outline">
              <a:extLst>
                <a:ext uri="{FF2B5EF4-FFF2-40B4-BE49-F238E27FC236}">
                  <a16:creationId xmlns:a16="http://schemas.microsoft.com/office/drawing/2014/main" id="{3297C7A9-B465-14CB-6751-0D476D91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9681" y="2892938"/>
              <a:ext cx="914400" cy="914400"/>
            </a:xfrm>
            <a:prstGeom prst="rect">
              <a:avLst/>
            </a:prstGeom>
          </p:spPr>
        </p:pic>
        <p:pic>
          <p:nvPicPr>
            <p:cNvPr id="63" name="Graphic 62" descr="Group outline">
              <a:extLst>
                <a:ext uri="{FF2B5EF4-FFF2-40B4-BE49-F238E27FC236}">
                  <a16:creationId xmlns:a16="http://schemas.microsoft.com/office/drawing/2014/main" id="{65FC4773-5608-470D-32AD-4CC36DFB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32623" y="2892280"/>
              <a:ext cx="914400" cy="914400"/>
            </a:xfrm>
            <a:prstGeom prst="rect">
              <a:avLst/>
            </a:prstGeom>
          </p:spPr>
        </p:pic>
        <p:pic>
          <p:nvPicPr>
            <p:cNvPr id="64" name="Graphic 63" descr="Group outline">
              <a:extLst>
                <a:ext uri="{FF2B5EF4-FFF2-40B4-BE49-F238E27FC236}">
                  <a16:creationId xmlns:a16="http://schemas.microsoft.com/office/drawing/2014/main" id="{933D43EA-58F8-C86F-5B33-15CC1A1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891622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Group outline">
              <a:extLst>
                <a:ext uri="{FF2B5EF4-FFF2-40B4-BE49-F238E27FC236}">
                  <a16:creationId xmlns:a16="http://schemas.microsoft.com/office/drawing/2014/main" id="{E9AD97E2-8AC2-F215-CB12-C342AECB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5565" y="2223068"/>
              <a:ext cx="914400" cy="914400"/>
            </a:xfrm>
            <a:prstGeom prst="rect">
              <a:avLst/>
            </a:prstGeom>
          </p:spPr>
        </p:pic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1C7EA5-4BB1-D51C-DB89-F1DCBE4D2A79}"/>
              </a:ext>
            </a:extLst>
          </p:cNvPr>
          <p:cNvCxnSpPr/>
          <p:nvPr/>
        </p:nvCxnSpPr>
        <p:spPr>
          <a:xfrm>
            <a:off x="0" y="6461279"/>
            <a:ext cx="914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Content Placeholder 3" descr="Wave outline">
            <a:extLst>
              <a:ext uri="{FF2B5EF4-FFF2-40B4-BE49-F238E27FC236}">
                <a16:creationId xmlns:a16="http://schemas.microsoft.com/office/drawing/2014/main" id="{AA519F12-53C9-4844-C521-8D90D842F5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971833" y="5676147"/>
            <a:ext cx="1220203" cy="711058"/>
          </a:xfrm>
          <a:prstGeom prst="rect">
            <a:avLst/>
          </a:prstGeom>
        </p:spPr>
      </p:pic>
      <p:pic>
        <p:nvPicPr>
          <p:cNvPr id="72" name="Content Placeholder 3" descr="Wave outline">
            <a:extLst>
              <a:ext uri="{FF2B5EF4-FFF2-40B4-BE49-F238E27FC236}">
                <a16:creationId xmlns:a16="http://schemas.microsoft.com/office/drawing/2014/main" id="{B17EC2C7-F0CB-6A0B-76AF-1B08E2A5A6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2034108" y="5693252"/>
            <a:ext cx="1220203" cy="711058"/>
          </a:xfrm>
          <a:prstGeom prst="rect">
            <a:avLst/>
          </a:prstGeom>
        </p:spPr>
      </p:pic>
      <p:pic>
        <p:nvPicPr>
          <p:cNvPr id="73" name="Content Placeholder 3" descr="Wave outline">
            <a:extLst>
              <a:ext uri="{FF2B5EF4-FFF2-40B4-BE49-F238E27FC236}">
                <a16:creationId xmlns:a16="http://schemas.microsoft.com/office/drawing/2014/main" id="{C4951AB9-6711-DC11-965F-11963B8FB7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2998590" y="5676147"/>
            <a:ext cx="1220203" cy="711058"/>
          </a:xfrm>
          <a:prstGeom prst="rect">
            <a:avLst/>
          </a:prstGeom>
        </p:spPr>
      </p:pic>
      <p:pic>
        <p:nvPicPr>
          <p:cNvPr id="74" name="Content Placeholder 3" descr="Wave outline">
            <a:extLst>
              <a:ext uri="{FF2B5EF4-FFF2-40B4-BE49-F238E27FC236}">
                <a16:creationId xmlns:a16="http://schemas.microsoft.com/office/drawing/2014/main" id="{F615BFD4-4F3F-C47A-7040-C043F6AFB5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1726"/>
          <a:stretch/>
        </p:blipFill>
        <p:spPr>
          <a:xfrm>
            <a:off x="6263830" y="5676147"/>
            <a:ext cx="1220204" cy="711058"/>
          </a:xfrm>
          <a:prstGeom prst="rect">
            <a:avLst/>
          </a:prstGeom>
        </p:spPr>
      </p:pic>
      <p:pic>
        <p:nvPicPr>
          <p:cNvPr id="79" name="Graphic 78" descr="Office worker female outline">
            <a:extLst>
              <a:ext uri="{FF2B5EF4-FFF2-40B4-BE49-F238E27FC236}">
                <a16:creationId xmlns:a16="http://schemas.microsoft.com/office/drawing/2014/main" id="{F5D063BD-0CB6-D73A-79C9-E2E03107FB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54021" y="638261"/>
            <a:ext cx="1372593" cy="1372593"/>
          </a:xfrm>
          <a:prstGeom prst="rect">
            <a:avLst/>
          </a:prstGeom>
        </p:spPr>
      </p:pic>
      <p:pic>
        <p:nvPicPr>
          <p:cNvPr id="81" name="Graphic 80" descr="Tug boat outline">
            <a:extLst>
              <a:ext uri="{FF2B5EF4-FFF2-40B4-BE49-F238E27FC236}">
                <a16:creationId xmlns:a16="http://schemas.microsoft.com/office/drawing/2014/main" id="{9F37E6EF-AAC6-3435-78BA-3834557547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18793" y="4333313"/>
            <a:ext cx="2304232" cy="230423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814EEDD-9355-75D7-BFEF-1B7F1B51FCDF}"/>
              </a:ext>
            </a:extLst>
          </p:cNvPr>
          <p:cNvSpPr txBox="1"/>
          <p:nvPr/>
        </p:nvSpPr>
        <p:spPr>
          <a:xfrm>
            <a:off x="-1656843" y="4380950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Large cohort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15F0701-DBE7-BD63-E4D9-A2D75685E57D}"/>
              </a:ext>
            </a:extLst>
          </p:cNvPr>
          <p:cNvSpPr txBox="1"/>
          <p:nvPr/>
        </p:nvSpPr>
        <p:spPr>
          <a:xfrm>
            <a:off x="-1813985" y="2920047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Multiple markers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88C98C1-73EE-4FC0-589F-0AE72AEE402E}"/>
              </a:ext>
            </a:extLst>
          </p:cNvPr>
          <p:cNvSpPr txBox="1"/>
          <p:nvPr/>
        </p:nvSpPr>
        <p:spPr>
          <a:xfrm>
            <a:off x="-1607268" y="1520953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Unit leader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90B70-C50F-7361-BAEC-B4E8EF5118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8373" y="1590875"/>
            <a:ext cx="8627253" cy="462134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400" dirty="0">
                <a:latin typeface="Arial"/>
                <a:cs typeface="Arial"/>
              </a:rPr>
              <a:t>Moderation</a:t>
            </a:r>
          </a:p>
          <a:p>
            <a:r>
              <a:rPr lang="en-GB" sz="2400" dirty="0">
                <a:latin typeface="Arial"/>
                <a:cs typeface="Arial"/>
              </a:rPr>
              <a:t>Dip</a:t>
            </a:r>
            <a:endParaRPr lang="en-GB" sz="2400" dirty="0"/>
          </a:p>
          <a:p>
            <a:r>
              <a:rPr lang="en-GB" sz="2400" dirty="0">
                <a:latin typeface="Arial"/>
                <a:cs typeface="Arial"/>
              </a:rPr>
              <a:t>Calibration</a:t>
            </a:r>
            <a:endParaRPr lang="en-GB" sz="2400" dirty="0"/>
          </a:p>
          <a:p>
            <a:pPr lvl="1"/>
            <a:r>
              <a:rPr lang="en-GB" dirty="0">
                <a:latin typeface="Arial"/>
                <a:cs typeface="Arial"/>
              </a:rPr>
              <a:t>Grid</a:t>
            </a:r>
          </a:p>
          <a:p>
            <a:r>
              <a:rPr lang="en-GB" sz="2400" dirty="0">
                <a:latin typeface="Arial"/>
                <a:cs typeface="Arial"/>
              </a:rPr>
              <a:t>Out of unit</a:t>
            </a:r>
            <a:endParaRPr lang="en-GB" sz="2400" dirty="0"/>
          </a:p>
        </p:txBody>
      </p:sp>
      <p:pic>
        <p:nvPicPr>
          <p:cNvPr id="6" name="Graphic 5" descr="Box outline">
            <a:extLst>
              <a:ext uri="{FF2B5EF4-FFF2-40B4-BE49-F238E27FC236}">
                <a16:creationId xmlns:a16="http://schemas.microsoft.com/office/drawing/2014/main" id="{37C001A0-FDC4-A680-2AB9-AD37A7437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69426" y="6053545"/>
            <a:ext cx="378066" cy="378066"/>
          </a:xfrm>
          <a:prstGeom prst="rect">
            <a:avLst/>
          </a:prstGeom>
        </p:spPr>
      </p:pic>
      <p:pic>
        <p:nvPicPr>
          <p:cNvPr id="7" name="Graphic 6" descr="Box outline">
            <a:extLst>
              <a:ext uri="{FF2B5EF4-FFF2-40B4-BE49-F238E27FC236}">
                <a16:creationId xmlns:a16="http://schemas.microsoft.com/office/drawing/2014/main" id="{FA402ABF-815D-37F1-0284-FF4B2A953A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19227" y="6028438"/>
            <a:ext cx="270536" cy="270536"/>
          </a:xfrm>
          <a:prstGeom prst="rect">
            <a:avLst/>
          </a:prstGeom>
        </p:spPr>
      </p:pic>
      <p:pic>
        <p:nvPicPr>
          <p:cNvPr id="8" name="Graphic 7" descr="Box outline">
            <a:extLst>
              <a:ext uri="{FF2B5EF4-FFF2-40B4-BE49-F238E27FC236}">
                <a16:creationId xmlns:a16="http://schemas.microsoft.com/office/drawing/2014/main" id="{8E3487E9-BEB4-06F4-3465-55FBFBE131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56682" y="6009705"/>
            <a:ext cx="378066" cy="378066"/>
          </a:xfrm>
          <a:prstGeom prst="rect">
            <a:avLst/>
          </a:prstGeom>
        </p:spPr>
      </p:pic>
      <p:pic>
        <p:nvPicPr>
          <p:cNvPr id="15" name="Graphic 14" descr="Compass outline">
            <a:extLst>
              <a:ext uri="{FF2B5EF4-FFF2-40B4-BE49-F238E27FC236}">
                <a16:creationId xmlns:a16="http://schemas.microsoft.com/office/drawing/2014/main" id="{A3AA5F53-5DA3-3525-A1B2-8A0128122D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563567" y="6142106"/>
            <a:ext cx="255377" cy="255377"/>
          </a:xfrm>
          <a:prstGeom prst="rect">
            <a:avLst/>
          </a:prstGeom>
        </p:spPr>
      </p:pic>
      <p:pic>
        <p:nvPicPr>
          <p:cNvPr id="23" name="Graphic 22" descr="Map with pin outline">
            <a:extLst>
              <a:ext uri="{FF2B5EF4-FFF2-40B4-BE49-F238E27FC236}">
                <a16:creationId xmlns:a16="http://schemas.microsoft.com/office/drawing/2014/main" id="{856D5A2E-50CB-D838-FE21-CBE90D8B0F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24243" y="6250240"/>
            <a:ext cx="218228" cy="218228"/>
          </a:xfrm>
          <a:prstGeom prst="rect">
            <a:avLst/>
          </a:prstGeom>
        </p:spPr>
      </p:pic>
      <p:pic>
        <p:nvPicPr>
          <p:cNvPr id="31" name="Content Placeholder 5" descr="Lighthouse scene outline">
            <a:extLst>
              <a:ext uri="{FF2B5EF4-FFF2-40B4-BE49-F238E27FC236}">
                <a16:creationId xmlns:a16="http://schemas.microsoft.com/office/drawing/2014/main" id="{F3DEA13D-F16C-54E8-136C-E50DE3B1E7F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11861" r="10415" b="27809"/>
          <a:stretch/>
        </p:blipFill>
        <p:spPr>
          <a:xfrm>
            <a:off x="7056503" y="3604889"/>
            <a:ext cx="3162301" cy="29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7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68e7a0ca-baf9-4d96-b88e-fcfec341d195"/>
</p:tagLst>
</file>

<file path=ppt/theme/theme1.xml><?xml version="1.0" encoding="utf-8"?>
<a:theme xmlns:a="http://schemas.openxmlformats.org/drawingml/2006/main" name="University Slide - Top Log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iversity Slides - Bottom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2900</TotalTime>
  <Words>609</Words>
  <Application>Microsoft Office PowerPoint</Application>
  <PresentationFormat>On-screen Show (4:3)</PresentationFormat>
  <Paragraphs>136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University Slide - Top Logo</vt:lpstr>
      <vt:lpstr>University Slides - Bottom Logo</vt:lpstr>
      <vt:lpstr>Anonymous marking online with large cohorts: a collaborative reflection</vt:lpstr>
      <vt:lpstr>Learning outcomes </vt:lpstr>
      <vt:lpstr>September 2022</vt:lpstr>
      <vt:lpstr>September 2022</vt:lpstr>
      <vt:lpstr>Setting Sail</vt:lpstr>
      <vt:lpstr>Mapping the journey</vt:lpstr>
      <vt:lpstr>Beacons</vt:lpstr>
      <vt:lpstr>Turbulent Seas</vt:lpstr>
      <vt:lpstr>Nearly there!</vt:lpstr>
      <vt:lpstr>Arrival</vt:lpstr>
      <vt:lpstr>The Engine Room</vt:lpstr>
      <vt:lpstr>Notes from the sailing log</vt:lpstr>
      <vt:lpstr>Your adventure!</vt:lpstr>
      <vt:lpstr>PowerPoint Presentation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Sutherst</dc:creator>
  <cp:lastModifiedBy>Andrew Marsden</cp:lastModifiedBy>
  <cp:revision>26</cp:revision>
  <dcterms:created xsi:type="dcterms:W3CDTF">2021-01-21T15:10:37Z</dcterms:created>
  <dcterms:modified xsi:type="dcterms:W3CDTF">2023-06-15T14:49:41Z</dcterms:modified>
</cp:coreProperties>
</file>