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5" r:id="rId6"/>
    <p:sldMasterId id="2147483679" r:id="rId7"/>
  </p:sldMasterIdLst>
  <p:notesMasterIdLst>
    <p:notesMasterId r:id="rId40"/>
  </p:notesMasterIdLst>
  <p:sldIdLst>
    <p:sldId id="256" r:id="rId8"/>
    <p:sldId id="266" r:id="rId9"/>
    <p:sldId id="284" r:id="rId10"/>
    <p:sldId id="300" r:id="rId11"/>
    <p:sldId id="283" r:id="rId12"/>
    <p:sldId id="273" r:id="rId13"/>
    <p:sldId id="294" r:id="rId14"/>
    <p:sldId id="288" r:id="rId15"/>
    <p:sldId id="282" r:id="rId16"/>
    <p:sldId id="303" r:id="rId17"/>
    <p:sldId id="309" r:id="rId18"/>
    <p:sldId id="310" r:id="rId19"/>
    <p:sldId id="311" r:id="rId20"/>
    <p:sldId id="304" r:id="rId21"/>
    <p:sldId id="312" r:id="rId22"/>
    <p:sldId id="296" r:id="rId23"/>
    <p:sldId id="305" r:id="rId24"/>
    <p:sldId id="313" r:id="rId25"/>
    <p:sldId id="314" r:id="rId26"/>
    <p:sldId id="306" r:id="rId27"/>
    <p:sldId id="298" r:id="rId28"/>
    <p:sldId id="315" r:id="rId29"/>
    <p:sldId id="307" r:id="rId30"/>
    <p:sldId id="317" r:id="rId31"/>
    <p:sldId id="318" r:id="rId32"/>
    <p:sldId id="308" r:id="rId33"/>
    <p:sldId id="297" r:id="rId34"/>
    <p:sldId id="316" r:id="rId35"/>
    <p:sldId id="292" r:id="rId36"/>
    <p:sldId id="301" r:id="rId37"/>
    <p:sldId id="295" r:id="rId38"/>
    <p:sldId id="258" r:id="rId3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B41"/>
    <a:srgbClr val="AF1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5F247-C29A-4C13-88A6-D580EFF70BC2}" v="207" dt="2021-12-05T11:36:20.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7" autoAdjust="0"/>
    <p:restoredTop sz="70501" autoAdjust="0"/>
  </p:normalViewPr>
  <p:slideViewPr>
    <p:cSldViewPr snapToGrid="0">
      <p:cViewPr varScale="1">
        <p:scale>
          <a:sx n="47" d="100"/>
          <a:sy n="47" d="100"/>
        </p:scale>
        <p:origin x="1272" y="40"/>
      </p:cViewPr>
      <p:guideLst/>
    </p:cSldViewPr>
  </p:slideViewPr>
  <p:notesTextViewPr>
    <p:cViewPr>
      <p:scale>
        <a:sx n="1" d="1"/>
        <a:sy n="1" d="1"/>
      </p:scale>
      <p:origin x="0" y="0"/>
    </p:cViewPr>
  </p:notesTextViewPr>
  <p:sorterViewPr>
    <p:cViewPr>
      <p:scale>
        <a:sx n="100" d="100"/>
        <a:sy n="100" d="100"/>
      </p:scale>
      <p:origin x="0" y="-11728"/>
    </p:cViewPr>
  </p:sorterViewPr>
  <p:notesViewPr>
    <p:cSldViewPr snapToGrid="0">
      <p:cViewPr>
        <p:scale>
          <a:sx n="100" d="100"/>
          <a:sy n="100" d="100"/>
        </p:scale>
        <p:origin x="870" y="-20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Christie" userId="7045eb06-8652-41c8-b917-810b016c2cb8" providerId="ADAL" clId="{6AA5F247-C29A-4C13-88A6-D580EFF70BC2}"/>
    <pc:docChg chg="undo custSel addSld delSld modSld sldOrd">
      <pc:chgData name="Fiona Christie" userId="7045eb06-8652-41c8-b917-810b016c2cb8" providerId="ADAL" clId="{6AA5F247-C29A-4C13-88A6-D580EFF70BC2}" dt="2021-12-05T12:07:28.639" v="4831" actId="20577"/>
      <pc:docMkLst>
        <pc:docMk/>
      </pc:docMkLst>
      <pc:sldChg chg="modSp mod modNotesTx">
        <pc:chgData name="Fiona Christie" userId="7045eb06-8652-41c8-b917-810b016c2cb8" providerId="ADAL" clId="{6AA5F247-C29A-4C13-88A6-D580EFF70BC2}" dt="2021-12-05T11:24:57.225" v="3503" actId="20577"/>
        <pc:sldMkLst>
          <pc:docMk/>
          <pc:sldMk cId="248477356" sldId="256"/>
        </pc:sldMkLst>
        <pc:spChg chg="mod">
          <ac:chgData name="Fiona Christie" userId="7045eb06-8652-41c8-b917-810b016c2cb8" providerId="ADAL" clId="{6AA5F247-C29A-4C13-88A6-D580EFF70BC2}" dt="2021-12-05T11:24:57.225" v="3503" actId="20577"/>
          <ac:spMkLst>
            <pc:docMk/>
            <pc:sldMk cId="248477356" sldId="256"/>
            <ac:spMk id="10" creationId="{00000000-0000-0000-0000-000000000000}"/>
          </ac:spMkLst>
        </pc:spChg>
        <pc:spChg chg="mod">
          <ac:chgData name="Fiona Christie" userId="7045eb06-8652-41c8-b917-810b016c2cb8" providerId="ADAL" clId="{6AA5F247-C29A-4C13-88A6-D580EFF70BC2}" dt="2021-11-29T15:00:13.831" v="3061" actId="6549"/>
          <ac:spMkLst>
            <pc:docMk/>
            <pc:sldMk cId="248477356" sldId="256"/>
            <ac:spMk id="11" creationId="{00000000-0000-0000-0000-000000000000}"/>
          </ac:spMkLst>
        </pc:spChg>
      </pc:sldChg>
      <pc:sldChg chg="modNotesTx">
        <pc:chgData name="Fiona Christie" userId="7045eb06-8652-41c8-b917-810b016c2cb8" providerId="ADAL" clId="{6AA5F247-C29A-4C13-88A6-D580EFF70BC2}" dt="2021-12-05T12:07:28.639" v="4831" actId="20577"/>
        <pc:sldMkLst>
          <pc:docMk/>
          <pc:sldMk cId="1322310702" sldId="266"/>
        </pc:sldMkLst>
      </pc:sldChg>
      <pc:sldChg chg="del">
        <pc:chgData name="Fiona Christie" userId="7045eb06-8652-41c8-b917-810b016c2cb8" providerId="ADAL" clId="{6AA5F247-C29A-4C13-88A6-D580EFF70BC2}" dt="2021-11-29T14:55:39.497" v="2989" actId="47"/>
        <pc:sldMkLst>
          <pc:docMk/>
          <pc:sldMk cId="3074859222" sldId="268"/>
        </pc:sldMkLst>
      </pc:sldChg>
      <pc:sldChg chg="del">
        <pc:chgData name="Fiona Christie" userId="7045eb06-8652-41c8-b917-810b016c2cb8" providerId="ADAL" clId="{6AA5F247-C29A-4C13-88A6-D580EFF70BC2}" dt="2021-11-29T14:55:18.778" v="2985" actId="47"/>
        <pc:sldMkLst>
          <pc:docMk/>
          <pc:sldMk cId="1337569145" sldId="271"/>
        </pc:sldMkLst>
      </pc:sldChg>
      <pc:sldChg chg="del">
        <pc:chgData name="Fiona Christie" userId="7045eb06-8652-41c8-b917-810b016c2cb8" providerId="ADAL" clId="{6AA5F247-C29A-4C13-88A6-D580EFF70BC2}" dt="2021-11-29T14:55:20.258" v="2986" actId="47"/>
        <pc:sldMkLst>
          <pc:docMk/>
          <pc:sldMk cId="322187682" sldId="272"/>
        </pc:sldMkLst>
      </pc:sldChg>
      <pc:sldChg chg="addSp delSp modSp add del mod chgLayout">
        <pc:chgData name="Fiona Christie" userId="7045eb06-8652-41c8-b917-810b016c2cb8" providerId="ADAL" clId="{6AA5F247-C29A-4C13-88A6-D580EFF70BC2}" dt="2021-11-29T14:13:23.409" v="1436" actId="20577"/>
        <pc:sldMkLst>
          <pc:docMk/>
          <pc:sldMk cId="989126239" sldId="273"/>
        </pc:sldMkLst>
        <pc:spChg chg="mod ord">
          <ac:chgData name="Fiona Christie" userId="7045eb06-8652-41c8-b917-810b016c2cb8" providerId="ADAL" clId="{6AA5F247-C29A-4C13-88A6-D580EFF70BC2}" dt="2021-11-29T14:06:36.894" v="1275" actId="6264"/>
          <ac:spMkLst>
            <pc:docMk/>
            <pc:sldMk cId="989126239" sldId="273"/>
            <ac:spMk id="2" creationId="{00000000-0000-0000-0000-000000000000}"/>
          </ac:spMkLst>
        </pc:spChg>
        <pc:spChg chg="add del mod">
          <ac:chgData name="Fiona Christie" userId="7045eb06-8652-41c8-b917-810b016c2cb8" providerId="ADAL" clId="{6AA5F247-C29A-4C13-88A6-D580EFF70BC2}" dt="2021-11-29T14:06:36.894" v="1275" actId="6264"/>
          <ac:spMkLst>
            <pc:docMk/>
            <pc:sldMk cId="989126239" sldId="273"/>
            <ac:spMk id="3" creationId="{091DD85E-E939-4B18-A0D0-7031464940CB}"/>
          </ac:spMkLst>
        </pc:spChg>
        <pc:spChg chg="add mod ord">
          <ac:chgData name="Fiona Christie" userId="7045eb06-8652-41c8-b917-810b016c2cb8" providerId="ADAL" clId="{6AA5F247-C29A-4C13-88A6-D580EFF70BC2}" dt="2021-11-29T14:06:36.894" v="1275" actId="6264"/>
          <ac:spMkLst>
            <pc:docMk/>
            <pc:sldMk cId="989126239" sldId="273"/>
            <ac:spMk id="4" creationId="{7A1F7B8D-B7E9-4609-AE9B-7CD5993B95DA}"/>
          </ac:spMkLst>
        </pc:spChg>
        <pc:spChg chg="add del mod">
          <ac:chgData name="Fiona Christie" userId="7045eb06-8652-41c8-b917-810b016c2cb8" providerId="ADAL" clId="{6AA5F247-C29A-4C13-88A6-D580EFF70BC2}" dt="2021-11-29T14:07:53.119" v="1279" actId="11529"/>
          <ac:spMkLst>
            <pc:docMk/>
            <pc:sldMk cId="989126239" sldId="273"/>
            <ac:spMk id="6" creationId="{5DE964D7-76AD-480A-AE77-23AE3C449032}"/>
          </ac:spMkLst>
        </pc:spChg>
        <pc:spChg chg="mod">
          <ac:chgData name="Fiona Christie" userId="7045eb06-8652-41c8-b917-810b016c2cb8" providerId="ADAL" clId="{6AA5F247-C29A-4C13-88A6-D580EFF70BC2}" dt="2021-11-29T14:08:38.240" v="1282" actId="18245"/>
          <ac:spMkLst>
            <pc:docMk/>
            <pc:sldMk cId="989126239" sldId="273"/>
            <ac:spMk id="8" creationId="{8FC0C242-8F41-4FEC-9C55-2FE2D577A355}"/>
          </ac:spMkLst>
        </pc:spChg>
        <pc:spChg chg="mod">
          <ac:chgData name="Fiona Christie" userId="7045eb06-8652-41c8-b917-810b016c2cb8" providerId="ADAL" clId="{6AA5F247-C29A-4C13-88A6-D580EFF70BC2}" dt="2021-11-29T14:08:38.240" v="1282" actId="18245"/>
          <ac:spMkLst>
            <pc:docMk/>
            <pc:sldMk cId="989126239" sldId="273"/>
            <ac:spMk id="9" creationId="{4B2B6ECB-E461-43B1-BE23-D1F8870573F3}"/>
          </ac:spMkLst>
        </pc:spChg>
        <pc:spChg chg="mod">
          <ac:chgData name="Fiona Christie" userId="7045eb06-8652-41c8-b917-810b016c2cb8" providerId="ADAL" clId="{6AA5F247-C29A-4C13-88A6-D580EFF70BC2}" dt="2021-11-29T14:08:38.240" v="1282" actId="18245"/>
          <ac:spMkLst>
            <pc:docMk/>
            <pc:sldMk cId="989126239" sldId="273"/>
            <ac:spMk id="10" creationId="{1256B3B6-4148-4963-AED2-335408BD8A4F}"/>
          </ac:spMkLst>
        </pc:spChg>
        <pc:spChg chg="mod">
          <ac:chgData name="Fiona Christie" userId="7045eb06-8652-41c8-b917-810b016c2cb8" providerId="ADAL" clId="{6AA5F247-C29A-4C13-88A6-D580EFF70BC2}" dt="2021-11-29T14:08:38.240" v="1282" actId="18245"/>
          <ac:spMkLst>
            <pc:docMk/>
            <pc:sldMk cId="989126239" sldId="273"/>
            <ac:spMk id="11" creationId="{A36DB39C-BBA7-46D3-8FEE-0117625A0C2D}"/>
          </ac:spMkLst>
        </pc:spChg>
        <pc:spChg chg="mod">
          <ac:chgData name="Fiona Christie" userId="7045eb06-8652-41c8-b917-810b016c2cb8" providerId="ADAL" clId="{6AA5F247-C29A-4C13-88A6-D580EFF70BC2}" dt="2021-11-29T14:08:38.240" v="1282" actId="18245"/>
          <ac:spMkLst>
            <pc:docMk/>
            <pc:sldMk cId="989126239" sldId="273"/>
            <ac:spMk id="12" creationId="{C6C7B94B-0FE9-4DDD-9701-A47EEACAB5CC}"/>
          </ac:spMkLst>
        </pc:spChg>
        <pc:spChg chg="mod">
          <ac:chgData name="Fiona Christie" userId="7045eb06-8652-41c8-b917-810b016c2cb8" providerId="ADAL" clId="{6AA5F247-C29A-4C13-88A6-D580EFF70BC2}" dt="2021-11-29T14:08:38.240" v="1282" actId="18245"/>
          <ac:spMkLst>
            <pc:docMk/>
            <pc:sldMk cId="989126239" sldId="273"/>
            <ac:spMk id="13" creationId="{27634458-60BC-4074-B594-2C4266B74955}"/>
          </ac:spMkLst>
        </pc:spChg>
        <pc:spChg chg="mod">
          <ac:chgData name="Fiona Christie" userId="7045eb06-8652-41c8-b917-810b016c2cb8" providerId="ADAL" clId="{6AA5F247-C29A-4C13-88A6-D580EFF70BC2}" dt="2021-11-29T14:08:38.240" v="1282" actId="18245"/>
          <ac:spMkLst>
            <pc:docMk/>
            <pc:sldMk cId="989126239" sldId="273"/>
            <ac:spMk id="14" creationId="{1C8E161E-92B1-404D-BAA1-436CCA3D15F4}"/>
          </ac:spMkLst>
        </pc:spChg>
        <pc:spChg chg="mod">
          <ac:chgData name="Fiona Christie" userId="7045eb06-8652-41c8-b917-810b016c2cb8" providerId="ADAL" clId="{6AA5F247-C29A-4C13-88A6-D580EFF70BC2}" dt="2021-11-29T14:08:38.240" v="1282" actId="18245"/>
          <ac:spMkLst>
            <pc:docMk/>
            <pc:sldMk cId="989126239" sldId="273"/>
            <ac:spMk id="15" creationId="{76BA2CD3-EE26-4984-BB77-8B8E25B56D78}"/>
          </ac:spMkLst>
        </pc:spChg>
        <pc:spChg chg="mod">
          <ac:chgData name="Fiona Christie" userId="7045eb06-8652-41c8-b917-810b016c2cb8" providerId="ADAL" clId="{6AA5F247-C29A-4C13-88A6-D580EFF70BC2}" dt="2021-11-29T14:11:20.771" v="1365" actId="20577"/>
          <ac:spMkLst>
            <pc:docMk/>
            <pc:sldMk cId="989126239" sldId="273"/>
            <ac:spMk id="16" creationId="{0127E78C-7B1C-4721-A322-6EF7E90CA58F}"/>
          </ac:spMkLst>
        </pc:spChg>
        <pc:spChg chg="mod">
          <ac:chgData name="Fiona Christie" userId="7045eb06-8652-41c8-b917-810b016c2cb8" providerId="ADAL" clId="{6AA5F247-C29A-4C13-88A6-D580EFF70BC2}" dt="2021-11-29T14:08:38.240" v="1282" actId="18245"/>
          <ac:spMkLst>
            <pc:docMk/>
            <pc:sldMk cId="989126239" sldId="273"/>
            <ac:spMk id="17" creationId="{B59FF000-F6F7-401D-A30E-09A5C7B85659}"/>
          </ac:spMkLst>
        </pc:spChg>
        <pc:spChg chg="mod">
          <ac:chgData name="Fiona Christie" userId="7045eb06-8652-41c8-b917-810b016c2cb8" providerId="ADAL" clId="{6AA5F247-C29A-4C13-88A6-D580EFF70BC2}" dt="2021-11-29T14:08:38.240" v="1282" actId="18245"/>
          <ac:spMkLst>
            <pc:docMk/>
            <pc:sldMk cId="989126239" sldId="273"/>
            <ac:spMk id="18" creationId="{E8531D33-4C11-4309-9BAE-46C2DE01FD30}"/>
          </ac:spMkLst>
        </pc:spChg>
        <pc:spChg chg="mod">
          <ac:chgData name="Fiona Christie" userId="7045eb06-8652-41c8-b917-810b016c2cb8" providerId="ADAL" clId="{6AA5F247-C29A-4C13-88A6-D580EFF70BC2}" dt="2021-11-29T14:08:38.240" v="1282" actId="18245"/>
          <ac:spMkLst>
            <pc:docMk/>
            <pc:sldMk cId="989126239" sldId="273"/>
            <ac:spMk id="19" creationId="{B3C24E5E-D9F7-4282-AD3C-CECB00EC692D}"/>
          </ac:spMkLst>
        </pc:spChg>
        <pc:spChg chg="mod">
          <ac:chgData name="Fiona Christie" userId="7045eb06-8652-41c8-b917-810b016c2cb8" providerId="ADAL" clId="{6AA5F247-C29A-4C13-88A6-D580EFF70BC2}" dt="2021-11-29T14:08:38.240" v="1282" actId="18245"/>
          <ac:spMkLst>
            <pc:docMk/>
            <pc:sldMk cId="989126239" sldId="273"/>
            <ac:spMk id="20" creationId="{C34C692E-2263-49D3-9702-D34770517786}"/>
          </ac:spMkLst>
        </pc:spChg>
        <pc:spChg chg="mod">
          <ac:chgData name="Fiona Christie" userId="7045eb06-8652-41c8-b917-810b016c2cb8" providerId="ADAL" clId="{6AA5F247-C29A-4C13-88A6-D580EFF70BC2}" dt="2021-11-29T14:08:38.240" v="1282" actId="18245"/>
          <ac:spMkLst>
            <pc:docMk/>
            <pc:sldMk cId="989126239" sldId="273"/>
            <ac:spMk id="21" creationId="{B672A83D-B8D8-44F9-BE15-06C4788CF275}"/>
          </ac:spMkLst>
        </pc:spChg>
        <pc:spChg chg="mod">
          <ac:chgData name="Fiona Christie" userId="7045eb06-8652-41c8-b917-810b016c2cb8" providerId="ADAL" clId="{6AA5F247-C29A-4C13-88A6-D580EFF70BC2}" dt="2021-11-29T14:08:38.240" v="1282" actId="18245"/>
          <ac:spMkLst>
            <pc:docMk/>
            <pc:sldMk cId="989126239" sldId="273"/>
            <ac:spMk id="22" creationId="{30D20864-6C9E-4D6C-AFCE-B214146FE28C}"/>
          </ac:spMkLst>
        </pc:spChg>
        <pc:grpChg chg="mod">
          <ac:chgData name="Fiona Christie" userId="7045eb06-8652-41c8-b917-810b016c2cb8" providerId="ADAL" clId="{6AA5F247-C29A-4C13-88A6-D580EFF70BC2}" dt="2021-11-29T14:08:40.729" v="1283" actId="1076"/>
          <ac:grpSpMkLst>
            <pc:docMk/>
            <pc:sldMk cId="989126239" sldId="273"/>
            <ac:grpSpMk id="7" creationId="{9E99ACC8-70E3-454E-9344-9CC8BA3DA2BA}"/>
          </ac:grpSpMkLst>
        </pc:grpChg>
        <pc:graphicFrameChg chg="add del mod">
          <ac:chgData name="Fiona Christie" userId="7045eb06-8652-41c8-b917-810b016c2cb8" providerId="ADAL" clId="{6AA5F247-C29A-4C13-88A6-D580EFF70BC2}" dt="2021-11-29T14:13:23.409" v="1436" actId="20577"/>
          <ac:graphicFrameMkLst>
            <pc:docMk/>
            <pc:sldMk cId="989126239" sldId="273"/>
            <ac:graphicFrameMk id="5" creationId="{F4F7EDF9-2059-45F0-B602-73F39FDB3601}"/>
          </ac:graphicFrameMkLst>
        </pc:graphicFrameChg>
      </pc:sldChg>
      <pc:sldChg chg="del">
        <pc:chgData name="Fiona Christie" userId="7045eb06-8652-41c8-b917-810b016c2cb8" providerId="ADAL" clId="{6AA5F247-C29A-4C13-88A6-D580EFF70BC2}" dt="2021-11-29T15:01:04.659" v="3062" actId="2696"/>
        <pc:sldMkLst>
          <pc:docMk/>
          <pc:sldMk cId="547989280" sldId="274"/>
        </pc:sldMkLst>
      </pc:sldChg>
      <pc:sldChg chg="del mod modShow">
        <pc:chgData name="Fiona Christie" userId="7045eb06-8652-41c8-b917-810b016c2cb8" providerId="ADAL" clId="{6AA5F247-C29A-4C13-88A6-D580EFF70BC2}" dt="2021-11-29T14:55:15.964" v="2983" actId="47"/>
        <pc:sldMkLst>
          <pc:docMk/>
          <pc:sldMk cId="2647354400" sldId="281"/>
        </pc:sldMkLst>
      </pc:sldChg>
      <pc:sldChg chg="modSp add mod">
        <pc:chgData name="Fiona Christie" userId="7045eb06-8652-41c8-b917-810b016c2cb8" providerId="ADAL" clId="{6AA5F247-C29A-4C13-88A6-D580EFF70BC2}" dt="2021-12-05T11:38:47.217" v="4089" actId="6549"/>
        <pc:sldMkLst>
          <pc:docMk/>
          <pc:sldMk cId="2391273948" sldId="282"/>
        </pc:sldMkLst>
        <pc:spChg chg="mod">
          <ac:chgData name="Fiona Christie" userId="7045eb06-8652-41c8-b917-810b016c2cb8" providerId="ADAL" clId="{6AA5F247-C29A-4C13-88A6-D580EFF70BC2}" dt="2021-11-29T14:52:30.318" v="2977" actId="20577"/>
          <ac:spMkLst>
            <pc:docMk/>
            <pc:sldMk cId="2391273948" sldId="282"/>
            <ac:spMk id="2" creationId="{00000000-0000-0000-0000-000000000000}"/>
          </ac:spMkLst>
        </pc:spChg>
        <pc:spChg chg="mod">
          <ac:chgData name="Fiona Christie" userId="7045eb06-8652-41c8-b917-810b016c2cb8" providerId="ADAL" clId="{6AA5F247-C29A-4C13-88A6-D580EFF70BC2}" dt="2021-12-05T11:38:47.217" v="4089" actId="6549"/>
          <ac:spMkLst>
            <pc:docMk/>
            <pc:sldMk cId="2391273948" sldId="282"/>
            <ac:spMk id="4" creationId="{87CFF0F6-1AE2-4543-9595-B8F3D9BFA582}"/>
          </ac:spMkLst>
        </pc:spChg>
      </pc:sldChg>
      <pc:sldChg chg="del">
        <pc:chgData name="Fiona Christie" userId="7045eb06-8652-41c8-b917-810b016c2cb8" providerId="ADAL" clId="{6AA5F247-C29A-4C13-88A6-D580EFF70BC2}" dt="2021-11-29T11:03:14.364" v="1101" actId="2696"/>
        <pc:sldMkLst>
          <pc:docMk/>
          <pc:sldMk cId="2744482792" sldId="282"/>
        </pc:sldMkLst>
      </pc:sldChg>
      <pc:sldChg chg="modSp modNotesTx">
        <pc:chgData name="Fiona Christie" userId="7045eb06-8652-41c8-b917-810b016c2cb8" providerId="ADAL" clId="{6AA5F247-C29A-4C13-88A6-D580EFF70BC2}" dt="2021-12-05T11:38:07.464" v="4082" actId="20577"/>
        <pc:sldMkLst>
          <pc:docMk/>
          <pc:sldMk cId="2391693386" sldId="284"/>
        </pc:sldMkLst>
        <pc:graphicFrameChg chg="mod">
          <ac:chgData name="Fiona Christie" userId="7045eb06-8652-41c8-b917-810b016c2cb8" providerId="ADAL" clId="{6AA5F247-C29A-4C13-88A6-D580EFF70BC2}" dt="2021-11-29T14:05:08.458" v="1273" actId="20577"/>
          <ac:graphicFrameMkLst>
            <pc:docMk/>
            <pc:sldMk cId="2391693386" sldId="284"/>
            <ac:graphicFrameMk id="5" creationId="{73B29E34-35CF-446A-AB93-B275BBE8879F}"/>
          </ac:graphicFrameMkLst>
        </pc:graphicFrameChg>
      </pc:sldChg>
      <pc:sldChg chg="del mod modShow">
        <pc:chgData name="Fiona Christie" userId="7045eb06-8652-41c8-b917-810b016c2cb8" providerId="ADAL" clId="{6AA5F247-C29A-4C13-88A6-D580EFF70BC2}" dt="2021-11-29T14:55:37.683" v="2988" actId="47"/>
        <pc:sldMkLst>
          <pc:docMk/>
          <pc:sldMk cId="351522573" sldId="285"/>
        </pc:sldMkLst>
      </pc:sldChg>
      <pc:sldChg chg="del">
        <pc:chgData name="Fiona Christie" userId="7045eb06-8652-41c8-b917-810b016c2cb8" providerId="ADAL" clId="{6AA5F247-C29A-4C13-88A6-D580EFF70BC2}" dt="2021-11-29T14:55:17.228" v="2984" actId="47"/>
        <pc:sldMkLst>
          <pc:docMk/>
          <pc:sldMk cId="2437520594" sldId="286"/>
        </pc:sldMkLst>
      </pc:sldChg>
      <pc:sldChg chg="modSp mod">
        <pc:chgData name="Fiona Christie" userId="7045eb06-8652-41c8-b917-810b016c2cb8" providerId="ADAL" clId="{6AA5F247-C29A-4C13-88A6-D580EFF70BC2}" dt="2021-12-05T11:34:21.201" v="3963" actId="6549"/>
        <pc:sldMkLst>
          <pc:docMk/>
          <pc:sldMk cId="1393551860" sldId="288"/>
        </pc:sldMkLst>
        <pc:spChg chg="mod">
          <ac:chgData name="Fiona Christie" userId="7045eb06-8652-41c8-b917-810b016c2cb8" providerId="ADAL" clId="{6AA5F247-C29A-4C13-88A6-D580EFF70BC2}" dt="2021-12-05T11:34:21.201" v="3963" actId="6549"/>
          <ac:spMkLst>
            <pc:docMk/>
            <pc:sldMk cId="1393551860" sldId="288"/>
            <ac:spMk id="4" creationId="{D9AF52F6-39F8-488E-AD28-927FE53C68DE}"/>
          </ac:spMkLst>
        </pc:spChg>
      </pc:sldChg>
      <pc:sldChg chg="del mod modShow">
        <pc:chgData name="Fiona Christie" userId="7045eb06-8652-41c8-b917-810b016c2cb8" providerId="ADAL" clId="{6AA5F247-C29A-4C13-88A6-D580EFF70BC2}" dt="2021-11-29T14:57:23.735" v="2996" actId="47"/>
        <pc:sldMkLst>
          <pc:docMk/>
          <pc:sldMk cId="978806471" sldId="289"/>
        </pc:sldMkLst>
      </pc:sldChg>
      <pc:sldChg chg="del mod modShow">
        <pc:chgData name="Fiona Christie" userId="7045eb06-8652-41c8-b917-810b016c2cb8" providerId="ADAL" clId="{6AA5F247-C29A-4C13-88A6-D580EFF70BC2}" dt="2021-11-29T14:57:24.820" v="2997" actId="47"/>
        <pc:sldMkLst>
          <pc:docMk/>
          <pc:sldMk cId="1915152715" sldId="290"/>
        </pc:sldMkLst>
      </pc:sldChg>
      <pc:sldChg chg="del mod modShow">
        <pc:chgData name="Fiona Christie" userId="7045eb06-8652-41c8-b917-810b016c2cb8" providerId="ADAL" clId="{6AA5F247-C29A-4C13-88A6-D580EFF70BC2}" dt="2021-11-29T14:57:25.834" v="2998" actId="47"/>
        <pc:sldMkLst>
          <pc:docMk/>
          <pc:sldMk cId="1476012891" sldId="291"/>
        </pc:sldMkLst>
      </pc:sldChg>
      <pc:sldChg chg="modSp mod ord modShow">
        <pc:chgData name="Fiona Christie" userId="7045eb06-8652-41c8-b917-810b016c2cb8" providerId="ADAL" clId="{6AA5F247-C29A-4C13-88A6-D580EFF70BC2}" dt="2021-12-05T12:01:46.523" v="4578" actId="729"/>
        <pc:sldMkLst>
          <pc:docMk/>
          <pc:sldMk cId="4115437633" sldId="292"/>
        </pc:sldMkLst>
        <pc:spChg chg="mod">
          <ac:chgData name="Fiona Christie" userId="7045eb06-8652-41c8-b917-810b016c2cb8" providerId="ADAL" clId="{6AA5F247-C29A-4C13-88A6-D580EFF70BC2}" dt="2021-11-29T15:04:37.034" v="3260" actId="20577"/>
          <ac:spMkLst>
            <pc:docMk/>
            <pc:sldMk cId="4115437633" sldId="292"/>
            <ac:spMk id="2" creationId="{B5DC3013-DE82-4D6D-8B38-A8E5C8536D01}"/>
          </ac:spMkLst>
        </pc:spChg>
      </pc:sldChg>
      <pc:sldChg chg="modSp mod">
        <pc:chgData name="Fiona Christie" userId="7045eb06-8652-41c8-b917-810b016c2cb8" providerId="ADAL" clId="{6AA5F247-C29A-4C13-88A6-D580EFF70BC2}" dt="2021-11-29T14:59:23.113" v="3009" actId="1076"/>
        <pc:sldMkLst>
          <pc:docMk/>
          <pc:sldMk cId="3557706076" sldId="295"/>
        </pc:sldMkLst>
        <pc:spChg chg="mod">
          <ac:chgData name="Fiona Christie" userId="7045eb06-8652-41c8-b917-810b016c2cb8" providerId="ADAL" clId="{6AA5F247-C29A-4C13-88A6-D580EFF70BC2}" dt="2021-11-29T14:59:23.113" v="3009" actId="1076"/>
          <ac:spMkLst>
            <pc:docMk/>
            <pc:sldMk cId="3557706076" sldId="295"/>
            <ac:spMk id="5" creationId="{4B845943-278B-41EE-8CC3-37C148DB1634}"/>
          </ac:spMkLst>
        </pc:spChg>
      </pc:sldChg>
      <pc:sldChg chg="del">
        <pc:chgData name="Fiona Christie" userId="7045eb06-8652-41c8-b917-810b016c2cb8" providerId="ADAL" clId="{6AA5F247-C29A-4C13-88A6-D580EFF70BC2}" dt="2021-11-29T11:02:49.726" v="1099" actId="2696"/>
        <pc:sldMkLst>
          <pc:docMk/>
          <pc:sldMk cId="987492663" sldId="296"/>
        </pc:sldMkLst>
      </pc:sldChg>
      <pc:sldChg chg="modSp add mod ord">
        <pc:chgData name="Fiona Christie" userId="7045eb06-8652-41c8-b917-810b016c2cb8" providerId="ADAL" clId="{6AA5F247-C29A-4C13-88A6-D580EFF70BC2}" dt="2021-12-05T11:42:22.395" v="4161" actId="113"/>
        <pc:sldMkLst>
          <pc:docMk/>
          <pc:sldMk cId="2314714896" sldId="296"/>
        </pc:sldMkLst>
        <pc:spChg chg="mod">
          <ac:chgData name="Fiona Christie" userId="7045eb06-8652-41c8-b917-810b016c2cb8" providerId="ADAL" clId="{6AA5F247-C29A-4C13-88A6-D580EFF70BC2}" dt="2021-12-05T11:42:22.395" v="4161" actId="113"/>
          <ac:spMkLst>
            <pc:docMk/>
            <pc:sldMk cId="2314714896" sldId="296"/>
            <ac:spMk id="4" creationId="{B1394DAD-B928-433D-89B6-CB802F2A8338}"/>
          </ac:spMkLst>
        </pc:spChg>
      </pc:sldChg>
      <pc:sldChg chg="ord">
        <pc:chgData name="Fiona Christie" userId="7045eb06-8652-41c8-b917-810b016c2cb8" providerId="ADAL" clId="{6AA5F247-C29A-4C13-88A6-D580EFF70BC2}" dt="2021-11-29T11:01:23.477" v="1094"/>
        <pc:sldMkLst>
          <pc:docMk/>
          <pc:sldMk cId="3963374798" sldId="297"/>
        </pc:sldMkLst>
      </pc:sldChg>
      <pc:sldChg chg="modSp add mod ord">
        <pc:chgData name="Fiona Christie" userId="7045eb06-8652-41c8-b917-810b016c2cb8" providerId="ADAL" clId="{6AA5F247-C29A-4C13-88A6-D580EFF70BC2}" dt="2021-12-05T11:53:19.845" v="4495" actId="113"/>
        <pc:sldMkLst>
          <pc:docMk/>
          <pc:sldMk cId="262990283" sldId="298"/>
        </pc:sldMkLst>
        <pc:spChg chg="mod">
          <ac:chgData name="Fiona Christie" userId="7045eb06-8652-41c8-b917-810b016c2cb8" providerId="ADAL" clId="{6AA5F247-C29A-4C13-88A6-D580EFF70BC2}" dt="2021-12-05T11:53:19.845" v="4495" actId="113"/>
          <ac:spMkLst>
            <pc:docMk/>
            <pc:sldMk cId="262990283" sldId="298"/>
            <ac:spMk id="4" creationId="{580D83D7-6F93-4061-A7AD-D9C1BF3F3FC7}"/>
          </ac:spMkLst>
        </pc:spChg>
      </pc:sldChg>
      <pc:sldChg chg="del">
        <pc:chgData name="Fiona Christie" userId="7045eb06-8652-41c8-b917-810b016c2cb8" providerId="ADAL" clId="{6AA5F247-C29A-4C13-88A6-D580EFF70BC2}" dt="2021-11-29T11:02:18.419" v="1097" actId="2696"/>
        <pc:sldMkLst>
          <pc:docMk/>
          <pc:sldMk cId="3676736694" sldId="298"/>
        </pc:sldMkLst>
      </pc:sldChg>
      <pc:sldChg chg="modSp del mod ord modShow">
        <pc:chgData name="Fiona Christie" userId="7045eb06-8652-41c8-b917-810b016c2cb8" providerId="ADAL" clId="{6AA5F247-C29A-4C13-88A6-D580EFF70BC2}" dt="2021-11-29T15:01:56.073" v="3063" actId="2696"/>
        <pc:sldMkLst>
          <pc:docMk/>
          <pc:sldMk cId="4208177628" sldId="299"/>
        </pc:sldMkLst>
        <pc:spChg chg="mod">
          <ac:chgData name="Fiona Christie" userId="7045eb06-8652-41c8-b917-810b016c2cb8" providerId="ADAL" clId="{6AA5F247-C29A-4C13-88A6-D580EFF70BC2}" dt="2021-11-29T14:26:54.271" v="2051" actId="20577"/>
          <ac:spMkLst>
            <pc:docMk/>
            <pc:sldMk cId="4208177628" sldId="299"/>
            <ac:spMk id="5" creationId="{C6C3BBB3-FB3B-4430-8AD9-2339B2884FC5}"/>
          </ac:spMkLst>
        </pc:spChg>
      </pc:sldChg>
      <pc:sldChg chg="modNotesTx">
        <pc:chgData name="Fiona Christie" userId="7045eb06-8652-41c8-b917-810b016c2cb8" providerId="ADAL" clId="{6AA5F247-C29A-4C13-88A6-D580EFF70BC2}" dt="2021-12-05T11:26:53.219" v="3596" actId="6549"/>
        <pc:sldMkLst>
          <pc:docMk/>
          <pc:sldMk cId="4062769621" sldId="300"/>
        </pc:sldMkLst>
      </pc:sldChg>
      <pc:sldChg chg="modSp ord">
        <pc:chgData name="Fiona Christie" userId="7045eb06-8652-41c8-b917-810b016c2cb8" providerId="ADAL" clId="{6AA5F247-C29A-4C13-88A6-D580EFF70BC2}" dt="2021-11-29T18:49:21.457" v="3342" actId="207"/>
        <pc:sldMkLst>
          <pc:docMk/>
          <pc:sldMk cId="3274937219" sldId="301"/>
        </pc:sldMkLst>
        <pc:graphicFrameChg chg="mod">
          <ac:chgData name="Fiona Christie" userId="7045eb06-8652-41c8-b917-810b016c2cb8" providerId="ADAL" clId="{6AA5F247-C29A-4C13-88A6-D580EFF70BC2}" dt="2021-11-29T18:49:21.457" v="3342" actId="207"/>
          <ac:graphicFrameMkLst>
            <pc:docMk/>
            <pc:sldMk cId="3274937219" sldId="301"/>
            <ac:graphicFrameMk id="5" creationId="{42F489C7-51CA-40E3-8EC3-736ABFEA5706}"/>
          </ac:graphicFrameMkLst>
        </pc:graphicFrameChg>
      </pc:sldChg>
      <pc:sldChg chg="del">
        <pc:chgData name="Fiona Christie" userId="7045eb06-8652-41c8-b917-810b016c2cb8" providerId="ADAL" clId="{6AA5F247-C29A-4C13-88A6-D580EFF70BC2}" dt="2021-11-29T14:55:34.122" v="2987" actId="47"/>
        <pc:sldMkLst>
          <pc:docMk/>
          <pc:sldMk cId="4072940792" sldId="302"/>
        </pc:sldMkLst>
      </pc:sldChg>
      <pc:sldChg chg="modSp new mod">
        <pc:chgData name="Fiona Christie" userId="7045eb06-8652-41c8-b917-810b016c2cb8" providerId="ADAL" clId="{6AA5F247-C29A-4C13-88A6-D580EFF70BC2}" dt="2021-12-05T11:51:34.834" v="4428" actId="20577"/>
        <pc:sldMkLst>
          <pc:docMk/>
          <pc:sldMk cId="1618733568" sldId="303"/>
        </pc:sldMkLst>
        <pc:spChg chg="mod">
          <ac:chgData name="Fiona Christie" userId="7045eb06-8652-41c8-b917-810b016c2cb8" providerId="ADAL" clId="{6AA5F247-C29A-4C13-88A6-D580EFF70BC2}" dt="2021-12-05T11:51:34.834" v="4428" actId="20577"/>
          <ac:spMkLst>
            <pc:docMk/>
            <pc:sldMk cId="1618733568" sldId="303"/>
            <ac:spMk id="2" creationId="{308FA34B-2931-4DDF-BCCA-21C00E8C4D56}"/>
          </ac:spMkLst>
        </pc:spChg>
        <pc:spChg chg="mod">
          <ac:chgData name="Fiona Christie" userId="7045eb06-8652-41c8-b917-810b016c2cb8" providerId="ADAL" clId="{6AA5F247-C29A-4C13-88A6-D580EFF70BC2}" dt="2021-12-05T11:41:29.361" v="4159" actId="20577"/>
          <ac:spMkLst>
            <pc:docMk/>
            <pc:sldMk cId="1618733568" sldId="303"/>
            <ac:spMk id="3" creationId="{98D6AA10-3F17-450F-9FA9-92F741BBD041}"/>
          </ac:spMkLst>
        </pc:spChg>
      </pc:sldChg>
      <pc:sldChg chg="modSp new mod">
        <pc:chgData name="Fiona Christie" userId="7045eb06-8652-41c8-b917-810b016c2cb8" providerId="ADAL" clId="{6AA5F247-C29A-4C13-88A6-D580EFF70BC2}" dt="2021-12-05T11:51:52.269" v="4449" actId="20577"/>
        <pc:sldMkLst>
          <pc:docMk/>
          <pc:sldMk cId="2905876120" sldId="304"/>
        </pc:sldMkLst>
        <pc:spChg chg="mod">
          <ac:chgData name="Fiona Christie" userId="7045eb06-8652-41c8-b917-810b016c2cb8" providerId="ADAL" clId="{6AA5F247-C29A-4C13-88A6-D580EFF70BC2}" dt="2021-12-05T11:51:52.269" v="4449" actId="20577"/>
          <ac:spMkLst>
            <pc:docMk/>
            <pc:sldMk cId="2905876120" sldId="304"/>
            <ac:spMk id="2" creationId="{E18C74A5-A6F2-422E-A3AD-116903D7498A}"/>
          </ac:spMkLst>
        </pc:spChg>
        <pc:spChg chg="mod">
          <ac:chgData name="Fiona Christie" userId="7045eb06-8652-41c8-b917-810b016c2cb8" providerId="ADAL" clId="{6AA5F247-C29A-4C13-88A6-D580EFF70BC2}" dt="2021-11-29T11:27:49.813" v="1127" actId="6549"/>
          <ac:spMkLst>
            <pc:docMk/>
            <pc:sldMk cId="2905876120" sldId="304"/>
            <ac:spMk id="3" creationId="{DA9BD4C8-8648-4763-A984-0F110A04C4C3}"/>
          </ac:spMkLst>
        </pc:spChg>
      </pc:sldChg>
      <pc:sldChg chg="modSp new mod">
        <pc:chgData name="Fiona Christie" userId="7045eb06-8652-41c8-b917-810b016c2cb8" providerId="ADAL" clId="{6AA5F247-C29A-4C13-88A6-D580EFF70BC2}" dt="2021-12-05T11:52:20.347" v="4472" actId="6549"/>
        <pc:sldMkLst>
          <pc:docMk/>
          <pc:sldMk cId="2789443024" sldId="305"/>
        </pc:sldMkLst>
        <pc:spChg chg="mod">
          <ac:chgData name="Fiona Christie" userId="7045eb06-8652-41c8-b917-810b016c2cb8" providerId="ADAL" clId="{6AA5F247-C29A-4C13-88A6-D580EFF70BC2}" dt="2021-12-05T11:52:20.347" v="4472" actId="6549"/>
          <ac:spMkLst>
            <pc:docMk/>
            <pc:sldMk cId="2789443024" sldId="305"/>
            <ac:spMk id="2" creationId="{3A0089DB-CA2B-4814-B1ED-016C7DE400DA}"/>
          </ac:spMkLst>
        </pc:spChg>
        <pc:spChg chg="mod">
          <ac:chgData name="Fiona Christie" userId="7045eb06-8652-41c8-b917-810b016c2cb8" providerId="ADAL" clId="{6AA5F247-C29A-4C13-88A6-D580EFF70BC2}" dt="2021-12-05T11:44:52.065" v="4216" actId="6549"/>
          <ac:spMkLst>
            <pc:docMk/>
            <pc:sldMk cId="2789443024" sldId="305"/>
            <ac:spMk id="3" creationId="{252E356D-464D-4E36-B060-67C20FE4B1F8}"/>
          </ac:spMkLst>
        </pc:spChg>
      </pc:sldChg>
      <pc:sldChg chg="modSp new mod">
        <pc:chgData name="Fiona Christie" userId="7045eb06-8652-41c8-b917-810b016c2cb8" providerId="ADAL" clId="{6AA5F247-C29A-4C13-88A6-D580EFF70BC2}" dt="2021-12-05T11:53:02.904" v="4494" actId="20577"/>
        <pc:sldMkLst>
          <pc:docMk/>
          <pc:sldMk cId="4041558161" sldId="306"/>
        </pc:sldMkLst>
        <pc:spChg chg="mod">
          <ac:chgData name="Fiona Christie" userId="7045eb06-8652-41c8-b917-810b016c2cb8" providerId="ADAL" clId="{6AA5F247-C29A-4C13-88A6-D580EFF70BC2}" dt="2021-12-05T11:52:38.543" v="4493" actId="20577"/>
          <ac:spMkLst>
            <pc:docMk/>
            <pc:sldMk cId="4041558161" sldId="306"/>
            <ac:spMk id="2" creationId="{241C99C3-C73A-4CAE-BF17-4C4AE55E53D0}"/>
          </ac:spMkLst>
        </pc:spChg>
        <pc:spChg chg="mod">
          <ac:chgData name="Fiona Christie" userId="7045eb06-8652-41c8-b917-810b016c2cb8" providerId="ADAL" clId="{6AA5F247-C29A-4C13-88A6-D580EFF70BC2}" dt="2021-12-05T11:53:02.904" v="4494" actId="20577"/>
          <ac:spMkLst>
            <pc:docMk/>
            <pc:sldMk cId="4041558161" sldId="306"/>
            <ac:spMk id="3" creationId="{F9DEE8A4-3289-4652-81E4-97B49392ED0B}"/>
          </ac:spMkLst>
        </pc:spChg>
      </pc:sldChg>
      <pc:sldChg chg="modSp new mod">
        <pc:chgData name="Fiona Christie" userId="7045eb06-8652-41c8-b917-810b016c2cb8" providerId="ADAL" clId="{6AA5F247-C29A-4C13-88A6-D580EFF70BC2}" dt="2021-12-05T11:57:53.356" v="4559" actId="6549"/>
        <pc:sldMkLst>
          <pc:docMk/>
          <pc:sldMk cId="4173974582" sldId="307"/>
        </pc:sldMkLst>
        <pc:spChg chg="mod">
          <ac:chgData name="Fiona Christie" userId="7045eb06-8652-41c8-b917-810b016c2cb8" providerId="ADAL" clId="{6AA5F247-C29A-4C13-88A6-D580EFF70BC2}" dt="2021-11-29T10:43:52.851" v="225" actId="20577"/>
          <ac:spMkLst>
            <pc:docMk/>
            <pc:sldMk cId="4173974582" sldId="307"/>
            <ac:spMk id="2" creationId="{98B0BB15-BB37-437B-832F-876C6DCEE506}"/>
          </ac:spMkLst>
        </pc:spChg>
        <pc:spChg chg="mod">
          <ac:chgData name="Fiona Christie" userId="7045eb06-8652-41c8-b917-810b016c2cb8" providerId="ADAL" clId="{6AA5F247-C29A-4C13-88A6-D580EFF70BC2}" dt="2021-12-05T11:57:53.356" v="4559" actId="6549"/>
          <ac:spMkLst>
            <pc:docMk/>
            <pc:sldMk cId="4173974582" sldId="307"/>
            <ac:spMk id="3" creationId="{A555CE48-8D6A-4BEE-83B2-662556354F03}"/>
          </ac:spMkLst>
        </pc:spChg>
      </pc:sldChg>
      <pc:sldChg chg="modSp new mod">
        <pc:chgData name="Fiona Christie" userId="7045eb06-8652-41c8-b917-810b016c2cb8" providerId="ADAL" clId="{6AA5F247-C29A-4C13-88A6-D580EFF70BC2}" dt="2021-12-05T12:00:42.787" v="4577" actId="20577"/>
        <pc:sldMkLst>
          <pc:docMk/>
          <pc:sldMk cId="1830005954" sldId="308"/>
        </pc:sldMkLst>
        <pc:spChg chg="mod">
          <ac:chgData name="Fiona Christie" userId="7045eb06-8652-41c8-b917-810b016c2cb8" providerId="ADAL" clId="{6AA5F247-C29A-4C13-88A6-D580EFF70BC2}" dt="2021-12-05T12:00:42.787" v="4577" actId="20577"/>
          <ac:spMkLst>
            <pc:docMk/>
            <pc:sldMk cId="1830005954" sldId="308"/>
            <ac:spMk id="2" creationId="{A1705934-E1AA-4655-A39C-D1A66CBAAE36}"/>
          </ac:spMkLst>
        </pc:spChg>
        <pc:spChg chg="mod">
          <ac:chgData name="Fiona Christie" userId="7045eb06-8652-41c8-b917-810b016c2cb8" providerId="ADAL" clId="{6AA5F247-C29A-4C13-88A6-D580EFF70BC2}" dt="2021-11-29T14:47:29.370" v="2842" actId="6549"/>
          <ac:spMkLst>
            <pc:docMk/>
            <pc:sldMk cId="1830005954" sldId="308"/>
            <ac:spMk id="3" creationId="{E2181DD0-A8D4-46EF-9D18-CDFF653B118B}"/>
          </ac:spMkLst>
        </pc:spChg>
      </pc:sldChg>
      <pc:sldChg chg="new del">
        <pc:chgData name="Fiona Christie" userId="7045eb06-8652-41c8-b917-810b016c2cb8" providerId="ADAL" clId="{6AA5F247-C29A-4C13-88A6-D580EFF70BC2}" dt="2021-11-29T11:03:32.363" v="1103" actId="680"/>
        <pc:sldMkLst>
          <pc:docMk/>
          <pc:sldMk cId="330106315" sldId="309"/>
        </pc:sldMkLst>
      </pc:sldChg>
      <pc:sldChg chg="addSp delSp modSp new mod modClrScheme chgLayout">
        <pc:chgData name="Fiona Christie" userId="7045eb06-8652-41c8-b917-810b016c2cb8" providerId="ADAL" clId="{6AA5F247-C29A-4C13-88A6-D580EFF70BC2}" dt="2021-12-05T11:39:43.505" v="4091" actId="113"/>
        <pc:sldMkLst>
          <pc:docMk/>
          <pc:sldMk cId="1339383385" sldId="309"/>
        </pc:sldMkLst>
        <pc:spChg chg="del">
          <ac:chgData name="Fiona Christie" userId="7045eb06-8652-41c8-b917-810b016c2cb8" providerId="ADAL" clId="{6AA5F247-C29A-4C13-88A6-D580EFF70BC2}" dt="2021-11-29T14:19:31.812" v="1878" actId="700"/>
          <ac:spMkLst>
            <pc:docMk/>
            <pc:sldMk cId="1339383385" sldId="309"/>
            <ac:spMk id="2" creationId="{EC1ED678-B9F5-4B05-8140-6898DA7E486A}"/>
          </ac:spMkLst>
        </pc:spChg>
        <pc:spChg chg="del">
          <ac:chgData name="Fiona Christie" userId="7045eb06-8652-41c8-b917-810b016c2cb8" providerId="ADAL" clId="{6AA5F247-C29A-4C13-88A6-D580EFF70BC2}" dt="2021-11-29T14:19:31.812" v="1878" actId="700"/>
          <ac:spMkLst>
            <pc:docMk/>
            <pc:sldMk cId="1339383385" sldId="309"/>
            <ac:spMk id="3" creationId="{8CEF6ABF-23F6-4C27-90D2-5EE8EC4E4A0F}"/>
          </ac:spMkLst>
        </pc:spChg>
        <pc:spChg chg="add mod">
          <ac:chgData name="Fiona Christie" userId="7045eb06-8652-41c8-b917-810b016c2cb8" providerId="ADAL" clId="{6AA5F247-C29A-4C13-88A6-D580EFF70BC2}" dt="2021-12-05T11:39:43.505" v="4091" actId="113"/>
          <ac:spMkLst>
            <pc:docMk/>
            <pc:sldMk cId="1339383385" sldId="309"/>
            <ac:spMk id="4" creationId="{476301DB-40E2-4930-80C7-4030819FABC3}"/>
          </ac:spMkLst>
        </pc:spChg>
      </pc:sldChg>
      <pc:sldChg chg="addSp delSp modSp new mod modClrScheme modShow chgLayout">
        <pc:chgData name="Fiona Christie" userId="7045eb06-8652-41c8-b917-810b016c2cb8" providerId="ADAL" clId="{6AA5F247-C29A-4C13-88A6-D580EFF70BC2}" dt="2021-11-29T14:56:25.437" v="2990" actId="729"/>
        <pc:sldMkLst>
          <pc:docMk/>
          <pc:sldMk cId="966510048" sldId="310"/>
        </pc:sldMkLst>
        <pc:spChg chg="del">
          <ac:chgData name="Fiona Christie" userId="7045eb06-8652-41c8-b917-810b016c2cb8" providerId="ADAL" clId="{6AA5F247-C29A-4C13-88A6-D580EFF70BC2}" dt="2021-11-29T14:21:24.017" v="1890" actId="700"/>
          <ac:spMkLst>
            <pc:docMk/>
            <pc:sldMk cId="966510048" sldId="310"/>
            <ac:spMk id="2" creationId="{F857AFCD-13D5-4C91-9DE2-D5E1410ADDA9}"/>
          </ac:spMkLst>
        </pc:spChg>
        <pc:spChg chg="del">
          <ac:chgData name="Fiona Christie" userId="7045eb06-8652-41c8-b917-810b016c2cb8" providerId="ADAL" clId="{6AA5F247-C29A-4C13-88A6-D580EFF70BC2}" dt="2021-11-29T14:21:24.017" v="1890" actId="700"/>
          <ac:spMkLst>
            <pc:docMk/>
            <pc:sldMk cId="966510048" sldId="310"/>
            <ac:spMk id="3" creationId="{9A2F0BA9-7C8C-48E7-AF2D-DE5645853EE4}"/>
          </ac:spMkLst>
        </pc:spChg>
        <pc:spChg chg="add mod">
          <ac:chgData name="Fiona Christie" userId="7045eb06-8652-41c8-b917-810b016c2cb8" providerId="ADAL" clId="{6AA5F247-C29A-4C13-88A6-D580EFF70BC2}" dt="2021-11-29T14:26:22.207" v="2050" actId="6549"/>
          <ac:spMkLst>
            <pc:docMk/>
            <pc:sldMk cId="966510048" sldId="310"/>
            <ac:spMk id="4" creationId="{C0BE7D4D-341E-4AAC-BA20-8485291936A9}"/>
          </ac:spMkLst>
        </pc:spChg>
      </pc:sldChg>
      <pc:sldChg chg="addSp delSp modSp new del mod">
        <pc:chgData name="Fiona Christie" userId="7045eb06-8652-41c8-b917-810b016c2cb8" providerId="ADAL" clId="{6AA5F247-C29A-4C13-88A6-D580EFF70BC2}" dt="2021-11-29T14:12:46.005" v="1366" actId="47"/>
        <pc:sldMkLst>
          <pc:docMk/>
          <pc:sldMk cId="512232470" sldId="311"/>
        </pc:sldMkLst>
        <pc:spChg chg="mod">
          <ac:chgData name="Fiona Christie" userId="7045eb06-8652-41c8-b917-810b016c2cb8" providerId="ADAL" clId="{6AA5F247-C29A-4C13-88A6-D580EFF70BC2}" dt="2021-11-29T14:09:06.432" v="1285"/>
          <ac:spMkLst>
            <pc:docMk/>
            <pc:sldMk cId="512232470" sldId="311"/>
            <ac:spMk id="5" creationId="{ED4D44AA-E44D-4D94-9D45-E5A5D8E93207}"/>
          </ac:spMkLst>
        </pc:spChg>
        <pc:spChg chg="mod">
          <ac:chgData name="Fiona Christie" userId="7045eb06-8652-41c8-b917-810b016c2cb8" providerId="ADAL" clId="{6AA5F247-C29A-4C13-88A6-D580EFF70BC2}" dt="2021-11-29T14:09:06.432" v="1285"/>
          <ac:spMkLst>
            <pc:docMk/>
            <pc:sldMk cId="512232470" sldId="311"/>
            <ac:spMk id="6" creationId="{F807F604-7F81-4616-9993-35C2FC5696B1}"/>
          </ac:spMkLst>
        </pc:spChg>
        <pc:spChg chg="mod">
          <ac:chgData name="Fiona Christie" userId="7045eb06-8652-41c8-b917-810b016c2cb8" providerId="ADAL" clId="{6AA5F247-C29A-4C13-88A6-D580EFF70BC2}" dt="2021-11-29T14:09:06.432" v="1285"/>
          <ac:spMkLst>
            <pc:docMk/>
            <pc:sldMk cId="512232470" sldId="311"/>
            <ac:spMk id="7" creationId="{2AD4D1BA-FAF6-4414-98BD-6A0AEBFF476A}"/>
          </ac:spMkLst>
        </pc:spChg>
        <pc:spChg chg="mod">
          <ac:chgData name="Fiona Christie" userId="7045eb06-8652-41c8-b917-810b016c2cb8" providerId="ADAL" clId="{6AA5F247-C29A-4C13-88A6-D580EFF70BC2}" dt="2021-11-29T14:09:06.432" v="1285"/>
          <ac:spMkLst>
            <pc:docMk/>
            <pc:sldMk cId="512232470" sldId="311"/>
            <ac:spMk id="8" creationId="{D878694F-0DE0-42E8-A474-ED9861483B8A}"/>
          </ac:spMkLst>
        </pc:spChg>
        <pc:spChg chg="mod">
          <ac:chgData name="Fiona Christie" userId="7045eb06-8652-41c8-b917-810b016c2cb8" providerId="ADAL" clId="{6AA5F247-C29A-4C13-88A6-D580EFF70BC2}" dt="2021-11-29T14:09:06.432" v="1285"/>
          <ac:spMkLst>
            <pc:docMk/>
            <pc:sldMk cId="512232470" sldId="311"/>
            <ac:spMk id="9" creationId="{EB80A5DD-7A6D-4596-8264-30AC89B9806F}"/>
          </ac:spMkLst>
        </pc:spChg>
        <pc:spChg chg="mod">
          <ac:chgData name="Fiona Christie" userId="7045eb06-8652-41c8-b917-810b016c2cb8" providerId="ADAL" clId="{6AA5F247-C29A-4C13-88A6-D580EFF70BC2}" dt="2021-11-29T14:09:06.432" v="1285"/>
          <ac:spMkLst>
            <pc:docMk/>
            <pc:sldMk cId="512232470" sldId="311"/>
            <ac:spMk id="10" creationId="{21C61E8A-7913-450B-917C-052973CD3E30}"/>
          </ac:spMkLst>
        </pc:spChg>
        <pc:spChg chg="mod">
          <ac:chgData name="Fiona Christie" userId="7045eb06-8652-41c8-b917-810b016c2cb8" providerId="ADAL" clId="{6AA5F247-C29A-4C13-88A6-D580EFF70BC2}" dt="2021-11-29T14:09:06.432" v="1285"/>
          <ac:spMkLst>
            <pc:docMk/>
            <pc:sldMk cId="512232470" sldId="311"/>
            <ac:spMk id="11" creationId="{D48D6739-CC66-4993-8D05-DCFBC2ACC52F}"/>
          </ac:spMkLst>
        </pc:spChg>
        <pc:spChg chg="mod">
          <ac:chgData name="Fiona Christie" userId="7045eb06-8652-41c8-b917-810b016c2cb8" providerId="ADAL" clId="{6AA5F247-C29A-4C13-88A6-D580EFF70BC2}" dt="2021-11-29T14:09:06.432" v="1285"/>
          <ac:spMkLst>
            <pc:docMk/>
            <pc:sldMk cId="512232470" sldId="311"/>
            <ac:spMk id="12" creationId="{6B9070AC-42AD-4170-B6CF-C5A1870BE7E7}"/>
          </ac:spMkLst>
        </pc:spChg>
        <pc:spChg chg="mod">
          <ac:chgData name="Fiona Christie" userId="7045eb06-8652-41c8-b917-810b016c2cb8" providerId="ADAL" clId="{6AA5F247-C29A-4C13-88A6-D580EFF70BC2}" dt="2021-11-29T14:10:46.768" v="1354" actId="21"/>
          <ac:spMkLst>
            <pc:docMk/>
            <pc:sldMk cId="512232470" sldId="311"/>
            <ac:spMk id="13" creationId="{44AD3298-477D-44A2-BF78-BFE745D55698}"/>
          </ac:spMkLst>
        </pc:spChg>
        <pc:spChg chg="mod">
          <ac:chgData name="Fiona Christie" userId="7045eb06-8652-41c8-b917-810b016c2cb8" providerId="ADAL" clId="{6AA5F247-C29A-4C13-88A6-D580EFF70BC2}" dt="2021-11-29T14:09:06.432" v="1285"/>
          <ac:spMkLst>
            <pc:docMk/>
            <pc:sldMk cId="512232470" sldId="311"/>
            <ac:spMk id="14" creationId="{6A54CB19-EA3B-49EA-80B6-CE4873EFF03F}"/>
          </ac:spMkLst>
        </pc:spChg>
        <pc:spChg chg="mod">
          <ac:chgData name="Fiona Christie" userId="7045eb06-8652-41c8-b917-810b016c2cb8" providerId="ADAL" clId="{6AA5F247-C29A-4C13-88A6-D580EFF70BC2}" dt="2021-11-29T14:09:06.432" v="1285"/>
          <ac:spMkLst>
            <pc:docMk/>
            <pc:sldMk cId="512232470" sldId="311"/>
            <ac:spMk id="15" creationId="{369A3F07-A1A2-44A4-B234-06E709AEF3B7}"/>
          </ac:spMkLst>
        </pc:spChg>
        <pc:spChg chg="mod">
          <ac:chgData name="Fiona Christie" userId="7045eb06-8652-41c8-b917-810b016c2cb8" providerId="ADAL" clId="{6AA5F247-C29A-4C13-88A6-D580EFF70BC2}" dt="2021-11-29T14:09:06.432" v="1285"/>
          <ac:spMkLst>
            <pc:docMk/>
            <pc:sldMk cId="512232470" sldId="311"/>
            <ac:spMk id="16" creationId="{CD856F9B-6581-402D-901A-234E435166D9}"/>
          </ac:spMkLst>
        </pc:spChg>
        <pc:spChg chg="mod">
          <ac:chgData name="Fiona Christie" userId="7045eb06-8652-41c8-b917-810b016c2cb8" providerId="ADAL" clId="{6AA5F247-C29A-4C13-88A6-D580EFF70BC2}" dt="2021-11-29T14:09:06.432" v="1285"/>
          <ac:spMkLst>
            <pc:docMk/>
            <pc:sldMk cId="512232470" sldId="311"/>
            <ac:spMk id="17" creationId="{264D5956-4546-4D7C-94AC-1C5E38062A08}"/>
          </ac:spMkLst>
        </pc:spChg>
        <pc:spChg chg="mod">
          <ac:chgData name="Fiona Christie" userId="7045eb06-8652-41c8-b917-810b016c2cb8" providerId="ADAL" clId="{6AA5F247-C29A-4C13-88A6-D580EFF70BC2}" dt="2021-11-29T14:09:06.432" v="1285"/>
          <ac:spMkLst>
            <pc:docMk/>
            <pc:sldMk cId="512232470" sldId="311"/>
            <ac:spMk id="18" creationId="{EAEC2CD0-0713-4F8D-875E-5257541DD68C}"/>
          </ac:spMkLst>
        </pc:spChg>
        <pc:spChg chg="mod">
          <ac:chgData name="Fiona Christie" userId="7045eb06-8652-41c8-b917-810b016c2cb8" providerId="ADAL" clId="{6AA5F247-C29A-4C13-88A6-D580EFF70BC2}" dt="2021-11-29T14:09:06.432" v="1285"/>
          <ac:spMkLst>
            <pc:docMk/>
            <pc:sldMk cId="512232470" sldId="311"/>
            <ac:spMk id="19" creationId="{F1406570-9940-4ECC-8CA9-9A5C35740F36}"/>
          </ac:spMkLst>
        </pc:spChg>
        <pc:grpChg chg="add del mod">
          <ac:chgData name="Fiona Christie" userId="7045eb06-8652-41c8-b917-810b016c2cb8" providerId="ADAL" clId="{6AA5F247-C29A-4C13-88A6-D580EFF70BC2}" dt="2021-11-29T14:09:10.502" v="1289"/>
          <ac:grpSpMkLst>
            <pc:docMk/>
            <pc:sldMk cId="512232470" sldId="311"/>
            <ac:grpSpMk id="4" creationId="{7FEB853A-9A0E-402C-B8C2-7EC6341E6DFC}"/>
          </ac:grpSpMkLst>
        </pc:grpChg>
      </pc:sldChg>
      <pc:sldChg chg="addSp modSp new mod">
        <pc:chgData name="Fiona Christie" userId="7045eb06-8652-41c8-b917-810b016c2cb8" providerId="ADAL" clId="{6AA5F247-C29A-4C13-88A6-D580EFF70BC2}" dt="2021-12-05T11:40:38.243" v="4096" actId="113"/>
        <pc:sldMkLst>
          <pc:docMk/>
          <pc:sldMk cId="3089726345" sldId="311"/>
        </pc:sldMkLst>
        <pc:spChg chg="add mod">
          <ac:chgData name="Fiona Christie" userId="7045eb06-8652-41c8-b917-810b016c2cb8" providerId="ADAL" clId="{6AA5F247-C29A-4C13-88A6-D580EFF70BC2}" dt="2021-12-05T11:40:38.243" v="4096" actId="113"/>
          <ac:spMkLst>
            <pc:docMk/>
            <pc:sldMk cId="3089726345" sldId="311"/>
            <ac:spMk id="2" creationId="{F1B9706D-F9FE-4945-8620-BB5A067F7D86}"/>
          </ac:spMkLst>
        </pc:spChg>
      </pc:sldChg>
      <pc:sldChg chg="addSp delSp modSp new mod ord modClrScheme chgLayout">
        <pc:chgData name="Fiona Christie" userId="7045eb06-8652-41c8-b917-810b016c2cb8" providerId="ADAL" clId="{6AA5F247-C29A-4C13-88A6-D580EFF70BC2}" dt="2021-11-29T14:53:33.817" v="2979"/>
        <pc:sldMkLst>
          <pc:docMk/>
          <pc:sldMk cId="3247403606" sldId="312"/>
        </pc:sldMkLst>
        <pc:spChg chg="del">
          <ac:chgData name="Fiona Christie" userId="7045eb06-8652-41c8-b917-810b016c2cb8" providerId="ADAL" clId="{6AA5F247-C29A-4C13-88A6-D580EFF70BC2}" dt="2021-11-29T14:28:28.866" v="2095" actId="700"/>
          <ac:spMkLst>
            <pc:docMk/>
            <pc:sldMk cId="3247403606" sldId="312"/>
            <ac:spMk id="2" creationId="{23ED1B09-35F2-4DB4-BAEE-82974BF9CF30}"/>
          </ac:spMkLst>
        </pc:spChg>
        <pc:spChg chg="del">
          <ac:chgData name="Fiona Christie" userId="7045eb06-8652-41c8-b917-810b016c2cb8" providerId="ADAL" clId="{6AA5F247-C29A-4C13-88A6-D580EFF70BC2}" dt="2021-11-29T14:28:28.866" v="2095" actId="700"/>
          <ac:spMkLst>
            <pc:docMk/>
            <pc:sldMk cId="3247403606" sldId="312"/>
            <ac:spMk id="3" creationId="{77AE3D94-E888-4017-B746-86B356F76628}"/>
          </ac:spMkLst>
        </pc:spChg>
        <pc:spChg chg="add mod">
          <ac:chgData name="Fiona Christie" userId="7045eb06-8652-41c8-b917-810b016c2cb8" providerId="ADAL" clId="{6AA5F247-C29A-4C13-88A6-D580EFF70BC2}" dt="2021-11-29T14:30:44.195" v="2173" actId="20577"/>
          <ac:spMkLst>
            <pc:docMk/>
            <pc:sldMk cId="3247403606" sldId="312"/>
            <ac:spMk id="4" creationId="{947B7E45-F626-4FB3-8B2B-AF9897366D5F}"/>
          </ac:spMkLst>
        </pc:spChg>
      </pc:sldChg>
      <pc:sldChg chg="addSp delSp modSp new mod modClrScheme chgLayout">
        <pc:chgData name="Fiona Christie" userId="7045eb06-8652-41c8-b917-810b016c2cb8" providerId="ADAL" clId="{6AA5F247-C29A-4C13-88A6-D580EFF70BC2}" dt="2021-11-29T14:33:03.197" v="2231" actId="113"/>
        <pc:sldMkLst>
          <pc:docMk/>
          <pc:sldMk cId="1384643418" sldId="313"/>
        </pc:sldMkLst>
        <pc:spChg chg="del">
          <ac:chgData name="Fiona Christie" userId="7045eb06-8652-41c8-b917-810b016c2cb8" providerId="ADAL" clId="{6AA5F247-C29A-4C13-88A6-D580EFF70BC2}" dt="2021-11-29T14:31:04.994" v="2175" actId="700"/>
          <ac:spMkLst>
            <pc:docMk/>
            <pc:sldMk cId="1384643418" sldId="313"/>
            <ac:spMk id="2" creationId="{62055486-C31F-4BD2-BA51-FE9B25086D15}"/>
          </ac:spMkLst>
        </pc:spChg>
        <pc:spChg chg="del">
          <ac:chgData name="Fiona Christie" userId="7045eb06-8652-41c8-b917-810b016c2cb8" providerId="ADAL" clId="{6AA5F247-C29A-4C13-88A6-D580EFF70BC2}" dt="2021-11-29T14:31:04.994" v="2175" actId="700"/>
          <ac:spMkLst>
            <pc:docMk/>
            <pc:sldMk cId="1384643418" sldId="313"/>
            <ac:spMk id="3" creationId="{96D25A79-63BB-4EE8-ACC9-9ECD0175A709}"/>
          </ac:spMkLst>
        </pc:spChg>
        <pc:spChg chg="add mod">
          <ac:chgData name="Fiona Christie" userId="7045eb06-8652-41c8-b917-810b016c2cb8" providerId="ADAL" clId="{6AA5F247-C29A-4C13-88A6-D580EFF70BC2}" dt="2021-11-29T14:33:03.197" v="2231" actId="113"/>
          <ac:spMkLst>
            <pc:docMk/>
            <pc:sldMk cId="1384643418" sldId="313"/>
            <ac:spMk id="4" creationId="{68F3A0B3-9444-497C-8BC8-654D8F24CA26}"/>
          </ac:spMkLst>
        </pc:spChg>
      </pc:sldChg>
      <pc:sldChg chg="addSp delSp modSp new mod ord modClrScheme chgLayout">
        <pc:chgData name="Fiona Christie" userId="7045eb06-8652-41c8-b917-810b016c2cb8" providerId="ADAL" clId="{6AA5F247-C29A-4C13-88A6-D580EFF70BC2}" dt="2021-12-05T11:44:21.693" v="4200" actId="113"/>
        <pc:sldMkLst>
          <pc:docMk/>
          <pc:sldMk cId="3628728009" sldId="314"/>
        </pc:sldMkLst>
        <pc:spChg chg="del">
          <ac:chgData name="Fiona Christie" userId="7045eb06-8652-41c8-b917-810b016c2cb8" providerId="ADAL" clId="{6AA5F247-C29A-4C13-88A6-D580EFF70BC2}" dt="2021-11-29T14:33:18.439" v="2233" actId="700"/>
          <ac:spMkLst>
            <pc:docMk/>
            <pc:sldMk cId="3628728009" sldId="314"/>
            <ac:spMk id="2" creationId="{1E7090ED-FDC6-43AE-9A1E-08049CE614A1}"/>
          </ac:spMkLst>
        </pc:spChg>
        <pc:spChg chg="del">
          <ac:chgData name="Fiona Christie" userId="7045eb06-8652-41c8-b917-810b016c2cb8" providerId="ADAL" clId="{6AA5F247-C29A-4C13-88A6-D580EFF70BC2}" dt="2021-11-29T14:33:18.439" v="2233" actId="700"/>
          <ac:spMkLst>
            <pc:docMk/>
            <pc:sldMk cId="3628728009" sldId="314"/>
            <ac:spMk id="3" creationId="{46B7AB79-1787-4D03-B5A4-F0D4D41DEBE4}"/>
          </ac:spMkLst>
        </pc:spChg>
        <pc:spChg chg="add mod">
          <ac:chgData name="Fiona Christie" userId="7045eb06-8652-41c8-b917-810b016c2cb8" providerId="ADAL" clId="{6AA5F247-C29A-4C13-88A6-D580EFF70BC2}" dt="2021-12-05T11:44:21.693" v="4200" actId="113"/>
          <ac:spMkLst>
            <pc:docMk/>
            <pc:sldMk cId="3628728009" sldId="314"/>
            <ac:spMk id="4" creationId="{0149B70D-0C4E-4851-A093-D00297DF7605}"/>
          </ac:spMkLst>
        </pc:spChg>
      </pc:sldChg>
      <pc:sldChg chg="modSp add mod ord">
        <pc:chgData name="Fiona Christie" userId="7045eb06-8652-41c8-b917-810b016c2cb8" providerId="ADAL" clId="{6AA5F247-C29A-4C13-88A6-D580EFF70BC2}" dt="2021-12-05T11:54:29.051" v="4497" actId="113"/>
        <pc:sldMkLst>
          <pc:docMk/>
          <pc:sldMk cId="2447371925" sldId="315"/>
        </pc:sldMkLst>
        <pc:spChg chg="mod">
          <ac:chgData name="Fiona Christie" userId="7045eb06-8652-41c8-b917-810b016c2cb8" providerId="ADAL" clId="{6AA5F247-C29A-4C13-88A6-D580EFF70BC2}" dt="2021-12-05T11:54:29.051" v="4497" actId="113"/>
          <ac:spMkLst>
            <pc:docMk/>
            <pc:sldMk cId="2447371925" sldId="315"/>
            <ac:spMk id="4" creationId="{0149B70D-0C4E-4851-A093-D00297DF7605}"/>
          </ac:spMkLst>
        </pc:spChg>
      </pc:sldChg>
      <pc:sldChg chg="addSp modSp new mod modNotesTx">
        <pc:chgData name="Fiona Christie" userId="7045eb06-8652-41c8-b917-810b016c2cb8" providerId="ADAL" clId="{6AA5F247-C29A-4C13-88A6-D580EFF70BC2}" dt="2021-11-29T14:45:39.567" v="2635" actId="20577"/>
        <pc:sldMkLst>
          <pc:docMk/>
          <pc:sldMk cId="1438155259" sldId="316"/>
        </pc:sldMkLst>
        <pc:spChg chg="add mod">
          <ac:chgData name="Fiona Christie" userId="7045eb06-8652-41c8-b917-810b016c2cb8" providerId="ADAL" clId="{6AA5F247-C29A-4C13-88A6-D580EFF70BC2}" dt="2021-11-29T14:44:50.902" v="2536" actId="255"/>
          <ac:spMkLst>
            <pc:docMk/>
            <pc:sldMk cId="1438155259" sldId="316"/>
            <ac:spMk id="2" creationId="{CCEBA919-FE90-45E0-A37E-69D421C8E26E}"/>
          </ac:spMkLst>
        </pc:spChg>
      </pc:sldChg>
      <pc:sldChg chg="addSp delSp modSp new mod modClrScheme chgLayout">
        <pc:chgData name="Fiona Christie" userId="7045eb06-8652-41c8-b917-810b016c2cb8" providerId="ADAL" clId="{6AA5F247-C29A-4C13-88A6-D580EFF70BC2}" dt="2021-12-05T11:56:20.371" v="4521" actId="113"/>
        <pc:sldMkLst>
          <pc:docMk/>
          <pc:sldMk cId="3465525323" sldId="317"/>
        </pc:sldMkLst>
        <pc:spChg chg="del">
          <ac:chgData name="Fiona Christie" userId="7045eb06-8652-41c8-b917-810b016c2cb8" providerId="ADAL" clId="{6AA5F247-C29A-4C13-88A6-D580EFF70BC2}" dt="2021-11-29T14:48:04.457" v="2844" actId="700"/>
          <ac:spMkLst>
            <pc:docMk/>
            <pc:sldMk cId="3465525323" sldId="317"/>
            <ac:spMk id="2" creationId="{9D2F9D2C-85F0-4FF4-91D2-66F97566EFE0}"/>
          </ac:spMkLst>
        </pc:spChg>
        <pc:spChg chg="del">
          <ac:chgData name="Fiona Christie" userId="7045eb06-8652-41c8-b917-810b016c2cb8" providerId="ADAL" clId="{6AA5F247-C29A-4C13-88A6-D580EFF70BC2}" dt="2021-11-29T14:48:04.457" v="2844" actId="700"/>
          <ac:spMkLst>
            <pc:docMk/>
            <pc:sldMk cId="3465525323" sldId="317"/>
            <ac:spMk id="3" creationId="{2DF2FB04-C4AE-4669-A2D8-EA946FDB1A13}"/>
          </ac:spMkLst>
        </pc:spChg>
        <pc:spChg chg="add mod">
          <ac:chgData name="Fiona Christie" userId="7045eb06-8652-41c8-b917-810b016c2cb8" providerId="ADAL" clId="{6AA5F247-C29A-4C13-88A6-D580EFF70BC2}" dt="2021-12-05T11:56:20.371" v="4521" actId="113"/>
          <ac:spMkLst>
            <pc:docMk/>
            <pc:sldMk cId="3465525323" sldId="317"/>
            <ac:spMk id="4" creationId="{7C915508-72A7-4E60-A56B-FE884552D923}"/>
          </ac:spMkLst>
        </pc:spChg>
      </pc:sldChg>
      <pc:sldChg chg="modSp add mod">
        <pc:chgData name="Fiona Christie" userId="7045eb06-8652-41c8-b917-810b016c2cb8" providerId="ADAL" clId="{6AA5F247-C29A-4C13-88A6-D580EFF70BC2}" dt="2021-11-29T14:51:37.042" v="2970" actId="5793"/>
        <pc:sldMkLst>
          <pc:docMk/>
          <pc:sldMk cId="1615424551" sldId="318"/>
        </pc:sldMkLst>
        <pc:spChg chg="mod">
          <ac:chgData name="Fiona Christie" userId="7045eb06-8652-41c8-b917-810b016c2cb8" providerId="ADAL" clId="{6AA5F247-C29A-4C13-88A6-D580EFF70BC2}" dt="2021-11-29T14:51:37.042" v="2970" actId="5793"/>
          <ac:spMkLst>
            <pc:docMk/>
            <pc:sldMk cId="1615424551" sldId="318"/>
            <ac:spMk id="4" creationId="{7C915508-72A7-4E60-A56B-FE884552D923}"/>
          </ac:spMkLst>
        </pc:spChg>
      </pc:sldChg>
    </pc:docChg>
  </pc:docChgLst>
  <pc:docChgLst>
    <pc:chgData name="Fiona Christie" userId="7045eb06-8652-41c8-b917-810b016c2cb8" providerId="ADAL" clId="{6B0FAF56-74A0-4B4E-AA3E-C95613DD6E1F}"/>
    <pc:docChg chg="undo custSel addSld modSld">
      <pc:chgData name="Fiona Christie" userId="7045eb06-8652-41c8-b917-810b016c2cb8" providerId="ADAL" clId="{6B0FAF56-74A0-4B4E-AA3E-C95613DD6E1F}" dt="2021-09-29T11:25:22.056" v="6198" actId="729"/>
      <pc:docMkLst>
        <pc:docMk/>
      </pc:docMkLst>
      <pc:sldChg chg="modSp mod modNotesTx">
        <pc:chgData name="Fiona Christie" userId="7045eb06-8652-41c8-b917-810b016c2cb8" providerId="ADAL" clId="{6B0FAF56-74A0-4B4E-AA3E-C95613DD6E1F}" dt="2021-09-24T15:41:57.675" v="6079" actId="20577"/>
        <pc:sldMkLst>
          <pc:docMk/>
          <pc:sldMk cId="248477356" sldId="256"/>
        </pc:sldMkLst>
        <pc:spChg chg="mod">
          <ac:chgData name="Fiona Christie" userId="7045eb06-8652-41c8-b917-810b016c2cb8" providerId="ADAL" clId="{6B0FAF56-74A0-4B4E-AA3E-C95613DD6E1F}" dt="2021-09-24T15:41:57.675" v="6079" actId="20577"/>
          <ac:spMkLst>
            <pc:docMk/>
            <pc:sldMk cId="248477356" sldId="256"/>
            <ac:spMk id="10" creationId="{00000000-0000-0000-0000-000000000000}"/>
          </ac:spMkLst>
        </pc:spChg>
        <pc:spChg chg="mod">
          <ac:chgData name="Fiona Christie" userId="7045eb06-8652-41c8-b917-810b016c2cb8" providerId="ADAL" clId="{6B0FAF56-74A0-4B4E-AA3E-C95613DD6E1F}" dt="2021-09-24T15:14:36.248" v="5015" actId="14100"/>
          <ac:spMkLst>
            <pc:docMk/>
            <pc:sldMk cId="248477356" sldId="256"/>
            <ac:spMk id="11" creationId="{00000000-0000-0000-0000-000000000000}"/>
          </ac:spMkLst>
        </pc:spChg>
      </pc:sldChg>
      <pc:sldChg chg="modSp mod modShow">
        <pc:chgData name="Fiona Christie" userId="7045eb06-8652-41c8-b917-810b016c2cb8" providerId="ADAL" clId="{6B0FAF56-74A0-4B4E-AA3E-C95613DD6E1F}" dt="2021-09-29T11:25:22.056" v="6198" actId="729"/>
        <pc:sldMkLst>
          <pc:docMk/>
          <pc:sldMk cId="3074859222" sldId="268"/>
        </pc:sldMkLst>
        <pc:spChg chg="mod">
          <ac:chgData name="Fiona Christie" userId="7045eb06-8652-41c8-b917-810b016c2cb8" providerId="ADAL" clId="{6B0FAF56-74A0-4B4E-AA3E-C95613DD6E1F}" dt="2021-09-24T14:01:46.964" v="1929" actId="20577"/>
          <ac:spMkLst>
            <pc:docMk/>
            <pc:sldMk cId="3074859222" sldId="268"/>
            <ac:spMk id="2" creationId="{00000000-0000-0000-0000-000000000000}"/>
          </ac:spMkLst>
        </pc:spChg>
      </pc:sldChg>
      <pc:sldChg chg="mod modShow">
        <pc:chgData name="Fiona Christie" userId="7045eb06-8652-41c8-b917-810b016c2cb8" providerId="ADAL" clId="{6B0FAF56-74A0-4B4E-AA3E-C95613DD6E1F}" dt="2021-09-29T11:12:56.838" v="6190" actId="729"/>
        <pc:sldMkLst>
          <pc:docMk/>
          <pc:sldMk cId="1337569145" sldId="271"/>
        </pc:sldMkLst>
      </pc:sldChg>
      <pc:sldChg chg="addSp delSp modSp mod modClrScheme modShow chgLayout">
        <pc:chgData name="Fiona Christie" userId="7045eb06-8652-41c8-b917-810b016c2cb8" providerId="ADAL" clId="{6B0FAF56-74A0-4B4E-AA3E-C95613DD6E1F}" dt="2021-09-29T11:13:04.595" v="6191" actId="729"/>
        <pc:sldMkLst>
          <pc:docMk/>
          <pc:sldMk cId="322187682" sldId="272"/>
        </pc:sldMkLst>
        <pc:spChg chg="mod">
          <ac:chgData name="Fiona Christie" userId="7045eb06-8652-41c8-b917-810b016c2cb8" providerId="ADAL" clId="{6B0FAF56-74A0-4B4E-AA3E-C95613DD6E1F}" dt="2021-09-24T15:48:11.423" v="6100" actId="26606"/>
          <ac:spMkLst>
            <pc:docMk/>
            <pc:sldMk cId="322187682" sldId="272"/>
            <ac:spMk id="2" creationId="{00000000-0000-0000-0000-000000000000}"/>
          </ac:spMkLst>
        </pc:spChg>
        <pc:spChg chg="del mod">
          <ac:chgData name="Fiona Christie" userId="7045eb06-8652-41c8-b917-810b016c2cb8" providerId="ADAL" clId="{6B0FAF56-74A0-4B4E-AA3E-C95613DD6E1F}" dt="2021-09-24T15:48:11.423" v="6100" actId="26606"/>
          <ac:spMkLst>
            <pc:docMk/>
            <pc:sldMk cId="322187682" sldId="272"/>
            <ac:spMk id="3" creationId="{00000000-0000-0000-0000-000000000000}"/>
          </ac:spMkLst>
        </pc:spChg>
        <pc:graphicFrameChg chg="add">
          <ac:chgData name="Fiona Christie" userId="7045eb06-8652-41c8-b917-810b016c2cb8" providerId="ADAL" clId="{6B0FAF56-74A0-4B4E-AA3E-C95613DD6E1F}" dt="2021-09-24T15:48:11.423" v="6100" actId="26606"/>
          <ac:graphicFrameMkLst>
            <pc:docMk/>
            <pc:sldMk cId="322187682" sldId="272"/>
            <ac:graphicFrameMk id="6" creationId="{97638D7F-40C3-40C8-A782-E52E880F7018}"/>
          </ac:graphicFrameMkLst>
        </pc:graphicFrameChg>
        <pc:picChg chg="del mod">
          <ac:chgData name="Fiona Christie" userId="7045eb06-8652-41c8-b917-810b016c2cb8" providerId="ADAL" clId="{6B0FAF56-74A0-4B4E-AA3E-C95613DD6E1F}" dt="2021-09-24T15:48:03.589" v="6098" actId="478"/>
          <ac:picMkLst>
            <pc:docMk/>
            <pc:sldMk cId="322187682" sldId="272"/>
            <ac:picMk id="4" creationId="{00000000-0000-0000-0000-000000000000}"/>
          </ac:picMkLst>
        </pc:picChg>
        <pc:picChg chg="del">
          <ac:chgData name="Fiona Christie" userId="7045eb06-8652-41c8-b917-810b016c2cb8" providerId="ADAL" clId="{6B0FAF56-74A0-4B4E-AA3E-C95613DD6E1F}" dt="2021-09-24T15:48:04.766" v="6099" actId="478"/>
          <ac:picMkLst>
            <pc:docMk/>
            <pc:sldMk cId="322187682" sldId="272"/>
            <ac:picMk id="5" creationId="{00000000-0000-0000-0000-000000000000}"/>
          </ac:picMkLst>
        </pc:picChg>
      </pc:sldChg>
      <pc:sldChg chg="modSp">
        <pc:chgData name="Fiona Christie" userId="7045eb06-8652-41c8-b917-810b016c2cb8" providerId="ADAL" clId="{6B0FAF56-74A0-4B4E-AA3E-C95613DD6E1F}" dt="2021-09-24T14:04:40.951" v="2125" actId="20577"/>
        <pc:sldMkLst>
          <pc:docMk/>
          <pc:sldMk cId="989126239" sldId="273"/>
        </pc:sldMkLst>
        <pc:graphicFrameChg chg="mod">
          <ac:chgData name="Fiona Christie" userId="7045eb06-8652-41c8-b917-810b016c2cb8" providerId="ADAL" clId="{6B0FAF56-74A0-4B4E-AA3E-C95613DD6E1F}" dt="2021-09-24T14:04:40.951" v="2125" actId="20577"/>
          <ac:graphicFrameMkLst>
            <pc:docMk/>
            <pc:sldMk cId="989126239" sldId="273"/>
            <ac:graphicFrameMk id="5" creationId="{F4F7EDF9-2059-45F0-B602-73F39FDB3601}"/>
          </ac:graphicFrameMkLst>
        </pc:graphicFrameChg>
      </pc:sldChg>
      <pc:sldChg chg="addSp delSp modSp mod modClrScheme modShow chgLayout">
        <pc:chgData name="Fiona Christie" userId="7045eb06-8652-41c8-b917-810b016c2cb8" providerId="ADAL" clId="{6B0FAF56-74A0-4B4E-AA3E-C95613DD6E1F}" dt="2021-09-29T11:17:59.323" v="6197" actId="729"/>
        <pc:sldMkLst>
          <pc:docMk/>
          <pc:sldMk cId="547989280" sldId="274"/>
        </pc:sldMkLst>
        <pc:spChg chg="mod">
          <ac:chgData name="Fiona Christie" userId="7045eb06-8652-41c8-b917-810b016c2cb8" providerId="ADAL" clId="{6B0FAF56-74A0-4B4E-AA3E-C95613DD6E1F}" dt="2021-09-24T15:45:17.459" v="6086" actId="26606"/>
          <ac:spMkLst>
            <pc:docMk/>
            <pc:sldMk cId="547989280" sldId="274"/>
            <ac:spMk id="2" creationId="{00000000-0000-0000-0000-000000000000}"/>
          </ac:spMkLst>
        </pc:spChg>
        <pc:spChg chg="del">
          <ac:chgData name="Fiona Christie" userId="7045eb06-8652-41c8-b917-810b016c2cb8" providerId="ADAL" clId="{6B0FAF56-74A0-4B4E-AA3E-C95613DD6E1F}" dt="2021-09-24T15:45:17.459" v="6086" actId="26606"/>
          <ac:spMkLst>
            <pc:docMk/>
            <pc:sldMk cId="547989280" sldId="274"/>
            <ac:spMk id="3" creationId="{00000000-0000-0000-0000-000000000000}"/>
          </ac:spMkLst>
        </pc:spChg>
        <pc:graphicFrameChg chg="add">
          <ac:chgData name="Fiona Christie" userId="7045eb06-8652-41c8-b917-810b016c2cb8" providerId="ADAL" clId="{6B0FAF56-74A0-4B4E-AA3E-C95613DD6E1F}" dt="2021-09-24T15:45:17.459" v="6086" actId="26606"/>
          <ac:graphicFrameMkLst>
            <pc:docMk/>
            <pc:sldMk cId="547989280" sldId="274"/>
            <ac:graphicFrameMk id="5" creationId="{698C5197-4431-4150-9011-218D6CB314F7}"/>
          </ac:graphicFrameMkLst>
        </pc:graphicFrameChg>
      </pc:sldChg>
      <pc:sldChg chg="addSp delSp modSp mod modMedia modClrScheme delAnim chgLayout modNotesTx">
        <pc:chgData name="Fiona Christie" userId="7045eb06-8652-41c8-b917-810b016c2cb8" providerId="ADAL" clId="{6B0FAF56-74A0-4B4E-AA3E-C95613DD6E1F}" dt="2021-09-24T15:44:42.322" v="6084" actId="26606"/>
        <pc:sldMkLst>
          <pc:docMk/>
          <pc:sldMk cId="2647354400" sldId="281"/>
        </pc:sldMkLst>
        <pc:spChg chg="mod">
          <ac:chgData name="Fiona Christie" userId="7045eb06-8652-41c8-b917-810b016c2cb8" providerId="ADAL" clId="{6B0FAF56-74A0-4B4E-AA3E-C95613DD6E1F}" dt="2021-09-24T15:44:42.322" v="6084" actId="26606"/>
          <ac:spMkLst>
            <pc:docMk/>
            <pc:sldMk cId="2647354400" sldId="281"/>
            <ac:spMk id="4" creationId="{00000000-0000-0000-0000-000000000000}"/>
          </ac:spMkLst>
        </pc:spChg>
        <pc:picChg chg="add del mod">
          <ac:chgData name="Fiona Christie" userId="7045eb06-8652-41c8-b917-810b016c2cb8" providerId="ADAL" clId="{6B0FAF56-74A0-4B4E-AA3E-C95613DD6E1F}" dt="2021-09-24T15:44:42.322" v="6084" actId="26606"/>
          <ac:picMkLst>
            <pc:docMk/>
            <pc:sldMk cId="2647354400" sldId="281"/>
            <ac:picMk id="6" creationId="{4F58FDAF-99A5-461C-A790-1187122DEC1E}"/>
          </ac:picMkLst>
        </pc:picChg>
      </pc:sldChg>
      <pc:sldChg chg="modSp mod modClrScheme chgLayout">
        <pc:chgData name="Fiona Christie" userId="7045eb06-8652-41c8-b917-810b016c2cb8" providerId="ADAL" clId="{6B0FAF56-74A0-4B4E-AA3E-C95613DD6E1F}" dt="2021-09-24T15:52:09.260" v="6119" actId="26606"/>
        <pc:sldMkLst>
          <pc:docMk/>
          <pc:sldMk cId="2744482792" sldId="282"/>
        </pc:sldMkLst>
        <pc:spChg chg="mod">
          <ac:chgData name="Fiona Christie" userId="7045eb06-8652-41c8-b917-810b016c2cb8" providerId="ADAL" clId="{6B0FAF56-74A0-4B4E-AA3E-C95613DD6E1F}" dt="2021-09-24T15:52:09.260" v="6119" actId="26606"/>
          <ac:spMkLst>
            <pc:docMk/>
            <pc:sldMk cId="2744482792" sldId="282"/>
            <ac:spMk id="2" creationId="{00000000-0000-0000-0000-000000000000}"/>
          </ac:spMkLst>
        </pc:spChg>
        <pc:spChg chg="mod">
          <ac:chgData name="Fiona Christie" userId="7045eb06-8652-41c8-b917-810b016c2cb8" providerId="ADAL" clId="{6B0FAF56-74A0-4B4E-AA3E-C95613DD6E1F}" dt="2021-09-24T15:52:09.260" v="6119" actId="26606"/>
          <ac:spMkLst>
            <pc:docMk/>
            <pc:sldMk cId="2744482792" sldId="282"/>
            <ac:spMk id="4" creationId="{87CFF0F6-1AE2-4543-9595-B8F3D9BFA582}"/>
          </ac:spMkLst>
        </pc:spChg>
      </pc:sldChg>
      <pc:sldChg chg="addSp modSp">
        <pc:chgData name="Fiona Christie" userId="7045eb06-8652-41c8-b917-810b016c2cb8" providerId="ADAL" clId="{6B0FAF56-74A0-4B4E-AA3E-C95613DD6E1F}" dt="2021-09-24T15:47:32.109" v="6096" actId="14100"/>
        <pc:sldMkLst>
          <pc:docMk/>
          <pc:sldMk cId="3302571130" sldId="283"/>
        </pc:sldMkLst>
        <pc:spChg chg="mod">
          <ac:chgData name="Fiona Christie" userId="7045eb06-8652-41c8-b917-810b016c2cb8" providerId="ADAL" clId="{6B0FAF56-74A0-4B4E-AA3E-C95613DD6E1F}" dt="2021-09-24T15:47:25.484" v="6095" actId="14100"/>
          <ac:spMkLst>
            <pc:docMk/>
            <pc:sldMk cId="3302571130" sldId="283"/>
            <ac:spMk id="4" creationId="{00000000-0000-0000-0000-000000000000}"/>
          </ac:spMkLst>
        </pc:spChg>
        <pc:spChg chg="mod">
          <ac:chgData name="Fiona Christie" userId="7045eb06-8652-41c8-b917-810b016c2cb8" providerId="ADAL" clId="{6B0FAF56-74A0-4B4E-AA3E-C95613DD6E1F}" dt="2021-09-24T15:47:32.109" v="6096" actId="14100"/>
          <ac:spMkLst>
            <pc:docMk/>
            <pc:sldMk cId="3302571130" sldId="283"/>
            <ac:spMk id="5" creationId="{00000000-0000-0000-0000-000000000000}"/>
          </ac:spMkLst>
        </pc:spChg>
        <pc:picChg chg="add mod">
          <ac:chgData name="Fiona Christie" userId="7045eb06-8652-41c8-b917-810b016c2cb8" providerId="ADAL" clId="{6B0FAF56-74A0-4B4E-AA3E-C95613DD6E1F}" dt="2021-09-24T15:47:11.054" v="6094"/>
          <ac:picMkLst>
            <pc:docMk/>
            <pc:sldMk cId="3302571130" sldId="283"/>
            <ac:picMk id="6" creationId="{EC862613-C322-47DF-B45D-DE668DC8EC98}"/>
          </ac:picMkLst>
        </pc:picChg>
      </pc:sldChg>
      <pc:sldChg chg="addSp delSp mod modNotesTx">
        <pc:chgData name="Fiona Christie" userId="7045eb06-8652-41c8-b917-810b016c2cb8" providerId="ADAL" clId="{6B0FAF56-74A0-4B4E-AA3E-C95613DD6E1F}" dt="2021-09-24T15:44:14.823" v="6080" actId="26606"/>
        <pc:sldMkLst>
          <pc:docMk/>
          <pc:sldMk cId="2391693386" sldId="284"/>
        </pc:sldMkLst>
        <pc:spChg chg="del">
          <ac:chgData name="Fiona Christie" userId="7045eb06-8652-41c8-b917-810b016c2cb8" providerId="ADAL" clId="{6B0FAF56-74A0-4B4E-AA3E-C95613DD6E1F}" dt="2021-09-24T15:44:14.823" v="6080" actId="26606"/>
          <ac:spMkLst>
            <pc:docMk/>
            <pc:sldMk cId="2391693386" sldId="284"/>
            <ac:spMk id="3" creationId="{00000000-0000-0000-0000-000000000000}"/>
          </ac:spMkLst>
        </pc:spChg>
        <pc:graphicFrameChg chg="add">
          <ac:chgData name="Fiona Christie" userId="7045eb06-8652-41c8-b917-810b016c2cb8" providerId="ADAL" clId="{6B0FAF56-74A0-4B4E-AA3E-C95613DD6E1F}" dt="2021-09-24T15:44:14.823" v="6080" actId="26606"/>
          <ac:graphicFrameMkLst>
            <pc:docMk/>
            <pc:sldMk cId="2391693386" sldId="284"/>
            <ac:graphicFrameMk id="5" creationId="{73B29E34-35CF-446A-AB93-B275BBE8879F}"/>
          </ac:graphicFrameMkLst>
        </pc:graphicFrameChg>
      </pc:sldChg>
      <pc:sldChg chg="modSp modNotesTx">
        <pc:chgData name="Fiona Christie" userId="7045eb06-8652-41c8-b917-810b016c2cb8" providerId="ADAL" clId="{6B0FAF56-74A0-4B4E-AA3E-C95613DD6E1F}" dt="2021-09-24T13:54:42.052" v="1230" actId="20577"/>
        <pc:sldMkLst>
          <pc:docMk/>
          <pc:sldMk cId="351522573" sldId="285"/>
        </pc:sldMkLst>
        <pc:graphicFrameChg chg="mod">
          <ac:chgData name="Fiona Christie" userId="7045eb06-8652-41c8-b917-810b016c2cb8" providerId="ADAL" clId="{6B0FAF56-74A0-4B4E-AA3E-C95613DD6E1F}" dt="2021-09-24T13:44:52.677" v="623" actId="20577"/>
          <ac:graphicFrameMkLst>
            <pc:docMk/>
            <pc:sldMk cId="351522573" sldId="285"/>
            <ac:graphicFrameMk id="9" creationId="{3C42603B-308B-4239-9432-CA67773839AB}"/>
          </ac:graphicFrameMkLst>
        </pc:graphicFrameChg>
      </pc:sldChg>
      <pc:sldChg chg="addSp delSp modSp mod modClrScheme modShow chgLayout modNotesTx">
        <pc:chgData name="Fiona Christie" userId="7045eb06-8652-41c8-b917-810b016c2cb8" providerId="ADAL" clId="{6B0FAF56-74A0-4B4E-AA3E-C95613DD6E1F}" dt="2021-09-29T11:12:52.102" v="6189" actId="729"/>
        <pc:sldMkLst>
          <pc:docMk/>
          <pc:sldMk cId="2437520594" sldId="286"/>
        </pc:sldMkLst>
        <pc:spChg chg="del mod">
          <ac:chgData name="Fiona Christie" userId="7045eb06-8652-41c8-b917-810b016c2cb8" providerId="ADAL" clId="{6B0FAF56-74A0-4B4E-AA3E-C95613DD6E1F}" dt="2021-09-24T15:44:47.814" v="6085" actId="26606"/>
          <ac:spMkLst>
            <pc:docMk/>
            <pc:sldMk cId="2437520594" sldId="286"/>
            <ac:spMk id="5" creationId="{F861F78E-935A-441A-B434-CD48DC9EB825}"/>
          </ac:spMkLst>
        </pc:spChg>
        <pc:spChg chg="mod">
          <ac:chgData name="Fiona Christie" userId="7045eb06-8652-41c8-b917-810b016c2cb8" providerId="ADAL" clId="{6B0FAF56-74A0-4B4E-AA3E-C95613DD6E1F}" dt="2021-09-24T15:44:47.814" v="6085" actId="26606"/>
          <ac:spMkLst>
            <pc:docMk/>
            <pc:sldMk cId="2437520594" sldId="286"/>
            <ac:spMk id="7" creationId="{160677B9-1793-4946-AC18-E0C2BF1F31EF}"/>
          </ac:spMkLst>
        </pc:spChg>
        <pc:graphicFrameChg chg="add">
          <ac:chgData name="Fiona Christie" userId="7045eb06-8652-41c8-b917-810b016c2cb8" providerId="ADAL" clId="{6B0FAF56-74A0-4B4E-AA3E-C95613DD6E1F}" dt="2021-09-24T15:44:47.814" v="6085" actId="26606"/>
          <ac:graphicFrameMkLst>
            <pc:docMk/>
            <pc:sldMk cId="2437520594" sldId="286"/>
            <ac:graphicFrameMk id="9" creationId="{A318F162-AB8B-4892-B9D8-48F6C241BCA5}"/>
          </ac:graphicFrameMkLst>
        </pc:graphicFrameChg>
      </pc:sldChg>
      <pc:sldChg chg="addSp delSp modSp mod modMedia modClrScheme chgLayout modNotesTx">
        <pc:chgData name="Fiona Christie" userId="7045eb06-8652-41c8-b917-810b016c2cb8" providerId="ADAL" clId="{6B0FAF56-74A0-4B4E-AA3E-C95613DD6E1F}" dt="2021-09-24T15:46:24.971" v="6093" actId="27614"/>
        <pc:sldMkLst>
          <pc:docMk/>
          <pc:sldMk cId="1393551860" sldId="288"/>
        </pc:sldMkLst>
        <pc:spChg chg="mod">
          <ac:chgData name="Fiona Christie" userId="7045eb06-8652-41c8-b917-810b016c2cb8" providerId="ADAL" clId="{6B0FAF56-74A0-4B4E-AA3E-C95613DD6E1F}" dt="2021-09-24T15:46:06.107" v="6090" actId="26606"/>
          <ac:spMkLst>
            <pc:docMk/>
            <pc:sldMk cId="1393551860" sldId="288"/>
            <ac:spMk id="4" creationId="{D9AF52F6-39F8-488E-AD28-927FE53C68DE}"/>
          </ac:spMkLst>
        </pc:spChg>
        <pc:spChg chg="del">
          <ac:chgData name="Fiona Christie" userId="7045eb06-8652-41c8-b917-810b016c2cb8" providerId="ADAL" clId="{6B0FAF56-74A0-4B4E-AA3E-C95613DD6E1F}" dt="2021-09-24T15:46:06.107" v="6090" actId="26606"/>
          <ac:spMkLst>
            <pc:docMk/>
            <pc:sldMk cId="1393551860" sldId="288"/>
            <ac:spMk id="5" creationId="{9F1AA71F-8BB7-4237-A37D-E64C522BCF08}"/>
          </ac:spMkLst>
        </pc:spChg>
        <pc:picChg chg="add mod">
          <ac:chgData name="Fiona Christie" userId="7045eb06-8652-41c8-b917-810b016c2cb8" providerId="ADAL" clId="{6B0FAF56-74A0-4B4E-AA3E-C95613DD6E1F}" dt="2021-09-24T15:46:24.971" v="6093" actId="27614"/>
          <ac:picMkLst>
            <pc:docMk/>
            <pc:sldMk cId="1393551860" sldId="288"/>
            <ac:picMk id="7" creationId="{81C6E4FF-D98D-4BA9-B9A1-02D4962F9EB4}"/>
          </ac:picMkLst>
        </pc:picChg>
      </pc:sldChg>
      <pc:sldChg chg="addSp delSp modSp mod modClrScheme chgLayout">
        <pc:chgData name="Fiona Christie" userId="7045eb06-8652-41c8-b917-810b016c2cb8" providerId="ADAL" clId="{6B0FAF56-74A0-4B4E-AA3E-C95613DD6E1F}" dt="2021-09-24T15:58:03.178" v="6136"/>
        <pc:sldMkLst>
          <pc:docMk/>
          <pc:sldMk cId="978806471" sldId="289"/>
        </pc:sldMkLst>
        <pc:spChg chg="mod">
          <ac:chgData name="Fiona Christie" userId="7045eb06-8652-41c8-b917-810b016c2cb8" providerId="ADAL" clId="{6B0FAF56-74A0-4B4E-AA3E-C95613DD6E1F}" dt="2021-09-24T15:49:29.243" v="6108" actId="26606"/>
          <ac:spMkLst>
            <pc:docMk/>
            <pc:sldMk cId="978806471" sldId="289"/>
            <ac:spMk id="6" creationId="{AE4EA20D-BDEB-45C1-ADC0-F978F39AF1C0}"/>
          </ac:spMkLst>
        </pc:spChg>
        <pc:spChg chg="add del mod">
          <ac:chgData name="Fiona Christie" userId="7045eb06-8652-41c8-b917-810b016c2cb8" providerId="ADAL" clId="{6B0FAF56-74A0-4B4E-AA3E-C95613DD6E1F}" dt="2021-09-24T15:49:29.243" v="6108" actId="26606"/>
          <ac:spMkLst>
            <pc:docMk/>
            <pc:sldMk cId="978806471" sldId="289"/>
            <ac:spMk id="7" creationId="{00400BA5-59BF-40B8-BDCA-CB99CA8CD028}"/>
          </ac:spMkLst>
        </pc:spChg>
        <pc:graphicFrameChg chg="add del">
          <ac:chgData name="Fiona Christie" userId="7045eb06-8652-41c8-b917-810b016c2cb8" providerId="ADAL" clId="{6B0FAF56-74A0-4B4E-AA3E-C95613DD6E1F}" dt="2021-09-24T15:49:24.320" v="6103" actId="26606"/>
          <ac:graphicFrameMkLst>
            <pc:docMk/>
            <pc:sldMk cId="978806471" sldId="289"/>
            <ac:graphicFrameMk id="9" creationId="{E2503698-D985-4A4A-B738-B1C6599208CA}"/>
          </ac:graphicFrameMkLst>
        </pc:graphicFrameChg>
        <pc:graphicFrameChg chg="add del">
          <ac:chgData name="Fiona Christie" userId="7045eb06-8652-41c8-b917-810b016c2cb8" providerId="ADAL" clId="{6B0FAF56-74A0-4B4E-AA3E-C95613DD6E1F}" dt="2021-09-24T15:49:27.606" v="6105" actId="26606"/>
          <ac:graphicFrameMkLst>
            <pc:docMk/>
            <pc:sldMk cId="978806471" sldId="289"/>
            <ac:graphicFrameMk id="11" creationId="{B219DAAD-1794-483E-9923-616FF0D24DC3}"/>
          </ac:graphicFrameMkLst>
        </pc:graphicFrameChg>
        <pc:graphicFrameChg chg="add del">
          <ac:chgData name="Fiona Christie" userId="7045eb06-8652-41c8-b917-810b016c2cb8" providerId="ADAL" clId="{6B0FAF56-74A0-4B4E-AA3E-C95613DD6E1F}" dt="2021-09-24T15:49:29.189" v="6107" actId="26606"/>
          <ac:graphicFrameMkLst>
            <pc:docMk/>
            <pc:sldMk cId="978806471" sldId="289"/>
            <ac:graphicFrameMk id="13" creationId="{E2503698-D985-4A4A-B738-B1C6599208CA}"/>
          </ac:graphicFrameMkLst>
        </pc:graphicFrameChg>
        <pc:graphicFrameChg chg="add mod modGraphic">
          <ac:chgData name="Fiona Christie" userId="7045eb06-8652-41c8-b917-810b016c2cb8" providerId="ADAL" clId="{6B0FAF56-74A0-4B4E-AA3E-C95613DD6E1F}" dt="2021-09-24T15:58:03.178" v="6136"/>
          <ac:graphicFrameMkLst>
            <pc:docMk/>
            <pc:sldMk cId="978806471" sldId="289"/>
            <ac:graphicFrameMk id="15" creationId="{B219DAAD-1794-483E-9923-616FF0D24DC3}"/>
          </ac:graphicFrameMkLst>
        </pc:graphicFrameChg>
      </pc:sldChg>
      <pc:sldChg chg="addSp delSp modSp mod modClrScheme chgLayout modNotesTx">
        <pc:chgData name="Fiona Christie" userId="7045eb06-8652-41c8-b917-810b016c2cb8" providerId="ADAL" clId="{6B0FAF56-74A0-4B4E-AA3E-C95613DD6E1F}" dt="2021-09-24T15:51:12.909" v="6116" actId="26606"/>
        <pc:sldMkLst>
          <pc:docMk/>
          <pc:sldMk cId="1915152715" sldId="290"/>
        </pc:sldMkLst>
        <pc:spChg chg="mod">
          <ac:chgData name="Fiona Christie" userId="7045eb06-8652-41c8-b917-810b016c2cb8" providerId="ADAL" clId="{6B0FAF56-74A0-4B4E-AA3E-C95613DD6E1F}" dt="2021-09-24T15:50:12.893" v="6110" actId="26606"/>
          <ac:spMkLst>
            <pc:docMk/>
            <pc:sldMk cId="1915152715" sldId="290"/>
            <ac:spMk id="2" creationId="{B5DC3013-DE82-4D6D-8B38-A8E5C8536D01}"/>
          </ac:spMkLst>
        </pc:spChg>
        <pc:spChg chg="del mod">
          <ac:chgData name="Fiona Christie" userId="7045eb06-8652-41c8-b917-810b016c2cb8" providerId="ADAL" clId="{6B0FAF56-74A0-4B4E-AA3E-C95613DD6E1F}" dt="2021-09-24T15:50:12.893" v="6110" actId="26606"/>
          <ac:spMkLst>
            <pc:docMk/>
            <pc:sldMk cId="1915152715" sldId="290"/>
            <ac:spMk id="3" creationId="{8CDB5A7C-C6D8-4669-B2AB-DAFEF6787ACE}"/>
          </ac:spMkLst>
        </pc:spChg>
        <pc:graphicFrameChg chg="add mod modGraphic">
          <ac:chgData name="Fiona Christie" userId="7045eb06-8652-41c8-b917-810b016c2cb8" providerId="ADAL" clId="{6B0FAF56-74A0-4B4E-AA3E-C95613DD6E1F}" dt="2021-09-24T15:51:12.909" v="6116" actId="26606"/>
          <ac:graphicFrameMkLst>
            <pc:docMk/>
            <pc:sldMk cId="1915152715" sldId="290"/>
            <ac:graphicFrameMk id="5" creationId="{528EE37D-11DA-4D5D-9EAC-4F0AF165BD1F}"/>
          </ac:graphicFrameMkLst>
        </pc:graphicFrameChg>
      </pc:sldChg>
      <pc:sldChg chg="addSp delSp modSp mod modClrScheme chgLayout">
        <pc:chgData name="Fiona Christie" userId="7045eb06-8652-41c8-b917-810b016c2cb8" providerId="ADAL" clId="{6B0FAF56-74A0-4B4E-AA3E-C95613DD6E1F}" dt="2021-09-24T16:02:48.522" v="6187" actId="20577"/>
        <pc:sldMkLst>
          <pc:docMk/>
          <pc:sldMk cId="1476012891" sldId="291"/>
        </pc:sldMkLst>
        <pc:spChg chg="mod">
          <ac:chgData name="Fiona Christie" userId="7045eb06-8652-41c8-b917-810b016c2cb8" providerId="ADAL" clId="{6B0FAF56-74A0-4B4E-AA3E-C95613DD6E1F}" dt="2021-09-24T15:50:20.670" v="6111" actId="26606"/>
          <ac:spMkLst>
            <pc:docMk/>
            <pc:sldMk cId="1476012891" sldId="291"/>
            <ac:spMk id="2" creationId="{B5DC3013-DE82-4D6D-8B38-A8E5C8536D01}"/>
          </ac:spMkLst>
        </pc:spChg>
        <pc:spChg chg="del">
          <ac:chgData name="Fiona Christie" userId="7045eb06-8652-41c8-b917-810b016c2cb8" providerId="ADAL" clId="{6B0FAF56-74A0-4B4E-AA3E-C95613DD6E1F}" dt="2021-09-24T15:50:20.670" v="6111" actId="26606"/>
          <ac:spMkLst>
            <pc:docMk/>
            <pc:sldMk cId="1476012891" sldId="291"/>
            <ac:spMk id="3" creationId="{8CDB5A7C-C6D8-4669-B2AB-DAFEF6787ACE}"/>
          </ac:spMkLst>
        </pc:spChg>
        <pc:graphicFrameChg chg="add mod modGraphic">
          <ac:chgData name="Fiona Christie" userId="7045eb06-8652-41c8-b917-810b016c2cb8" providerId="ADAL" clId="{6B0FAF56-74A0-4B4E-AA3E-C95613DD6E1F}" dt="2021-09-24T16:02:48.522" v="6187" actId="20577"/>
          <ac:graphicFrameMkLst>
            <pc:docMk/>
            <pc:sldMk cId="1476012891" sldId="291"/>
            <ac:graphicFrameMk id="5" creationId="{6D82742A-4569-43D9-9190-94C2D8F7689B}"/>
          </ac:graphicFrameMkLst>
        </pc:graphicFrameChg>
      </pc:sldChg>
      <pc:sldChg chg="addSp delSp modSp mod modClrScheme chgLayout">
        <pc:chgData name="Fiona Christie" userId="7045eb06-8652-41c8-b917-810b016c2cb8" providerId="ADAL" clId="{6B0FAF56-74A0-4B4E-AA3E-C95613DD6E1F}" dt="2021-09-24T15:51:50.783" v="6118" actId="26606"/>
        <pc:sldMkLst>
          <pc:docMk/>
          <pc:sldMk cId="4115437633" sldId="292"/>
        </pc:sldMkLst>
        <pc:spChg chg="mod">
          <ac:chgData name="Fiona Christie" userId="7045eb06-8652-41c8-b917-810b016c2cb8" providerId="ADAL" clId="{6B0FAF56-74A0-4B4E-AA3E-C95613DD6E1F}" dt="2021-09-24T15:51:50.783" v="6118" actId="26606"/>
          <ac:spMkLst>
            <pc:docMk/>
            <pc:sldMk cId="4115437633" sldId="292"/>
            <ac:spMk id="2" creationId="{B5DC3013-DE82-4D6D-8B38-A8E5C8536D01}"/>
          </ac:spMkLst>
        </pc:spChg>
        <pc:spChg chg="add del mod">
          <ac:chgData name="Fiona Christie" userId="7045eb06-8652-41c8-b917-810b016c2cb8" providerId="ADAL" clId="{6B0FAF56-74A0-4B4E-AA3E-C95613DD6E1F}" dt="2021-09-24T15:51:50.783" v="6118" actId="26606"/>
          <ac:spMkLst>
            <pc:docMk/>
            <pc:sldMk cId="4115437633" sldId="292"/>
            <ac:spMk id="3" creationId="{8CDB5A7C-C6D8-4669-B2AB-DAFEF6787ACE}"/>
          </ac:spMkLst>
        </pc:spChg>
        <pc:graphicFrameChg chg="add del">
          <ac:chgData name="Fiona Christie" userId="7045eb06-8652-41c8-b917-810b016c2cb8" providerId="ADAL" clId="{6B0FAF56-74A0-4B4E-AA3E-C95613DD6E1F}" dt="2021-09-24T15:51:50.783" v="6118" actId="26606"/>
          <ac:graphicFrameMkLst>
            <pc:docMk/>
            <pc:sldMk cId="4115437633" sldId="292"/>
            <ac:graphicFrameMk id="5" creationId="{83159876-6802-4EF0-9179-609517E11E6A}"/>
          </ac:graphicFrameMkLst>
        </pc:graphicFrameChg>
      </pc:sldChg>
      <pc:sldChg chg="modSp mod modClrScheme modShow chgLayout">
        <pc:chgData name="Fiona Christie" userId="7045eb06-8652-41c8-b917-810b016c2cb8" providerId="ADAL" clId="{6B0FAF56-74A0-4B4E-AA3E-C95613DD6E1F}" dt="2021-09-29T11:13:59.600" v="6193" actId="729"/>
        <pc:sldMkLst>
          <pc:docMk/>
          <pc:sldMk cId="3750013676" sldId="294"/>
        </pc:sldMkLst>
        <pc:spChg chg="mod">
          <ac:chgData name="Fiona Christie" userId="7045eb06-8652-41c8-b917-810b016c2cb8" providerId="ADAL" clId="{6B0FAF56-74A0-4B4E-AA3E-C95613DD6E1F}" dt="2021-09-24T15:48:53.371" v="6101" actId="26606"/>
          <ac:spMkLst>
            <pc:docMk/>
            <pc:sldMk cId="3750013676" sldId="294"/>
            <ac:spMk id="2" creationId="{8A483285-F09C-4E27-A884-CEDA82E8ACE6}"/>
          </ac:spMkLst>
        </pc:spChg>
        <pc:spChg chg="mod">
          <ac:chgData name="Fiona Christie" userId="7045eb06-8652-41c8-b917-810b016c2cb8" providerId="ADAL" clId="{6B0FAF56-74A0-4B4E-AA3E-C95613DD6E1F}" dt="2021-09-24T15:48:53.371" v="6101" actId="26606"/>
          <ac:spMkLst>
            <pc:docMk/>
            <pc:sldMk cId="3750013676" sldId="294"/>
            <ac:spMk id="3" creationId="{63C29B80-0402-454A-866C-06AC7FF04519}"/>
          </ac:spMkLst>
        </pc:spChg>
      </pc:sldChg>
      <pc:sldChg chg="modSp mod">
        <pc:chgData name="Fiona Christie" userId="7045eb06-8652-41c8-b917-810b016c2cb8" providerId="ADAL" clId="{6B0FAF56-74A0-4B4E-AA3E-C95613DD6E1F}" dt="2021-09-24T15:40:25.230" v="6073" actId="14100"/>
        <pc:sldMkLst>
          <pc:docMk/>
          <pc:sldMk cId="3557706076" sldId="295"/>
        </pc:sldMkLst>
        <pc:spChg chg="mod">
          <ac:chgData name="Fiona Christie" userId="7045eb06-8652-41c8-b917-810b016c2cb8" providerId="ADAL" clId="{6B0FAF56-74A0-4B4E-AA3E-C95613DD6E1F}" dt="2021-09-24T15:40:25.230" v="6073" actId="14100"/>
          <ac:spMkLst>
            <pc:docMk/>
            <pc:sldMk cId="3557706076" sldId="295"/>
            <ac:spMk id="5" creationId="{4B845943-278B-41EE-8CC3-37C148DB1634}"/>
          </ac:spMkLst>
        </pc:spChg>
      </pc:sldChg>
      <pc:sldChg chg="modSp mod modNotesTx">
        <pc:chgData name="Fiona Christie" userId="7045eb06-8652-41c8-b917-810b016c2cb8" providerId="ADAL" clId="{6B0FAF56-74A0-4B4E-AA3E-C95613DD6E1F}" dt="2021-09-24T15:59:55.626" v="6148" actId="255"/>
        <pc:sldMkLst>
          <pc:docMk/>
          <pc:sldMk cId="987492663" sldId="296"/>
        </pc:sldMkLst>
        <pc:spChg chg="mod">
          <ac:chgData name="Fiona Christie" userId="7045eb06-8652-41c8-b917-810b016c2cb8" providerId="ADAL" clId="{6B0FAF56-74A0-4B4E-AA3E-C95613DD6E1F}" dt="2021-09-24T15:59:55.626" v="6148" actId="255"/>
          <ac:spMkLst>
            <pc:docMk/>
            <pc:sldMk cId="987492663" sldId="296"/>
            <ac:spMk id="4" creationId="{B1394DAD-B928-433D-89B6-CB802F2A8338}"/>
          </ac:spMkLst>
        </pc:spChg>
      </pc:sldChg>
      <pc:sldChg chg="modSp mod modNotesTx">
        <pc:chgData name="Fiona Christie" userId="7045eb06-8652-41c8-b917-810b016c2cb8" providerId="ADAL" clId="{6B0FAF56-74A0-4B4E-AA3E-C95613DD6E1F}" dt="2021-09-29T11:15:09.777" v="6194" actId="207"/>
        <pc:sldMkLst>
          <pc:docMk/>
          <pc:sldMk cId="3963374798" sldId="297"/>
        </pc:sldMkLst>
        <pc:spChg chg="mod">
          <ac:chgData name="Fiona Christie" userId="7045eb06-8652-41c8-b917-810b016c2cb8" providerId="ADAL" clId="{6B0FAF56-74A0-4B4E-AA3E-C95613DD6E1F}" dt="2021-09-29T11:15:09.777" v="6194" actId="207"/>
          <ac:spMkLst>
            <pc:docMk/>
            <pc:sldMk cId="3963374798" sldId="297"/>
            <ac:spMk id="5" creationId="{574FD63C-7F42-47E3-A35C-FACE065D85EA}"/>
          </ac:spMkLst>
        </pc:spChg>
      </pc:sldChg>
      <pc:sldChg chg="modSp mod modNotesTx">
        <pc:chgData name="Fiona Christie" userId="7045eb06-8652-41c8-b917-810b016c2cb8" providerId="ADAL" clId="{6B0FAF56-74A0-4B4E-AA3E-C95613DD6E1F}" dt="2021-09-29T11:16:11.850" v="6196" actId="207"/>
        <pc:sldMkLst>
          <pc:docMk/>
          <pc:sldMk cId="3676736694" sldId="298"/>
        </pc:sldMkLst>
        <pc:spChg chg="mod">
          <ac:chgData name="Fiona Christie" userId="7045eb06-8652-41c8-b917-810b016c2cb8" providerId="ADAL" clId="{6B0FAF56-74A0-4B4E-AA3E-C95613DD6E1F}" dt="2021-09-29T11:16:11.850" v="6196" actId="207"/>
          <ac:spMkLst>
            <pc:docMk/>
            <pc:sldMk cId="3676736694" sldId="298"/>
            <ac:spMk id="4" creationId="{580D83D7-6F93-4061-A7AD-D9C1BF3F3FC7}"/>
          </ac:spMkLst>
        </pc:spChg>
      </pc:sldChg>
      <pc:sldChg chg="modSp mod modNotesTx">
        <pc:chgData name="Fiona Christie" userId="7045eb06-8652-41c8-b917-810b016c2cb8" providerId="ADAL" clId="{6B0FAF56-74A0-4B4E-AA3E-C95613DD6E1F}" dt="2021-09-29T11:15:48.130" v="6195" actId="207"/>
        <pc:sldMkLst>
          <pc:docMk/>
          <pc:sldMk cId="4208177628" sldId="299"/>
        </pc:sldMkLst>
        <pc:spChg chg="mod">
          <ac:chgData name="Fiona Christie" userId="7045eb06-8652-41c8-b917-810b016c2cb8" providerId="ADAL" clId="{6B0FAF56-74A0-4B4E-AA3E-C95613DD6E1F}" dt="2021-09-29T11:15:48.130" v="6195" actId="207"/>
          <ac:spMkLst>
            <pc:docMk/>
            <pc:sldMk cId="4208177628" sldId="299"/>
            <ac:spMk id="5" creationId="{C6C3BBB3-FB3B-4430-8AD9-2339B2884FC5}"/>
          </ac:spMkLst>
        </pc:spChg>
      </pc:sldChg>
      <pc:sldChg chg="addSp delSp modSp new mod modNotesTx">
        <pc:chgData name="Fiona Christie" userId="7045eb06-8652-41c8-b917-810b016c2cb8" providerId="ADAL" clId="{6B0FAF56-74A0-4B4E-AA3E-C95613DD6E1F}" dt="2021-09-24T15:32:44.297" v="6057" actId="1076"/>
        <pc:sldMkLst>
          <pc:docMk/>
          <pc:sldMk cId="4062769621" sldId="300"/>
        </pc:sldMkLst>
        <pc:spChg chg="mod">
          <ac:chgData name="Fiona Christie" userId="7045eb06-8652-41c8-b917-810b016c2cb8" providerId="ADAL" clId="{6B0FAF56-74A0-4B4E-AA3E-C95613DD6E1F}" dt="2021-09-24T15:29:13.441" v="6051" actId="20577"/>
          <ac:spMkLst>
            <pc:docMk/>
            <pc:sldMk cId="4062769621" sldId="300"/>
            <ac:spMk id="2" creationId="{DEED8253-7132-420C-9866-D68F89547DFE}"/>
          </ac:spMkLst>
        </pc:spChg>
        <pc:spChg chg="del">
          <ac:chgData name="Fiona Christie" userId="7045eb06-8652-41c8-b917-810b016c2cb8" providerId="ADAL" clId="{6B0FAF56-74A0-4B4E-AA3E-C95613DD6E1F}" dt="2021-09-24T13:33:02.694" v="85" actId="478"/>
          <ac:spMkLst>
            <pc:docMk/>
            <pc:sldMk cId="4062769621" sldId="300"/>
            <ac:spMk id="3" creationId="{CDA7F44B-D78E-4EE7-8B3C-BBAE9565185E}"/>
          </ac:spMkLst>
        </pc:spChg>
        <pc:spChg chg="add del mod">
          <ac:chgData name="Fiona Christie" userId="7045eb06-8652-41c8-b917-810b016c2cb8" providerId="ADAL" clId="{6B0FAF56-74A0-4B4E-AA3E-C95613DD6E1F}" dt="2021-09-24T13:32:11.002" v="53"/>
          <ac:spMkLst>
            <pc:docMk/>
            <pc:sldMk cId="4062769621" sldId="300"/>
            <ac:spMk id="4" creationId="{2879FAD9-55D5-471D-808E-CBE82BC1FF77}"/>
          </ac:spMkLst>
        </pc:spChg>
        <pc:spChg chg="add del mod">
          <ac:chgData name="Fiona Christie" userId="7045eb06-8652-41c8-b917-810b016c2cb8" providerId="ADAL" clId="{6B0FAF56-74A0-4B4E-AA3E-C95613DD6E1F}" dt="2021-09-24T13:32:11.002" v="53"/>
          <ac:spMkLst>
            <pc:docMk/>
            <pc:sldMk cId="4062769621" sldId="300"/>
            <ac:spMk id="5" creationId="{8818B31F-33AD-43E7-8C6C-32734AD91732}"/>
          </ac:spMkLst>
        </pc:spChg>
        <pc:spChg chg="add del mod">
          <ac:chgData name="Fiona Christie" userId="7045eb06-8652-41c8-b917-810b016c2cb8" providerId="ADAL" clId="{6B0FAF56-74A0-4B4E-AA3E-C95613DD6E1F}" dt="2021-09-24T13:32:14.853" v="55" actId="478"/>
          <ac:spMkLst>
            <pc:docMk/>
            <pc:sldMk cId="4062769621" sldId="300"/>
            <ac:spMk id="6" creationId="{74913FAD-0B45-4F24-9E8D-6BE1E037645E}"/>
          </ac:spMkLst>
        </pc:spChg>
        <pc:spChg chg="add mod">
          <ac:chgData name="Fiona Christie" userId="7045eb06-8652-41c8-b917-810b016c2cb8" providerId="ADAL" clId="{6B0FAF56-74A0-4B4E-AA3E-C95613DD6E1F}" dt="2021-09-24T15:32:33.315" v="6054" actId="14100"/>
          <ac:spMkLst>
            <pc:docMk/>
            <pc:sldMk cId="4062769621" sldId="300"/>
            <ac:spMk id="7" creationId="{A96362CD-A7B8-4ED9-92A5-A291BCCBE28E}"/>
          </ac:spMkLst>
        </pc:spChg>
        <pc:picChg chg="add mod">
          <ac:chgData name="Fiona Christie" userId="7045eb06-8652-41c8-b917-810b016c2cb8" providerId="ADAL" clId="{6B0FAF56-74A0-4B4E-AA3E-C95613DD6E1F}" dt="2021-09-24T15:32:44.297" v="6057" actId="1076"/>
          <ac:picMkLst>
            <pc:docMk/>
            <pc:sldMk cId="4062769621" sldId="300"/>
            <ac:picMk id="8" creationId="{E7996AD9-8275-4870-BAC4-D4DF96255929}"/>
          </ac:picMkLst>
        </pc:picChg>
      </pc:sldChg>
      <pc:sldChg chg="addSp delSp modSp new mod modClrScheme chgLayout modNotesTx">
        <pc:chgData name="Fiona Christie" userId="7045eb06-8652-41c8-b917-810b016c2cb8" providerId="ADAL" clId="{6B0FAF56-74A0-4B4E-AA3E-C95613DD6E1F}" dt="2021-09-24T15:57:37.867" v="6134"/>
        <pc:sldMkLst>
          <pc:docMk/>
          <pc:sldMk cId="3274937219" sldId="301"/>
        </pc:sldMkLst>
        <pc:spChg chg="mod">
          <ac:chgData name="Fiona Christie" userId="7045eb06-8652-41c8-b917-810b016c2cb8" providerId="ADAL" clId="{6B0FAF56-74A0-4B4E-AA3E-C95613DD6E1F}" dt="2021-09-24T15:52:18.679" v="6120" actId="26606"/>
          <ac:spMkLst>
            <pc:docMk/>
            <pc:sldMk cId="3274937219" sldId="301"/>
            <ac:spMk id="2" creationId="{CF49D608-3935-46AF-B3B3-92F1F5CF418B}"/>
          </ac:spMkLst>
        </pc:spChg>
        <pc:spChg chg="del mod">
          <ac:chgData name="Fiona Christie" userId="7045eb06-8652-41c8-b917-810b016c2cb8" providerId="ADAL" clId="{6B0FAF56-74A0-4B4E-AA3E-C95613DD6E1F}" dt="2021-09-24T15:52:18.679" v="6120" actId="26606"/>
          <ac:spMkLst>
            <pc:docMk/>
            <pc:sldMk cId="3274937219" sldId="301"/>
            <ac:spMk id="3" creationId="{CD3B16F1-4EB7-4867-93A4-8569A385B27A}"/>
          </ac:spMkLst>
        </pc:spChg>
        <pc:graphicFrameChg chg="add mod">
          <ac:chgData name="Fiona Christie" userId="7045eb06-8652-41c8-b917-810b016c2cb8" providerId="ADAL" clId="{6B0FAF56-74A0-4B4E-AA3E-C95613DD6E1F}" dt="2021-09-24T15:57:37.867" v="6134"/>
          <ac:graphicFrameMkLst>
            <pc:docMk/>
            <pc:sldMk cId="3274937219" sldId="301"/>
            <ac:graphicFrameMk id="5" creationId="{42F489C7-51CA-40E3-8EC3-736ABFEA5706}"/>
          </ac:graphicFrameMkLst>
        </pc:graphicFrameChg>
      </pc:sldChg>
      <pc:sldChg chg="addSp delSp modSp new mod modClrScheme modShow chgLayout">
        <pc:chgData name="Fiona Christie" userId="7045eb06-8652-41c8-b917-810b016c2cb8" providerId="ADAL" clId="{6B0FAF56-74A0-4B4E-AA3E-C95613DD6E1F}" dt="2021-09-29T11:13:42.396" v="6192" actId="729"/>
        <pc:sldMkLst>
          <pc:docMk/>
          <pc:sldMk cId="4072940792" sldId="302"/>
        </pc:sldMkLst>
        <pc:spChg chg="mod">
          <ac:chgData name="Fiona Christie" userId="7045eb06-8652-41c8-b917-810b016c2cb8" providerId="ADAL" clId="{6B0FAF56-74A0-4B4E-AA3E-C95613DD6E1F}" dt="2021-09-24T15:45:42.112" v="6089" actId="26606"/>
          <ac:spMkLst>
            <pc:docMk/>
            <pc:sldMk cId="4072940792" sldId="302"/>
            <ac:spMk id="2" creationId="{851A439A-A97B-4F8E-9AE7-D1918678A0B2}"/>
          </ac:spMkLst>
        </pc:spChg>
        <pc:spChg chg="add del mod">
          <ac:chgData name="Fiona Christie" userId="7045eb06-8652-41c8-b917-810b016c2cb8" providerId="ADAL" clId="{6B0FAF56-74A0-4B4E-AA3E-C95613DD6E1F}" dt="2021-09-24T15:45:42.112" v="6089" actId="26606"/>
          <ac:spMkLst>
            <pc:docMk/>
            <pc:sldMk cId="4072940792" sldId="302"/>
            <ac:spMk id="3" creationId="{90F91EFF-2FEA-4AC0-B0DF-FD09534E5F41}"/>
          </ac:spMkLst>
        </pc:spChg>
        <pc:spChg chg="add mod">
          <ac:chgData name="Fiona Christie" userId="7045eb06-8652-41c8-b917-810b016c2cb8" providerId="ADAL" clId="{6B0FAF56-74A0-4B4E-AA3E-C95613DD6E1F}" dt="2021-09-24T15:45:42.112" v="6089" actId="26606"/>
          <ac:spMkLst>
            <pc:docMk/>
            <pc:sldMk cId="4072940792" sldId="302"/>
            <ac:spMk id="7" creationId="{90F91EFF-2FEA-4AC0-B0DF-FD09534E5F41}"/>
          </ac:spMkLst>
        </pc:spChg>
        <pc:graphicFrameChg chg="add del">
          <ac:chgData name="Fiona Christie" userId="7045eb06-8652-41c8-b917-810b016c2cb8" providerId="ADAL" clId="{6B0FAF56-74A0-4B4E-AA3E-C95613DD6E1F}" dt="2021-09-24T15:45:42.097" v="6088" actId="26606"/>
          <ac:graphicFrameMkLst>
            <pc:docMk/>
            <pc:sldMk cId="4072940792" sldId="302"/>
            <ac:graphicFrameMk id="5" creationId="{11BD06F6-D232-472E-B7E4-4EDC4DEB7C87}"/>
          </ac:graphicFrameMkLst>
        </pc:graphicFrame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27215-FDC3-4A87-8870-28F18CC7BD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0B5FDBB-3F76-407A-8A52-C604D03E2D86}">
      <dgm:prSet/>
      <dgm:spPr/>
      <dgm:t>
        <a:bodyPr/>
        <a:lstStyle/>
        <a:p>
          <a:r>
            <a:rPr lang="en-GB" b="1"/>
            <a:t>Decent Work – </a:t>
          </a:r>
          <a:r>
            <a:rPr lang="en-GB"/>
            <a:t>access to work, rights at work, social protection, social dialogue (ILO, 2019)</a:t>
          </a:r>
          <a:endParaRPr lang="en-US"/>
        </a:p>
      </dgm:t>
    </dgm:pt>
    <dgm:pt modelId="{E9E63919-DA73-4EA7-B93B-9254F2399236}" type="parTrans" cxnId="{80169578-2EE7-4837-9B42-3C50D56768A2}">
      <dgm:prSet/>
      <dgm:spPr/>
      <dgm:t>
        <a:bodyPr/>
        <a:lstStyle/>
        <a:p>
          <a:endParaRPr lang="en-US"/>
        </a:p>
      </dgm:t>
    </dgm:pt>
    <dgm:pt modelId="{F247E375-5887-4721-8849-CDF10B515AF2}" type="sibTrans" cxnId="{80169578-2EE7-4837-9B42-3C50D56768A2}">
      <dgm:prSet/>
      <dgm:spPr/>
      <dgm:t>
        <a:bodyPr/>
        <a:lstStyle/>
        <a:p>
          <a:endParaRPr lang="en-US"/>
        </a:p>
      </dgm:t>
    </dgm:pt>
    <dgm:pt modelId="{B939694D-E2D5-42E7-82B2-BB9AF3209242}">
      <dgm:prSet/>
      <dgm:spPr/>
      <dgm:t>
        <a:bodyPr/>
        <a:lstStyle/>
        <a:p>
          <a:r>
            <a:rPr lang="en-GB" b="1"/>
            <a:t>Psychology of Working Theory </a:t>
          </a:r>
          <a:r>
            <a:rPr lang="en-GB"/>
            <a:t>- Need for survival and power; social connection and contribution; self-determination (Blustein, 2018)</a:t>
          </a:r>
          <a:endParaRPr lang="en-US"/>
        </a:p>
      </dgm:t>
    </dgm:pt>
    <dgm:pt modelId="{D67EFC60-98A3-4352-AC98-61C95AD426A1}" type="parTrans" cxnId="{EFFD2AA1-A5CF-4DF8-A9B2-050558C93CCC}">
      <dgm:prSet/>
      <dgm:spPr/>
      <dgm:t>
        <a:bodyPr/>
        <a:lstStyle/>
        <a:p>
          <a:endParaRPr lang="en-US"/>
        </a:p>
      </dgm:t>
    </dgm:pt>
    <dgm:pt modelId="{3FEA8450-3147-4D2D-84E9-A22F0E7532ED}" type="sibTrans" cxnId="{EFFD2AA1-A5CF-4DF8-A9B2-050558C93CCC}">
      <dgm:prSet/>
      <dgm:spPr/>
      <dgm:t>
        <a:bodyPr/>
        <a:lstStyle/>
        <a:p>
          <a:endParaRPr lang="en-US"/>
        </a:p>
      </dgm:t>
    </dgm:pt>
    <dgm:pt modelId="{AC6F7C38-CCE9-45E4-BEEE-45E5D5A2CE7E}">
      <dgm:prSet/>
      <dgm:spPr/>
      <dgm:t>
        <a:bodyPr/>
        <a:lstStyle/>
        <a:p>
          <a:r>
            <a:rPr lang="en-GB" b="1"/>
            <a:t>Young workers - </a:t>
          </a:r>
          <a:r>
            <a:rPr lang="en-GB"/>
            <a:t>Marginalised, liminal, traditional (Furlong et al, 2018)</a:t>
          </a:r>
          <a:endParaRPr lang="en-US"/>
        </a:p>
      </dgm:t>
    </dgm:pt>
    <dgm:pt modelId="{6C3F8A86-4656-4742-92D4-BAFDE7F9B07E}" type="parTrans" cxnId="{05548653-64B6-4AD9-B313-304064E5BF0A}">
      <dgm:prSet/>
      <dgm:spPr/>
      <dgm:t>
        <a:bodyPr/>
        <a:lstStyle/>
        <a:p>
          <a:endParaRPr lang="en-US"/>
        </a:p>
      </dgm:t>
    </dgm:pt>
    <dgm:pt modelId="{3146B5AB-5B4A-426F-8EF2-4870B642A7F1}" type="sibTrans" cxnId="{05548653-64B6-4AD9-B313-304064E5BF0A}">
      <dgm:prSet/>
      <dgm:spPr/>
      <dgm:t>
        <a:bodyPr/>
        <a:lstStyle/>
        <a:p>
          <a:endParaRPr lang="en-US"/>
        </a:p>
      </dgm:t>
    </dgm:pt>
    <dgm:pt modelId="{D257FADE-F2C6-4268-988D-97DBA7F5EBEA}">
      <dgm:prSet/>
      <dgm:spPr/>
      <dgm:t>
        <a:bodyPr/>
        <a:lstStyle/>
        <a:p>
          <a:r>
            <a:rPr lang="en-GB" b="1" dirty="0"/>
            <a:t>Covid-19 Context:  Lives in limbo </a:t>
          </a:r>
          <a:r>
            <a:rPr lang="en-GB" dirty="0"/>
            <a:t>- A continuous present (Bone, 2019); The [</a:t>
          </a:r>
          <a:r>
            <a:rPr lang="en-GB" dirty="0" err="1"/>
            <a:t>im</a:t>
          </a:r>
          <a:r>
            <a:rPr lang="en-GB" dirty="0"/>
            <a:t>] possibility of planning a future (Cuervo &amp; </a:t>
          </a:r>
          <a:r>
            <a:rPr lang="en-GB" dirty="0" err="1"/>
            <a:t>Cesters</a:t>
          </a:r>
          <a:r>
            <a:rPr lang="en-GB" dirty="0"/>
            <a:t>, 2019); Waithood and Cruel optimism (Pettit, 2019) </a:t>
          </a:r>
          <a:endParaRPr lang="en-US" dirty="0"/>
        </a:p>
      </dgm:t>
    </dgm:pt>
    <dgm:pt modelId="{236962DC-5E11-45CF-8D13-B33DEA2EC3A3}" type="parTrans" cxnId="{A98BB21B-0E8E-4B1D-A2F5-174B00CDFDF7}">
      <dgm:prSet/>
      <dgm:spPr/>
      <dgm:t>
        <a:bodyPr/>
        <a:lstStyle/>
        <a:p>
          <a:endParaRPr lang="en-US"/>
        </a:p>
      </dgm:t>
    </dgm:pt>
    <dgm:pt modelId="{3FB09D04-F4C6-4FAB-B96D-E70A5DD0F8DB}" type="sibTrans" cxnId="{A98BB21B-0E8E-4B1D-A2F5-174B00CDFDF7}">
      <dgm:prSet/>
      <dgm:spPr/>
      <dgm:t>
        <a:bodyPr/>
        <a:lstStyle/>
        <a:p>
          <a:endParaRPr lang="en-US"/>
        </a:p>
      </dgm:t>
    </dgm:pt>
    <dgm:pt modelId="{79CD9D76-49D9-435C-851E-6947BDAC9BD9}" type="pres">
      <dgm:prSet presAssocID="{98E27215-FDC3-4A87-8870-28F18CC7BD6E}" presName="vert0" presStyleCnt="0">
        <dgm:presLayoutVars>
          <dgm:dir/>
          <dgm:animOne val="branch"/>
          <dgm:animLvl val="lvl"/>
        </dgm:presLayoutVars>
      </dgm:prSet>
      <dgm:spPr/>
    </dgm:pt>
    <dgm:pt modelId="{296DC733-171A-4002-93D6-044C2CF795CB}" type="pres">
      <dgm:prSet presAssocID="{E0B5FDBB-3F76-407A-8A52-C604D03E2D86}" presName="thickLine" presStyleLbl="alignNode1" presStyleIdx="0" presStyleCnt="4"/>
      <dgm:spPr/>
    </dgm:pt>
    <dgm:pt modelId="{6103791D-70C9-47C3-AEC6-B93C813CB8B9}" type="pres">
      <dgm:prSet presAssocID="{E0B5FDBB-3F76-407A-8A52-C604D03E2D86}" presName="horz1" presStyleCnt="0"/>
      <dgm:spPr/>
    </dgm:pt>
    <dgm:pt modelId="{CE167A6C-845A-49A4-A1C4-29F95096126A}" type="pres">
      <dgm:prSet presAssocID="{E0B5FDBB-3F76-407A-8A52-C604D03E2D86}" presName="tx1" presStyleLbl="revTx" presStyleIdx="0" presStyleCnt="4"/>
      <dgm:spPr/>
    </dgm:pt>
    <dgm:pt modelId="{B71AB559-0D20-432B-A47B-94A5EB411E72}" type="pres">
      <dgm:prSet presAssocID="{E0B5FDBB-3F76-407A-8A52-C604D03E2D86}" presName="vert1" presStyleCnt="0"/>
      <dgm:spPr/>
    </dgm:pt>
    <dgm:pt modelId="{F8567D3E-665D-49CF-8959-DE800AA963BF}" type="pres">
      <dgm:prSet presAssocID="{B939694D-E2D5-42E7-82B2-BB9AF3209242}" presName="thickLine" presStyleLbl="alignNode1" presStyleIdx="1" presStyleCnt="4"/>
      <dgm:spPr/>
    </dgm:pt>
    <dgm:pt modelId="{5D651ACD-1B37-4534-ACDA-F1AA2983C315}" type="pres">
      <dgm:prSet presAssocID="{B939694D-E2D5-42E7-82B2-BB9AF3209242}" presName="horz1" presStyleCnt="0"/>
      <dgm:spPr/>
    </dgm:pt>
    <dgm:pt modelId="{E5C6EEEE-33DC-42BE-AC76-33DC8E3FF267}" type="pres">
      <dgm:prSet presAssocID="{B939694D-E2D5-42E7-82B2-BB9AF3209242}" presName="tx1" presStyleLbl="revTx" presStyleIdx="1" presStyleCnt="4"/>
      <dgm:spPr/>
    </dgm:pt>
    <dgm:pt modelId="{DF9DE71D-6CCD-4126-B30C-0E90114F0B73}" type="pres">
      <dgm:prSet presAssocID="{B939694D-E2D5-42E7-82B2-BB9AF3209242}" presName="vert1" presStyleCnt="0"/>
      <dgm:spPr/>
    </dgm:pt>
    <dgm:pt modelId="{D23AAC38-3C38-42D9-BA95-7652BA20990B}" type="pres">
      <dgm:prSet presAssocID="{AC6F7C38-CCE9-45E4-BEEE-45E5D5A2CE7E}" presName="thickLine" presStyleLbl="alignNode1" presStyleIdx="2" presStyleCnt="4"/>
      <dgm:spPr/>
    </dgm:pt>
    <dgm:pt modelId="{C5207E93-C173-4EC8-9CEF-9AD91CBB0468}" type="pres">
      <dgm:prSet presAssocID="{AC6F7C38-CCE9-45E4-BEEE-45E5D5A2CE7E}" presName="horz1" presStyleCnt="0"/>
      <dgm:spPr/>
    </dgm:pt>
    <dgm:pt modelId="{6F4BCBE9-3521-41B8-9DCE-A4D53415CC91}" type="pres">
      <dgm:prSet presAssocID="{AC6F7C38-CCE9-45E4-BEEE-45E5D5A2CE7E}" presName="tx1" presStyleLbl="revTx" presStyleIdx="2" presStyleCnt="4"/>
      <dgm:spPr/>
    </dgm:pt>
    <dgm:pt modelId="{6EA36C12-296B-4C5A-BAD3-191882366BA1}" type="pres">
      <dgm:prSet presAssocID="{AC6F7C38-CCE9-45E4-BEEE-45E5D5A2CE7E}" presName="vert1" presStyleCnt="0"/>
      <dgm:spPr/>
    </dgm:pt>
    <dgm:pt modelId="{E652E39F-3A6D-404E-9422-F6711BE035F3}" type="pres">
      <dgm:prSet presAssocID="{D257FADE-F2C6-4268-988D-97DBA7F5EBEA}" presName="thickLine" presStyleLbl="alignNode1" presStyleIdx="3" presStyleCnt="4"/>
      <dgm:spPr/>
    </dgm:pt>
    <dgm:pt modelId="{B1E124E4-B92B-4404-B7BB-11058BF1CFE7}" type="pres">
      <dgm:prSet presAssocID="{D257FADE-F2C6-4268-988D-97DBA7F5EBEA}" presName="horz1" presStyleCnt="0"/>
      <dgm:spPr/>
    </dgm:pt>
    <dgm:pt modelId="{D0F335F3-D2F7-4914-9970-01D111926651}" type="pres">
      <dgm:prSet presAssocID="{D257FADE-F2C6-4268-988D-97DBA7F5EBEA}" presName="tx1" presStyleLbl="revTx" presStyleIdx="3" presStyleCnt="4"/>
      <dgm:spPr/>
    </dgm:pt>
    <dgm:pt modelId="{22EC280B-A612-47FD-8F06-3ED10587BA62}" type="pres">
      <dgm:prSet presAssocID="{D257FADE-F2C6-4268-988D-97DBA7F5EBEA}" presName="vert1" presStyleCnt="0"/>
      <dgm:spPr/>
    </dgm:pt>
  </dgm:ptLst>
  <dgm:cxnLst>
    <dgm:cxn modelId="{A98BB21B-0E8E-4B1D-A2F5-174B00CDFDF7}" srcId="{98E27215-FDC3-4A87-8870-28F18CC7BD6E}" destId="{D257FADE-F2C6-4268-988D-97DBA7F5EBEA}" srcOrd="3" destOrd="0" parTransId="{236962DC-5E11-45CF-8D13-B33DEA2EC3A3}" sibTransId="{3FB09D04-F4C6-4FAB-B96D-E70A5DD0F8DB}"/>
    <dgm:cxn modelId="{60F49A2F-66D9-4450-B521-3419F4CFD859}" type="presOf" srcId="{B939694D-E2D5-42E7-82B2-BB9AF3209242}" destId="{E5C6EEEE-33DC-42BE-AC76-33DC8E3FF267}" srcOrd="0" destOrd="0" presId="urn:microsoft.com/office/officeart/2008/layout/LinedList"/>
    <dgm:cxn modelId="{8D657A37-4F8A-48F6-8C57-D03697B5E594}" type="presOf" srcId="{D257FADE-F2C6-4268-988D-97DBA7F5EBEA}" destId="{D0F335F3-D2F7-4914-9970-01D111926651}" srcOrd="0" destOrd="0" presId="urn:microsoft.com/office/officeart/2008/layout/LinedList"/>
    <dgm:cxn modelId="{3FADE840-7C2C-4C9F-9541-B2B7DE0B83FB}" type="presOf" srcId="{AC6F7C38-CCE9-45E4-BEEE-45E5D5A2CE7E}" destId="{6F4BCBE9-3521-41B8-9DCE-A4D53415CC91}" srcOrd="0" destOrd="0" presId="urn:microsoft.com/office/officeart/2008/layout/LinedList"/>
    <dgm:cxn modelId="{CA95DC60-94BA-49A0-97D3-32186C459630}" type="presOf" srcId="{98E27215-FDC3-4A87-8870-28F18CC7BD6E}" destId="{79CD9D76-49D9-435C-851E-6947BDAC9BD9}" srcOrd="0" destOrd="0" presId="urn:microsoft.com/office/officeart/2008/layout/LinedList"/>
    <dgm:cxn modelId="{05548653-64B6-4AD9-B313-304064E5BF0A}" srcId="{98E27215-FDC3-4A87-8870-28F18CC7BD6E}" destId="{AC6F7C38-CCE9-45E4-BEEE-45E5D5A2CE7E}" srcOrd="2" destOrd="0" parTransId="{6C3F8A86-4656-4742-92D4-BAFDE7F9B07E}" sibTransId="{3146B5AB-5B4A-426F-8EF2-4870B642A7F1}"/>
    <dgm:cxn modelId="{80169578-2EE7-4837-9B42-3C50D56768A2}" srcId="{98E27215-FDC3-4A87-8870-28F18CC7BD6E}" destId="{E0B5FDBB-3F76-407A-8A52-C604D03E2D86}" srcOrd="0" destOrd="0" parTransId="{E9E63919-DA73-4EA7-B93B-9254F2399236}" sibTransId="{F247E375-5887-4721-8849-CDF10B515AF2}"/>
    <dgm:cxn modelId="{EFFD2AA1-A5CF-4DF8-A9B2-050558C93CCC}" srcId="{98E27215-FDC3-4A87-8870-28F18CC7BD6E}" destId="{B939694D-E2D5-42E7-82B2-BB9AF3209242}" srcOrd="1" destOrd="0" parTransId="{D67EFC60-98A3-4352-AC98-61C95AD426A1}" sibTransId="{3FEA8450-3147-4D2D-84E9-A22F0E7532ED}"/>
    <dgm:cxn modelId="{F65F37D3-EF7F-4851-AB6E-6D2D0F82685D}" type="presOf" srcId="{E0B5FDBB-3F76-407A-8A52-C604D03E2D86}" destId="{CE167A6C-845A-49A4-A1C4-29F95096126A}" srcOrd="0" destOrd="0" presId="urn:microsoft.com/office/officeart/2008/layout/LinedList"/>
    <dgm:cxn modelId="{BDADC809-B51B-4446-A475-B508AD0E0F78}" type="presParOf" srcId="{79CD9D76-49D9-435C-851E-6947BDAC9BD9}" destId="{296DC733-171A-4002-93D6-044C2CF795CB}" srcOrd="0" destOrd="0" presId="urn:microsoft.com/office/officeart/2008/layout/LinedList"/>
    <dgm:cxn modelId="{1C4B467B-1551-4675-90DB-A6BF8D2CA174}" type="presParOf" srcId="{79CD9D76-49D9-435C-851E-6947BDAC9BD9}" destId="{6103791D-70C9-47C3-AEC6-B93C813CB8B9}" srcOrd="1" destOrd="0" presId="urn:microsoft.com/office/officeart/2008/layout/LinedList"/>
    <dgm:cxn modelId="{8308C16E-0F82-4FAB-93B9-E37CA4C1919F}" type="presParOf" srcId="{6103791D-70C9-47C3-AEC6-B93C813CB8B9}" destId="{CE167A6C-845A-49A4-A1C4-29F95096126A}" srcOrd="0" destOrd="0" presId="urn:microsoft.com/office/officeart/2008/layout/LinedList"/>
    <dgm:cxn modelId="{2A8128B6-5F56-44E9-A16D-42F6B3053FE2}" type="presParOf" srcId="{6103791D-70C9-47C3-AEC6-B93C813CB8B9}" destId="{B71AB559-0D20-432B-A47B-94A5EB411E72}" srcOrd="1" destOrd="0" presId="urn:microsoft.com/office/officeart/2008/layout/LinedList"/>
    <dgm:cxn modelId="{DFA1F423-E43E-433C-ACF6-6A149C2B2CD5}" type="presParOf" srcId="{79CD9D76-49D9-435C-851E-6947BDAC9BD9}" destId="{F8567D3E-665D-49CF-8959-DE800AA963BF}" srcOrd="2" destOrd="0" presId="urn:microsoft.com/office/officeart/2008/layout/LinedList"/>
    <dgm:cxn modelId="{AE1B0075-BFC2-4EE3-A413-DC612803DAA9}" type="presParOf" srcId="{79CD9D76-49D9-435C-851E-6947BDAC9BD9}" destId="{5D651ACD-1B37-4534-ACDA-F1AA2983C315}" srcOrd="3" destOrd="0" presId="urn:microsoft.com/office/officeart/2008/layout/LinedList"/>
    <dgm:cxn modelId="{37B20238-4912-4409-B892-3B3B2A9A822A}" type="presParOf" srcId="{5D651ACD-1B37-4534-ACDA-F1AA2983C315}" destId="{E5C6EEEE-33DC-42BE-AC76-33DC8E3FF267}" srcOrd="0" destOrd="0" presId="urn:microsoft.com/office/officeart/2008/layout/LinedList"/>
    <dgm:cxn modelId="{8A54C734-580B-4D34-91A2-FCEFF702E275}" type="presParOf" srcId="{5D651ACD-1B37-4534-ACDA-F1AA2983C315}" destId="{DF9DE71D-6CCD-4126-B30C-0E90114F0B73}" srcOrd="1" destOrd="0" presId="urn:microsoft.com/office/officeart/2008/layout/LinedList"/>
    <dgm:cxn modelId="{78104B6B-3C27-479A-B041-8A6600F421B7}" type="presParOf" srcId="{79CD9D76-49D9-435C-851E-6947BDAC9BD9}" destId="{D23AAC38-3C38-42D9-BA95-7652BA20990B}" srcOrd="4" destOrd="0" presId="urn:microsoft.com/office/officeart/2008/layout/LinedList"/>
    <dgm:cxn modelId="{1867A0CA-D0C6-439F-9F5C-2BA46987F278}" type="presParOf" srcId="{79CD9D76-49D9-435C-851E-6947BDAC9BD9}" destId="{C5207E93-C173-4EC8-9CEF-9AD91CBB0468}" srcOrd="5" destOrd="0" presId="urn:microsoft.com/office/officeart/2008/layout/LinedList"/>
    <dgm:cxn modelId="{BED6777E-B3DD-424E-9C17-27C9CA595511}" type="presParOf" srcId="{C5207E93-C173-4EC8-9CEF-9AD91CBB0468}" destId="{6F4BCBE9-3521-41B8-9DCE-A4D53415CC91}" srcOrd="0" destOrd="0" presId="urn:microsoft.com/office/officeart/2008/layout/LinedList"/>
    <dgm:cxn modelId="{C4F6B2F8-5098-4435-8766-6BEC34BAABA7}" type="presParOf" srcId="{C5207E93-C173-4EC8-9CEF-9AD91CBB0468}" destId="{6EA36C12-296B-4C5A-BAD3-191882366BA1}" srcOrd="1" destOrd="0" presId="urn:microsoft.com/office/officeart/2008/layout/LinedList"/>
    <dgm:cxn modelId="{68B38649-147F-4024-B01A-E3A667EE3385}" type="presParOf" srcId="{79CD9D76-49D9-435C-851E-6947BDAC9BD9}" destId="{E652E39F-3A6D-404E-9422-F6711BE035F3}" srcOrd="6" destOrd="0" presId="urn:microsoft.com/office/officeart/2008/layout/LinedList"/>
    <dgm:cxn modelId="{28496A84-2D6E-48CE-8B19-092D05E8FC5B}" type="presParOf" srcId="{79CD9D76-49D9-435C-851E-6947BDAC9BD9}" destId="{B1E124E4-B92B-4404-B7BB-11058BF1CFE7}" srcOrd="7" destOrd="0" presId="urn:microsoft.com/office/officeart/2008/layout/LinedList"/>
    <dgm:cxn modelId="{A13B2DC5-4681-470F-A21E-7AC36684C036}" type="presParOf" srcId="{B1E124E4-B92B-4404-B7BB-11058BF1CFE7}" destId="{D0F335F3-D2F7-4914-9970-01D111926651}" srcOrd="0" destOrd="0" presId="urn:microsoft.com/office/officeart/2008/layout/LinedList"/>
    <dgm:cxn modelId="{C9FDA67E-A758-4BD9-9571-E7D7148CCCCF}" type="presParOf" srcId="{B1E124E4-B92B-4404-B7BB-11058BF1CFE7}" destId="{22EC280B-A612-47FD-8F06-3ED10587BA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4AEAC8-759B-4687-8BAA-5C976A71CE4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4FAA6A3-7040-4C45-BF41-9E4EAAF254B9}">
      <dgm:prSet/>
      <dgm:spPr/>
      <dgm:t>
        <a:bodyPr/>
        <a:lstStyle/>
        <a:p>
          <a:r>
            <a:rPr lang="en-GB" b="0" i="0"/>
            <a:t>Greater Manchester context</a:t>
          </a:r>
          <a:endParaRPr lang="en-US"/>
        </a:p>
      </dgm:t>
    </dgm:pt>
    <dgm:pt modelId="{DC76F349-4FDD-49D7-B4C8-C92D2A1DCCD6}" type="parTrans" cxnId="{D3373E4F-A760-40C8-9A96-9E5072BDF652}">
      <dgm:prSet/>
      <dgm:spPr/>
      <dgm:t>
        <a:bodyPr/>
        <a:lstStyle/>
        <a:p>
          <a:endParaRPr lang="en-US"/>
        </a:p>
      </dgm:t>
    </dgm:pt>
    <dgm:pt modelId="{5F3F3FB4-504A-4528-BD39-8312080CFBAB}" type="sibTrans" cxnId="{D3373E4F-A760-40C8-9A96-9E5072BDF652}">
      <dgm:prSet/>
      <dgm:spPr/>
      <dgm:t>
        <a:bodyPr/>
        <a:lstStyle/>
        <a:p>
          <a:endParaRPr lang="en-US"/>
        </a:p>
      </dgm:t>
    </dgm:pt>
    <dgm:pt modelId="{BD4708AD-40F4-4CDE-9E2E-2FC1BC0C579C}">
      <dgm:prSet/>
      <dgm:spPr/>
      <dgm:t>
        <a:bodyPr/>
        <a:lstStyle/>
        <a:p>
          <a:r>
            <a:rPr lang="en-GB" b="0" i="0" dirty="0"/>
            <a:t>The lived experience of insecure work. Priority sectors included ‘accommodation and food’. ‘retail’ and ‘arts, entertainment and recreation’ </a:t>
          </a:r>
          <a:endParaRPr lang="en-US" dirty="0"/>
        </a:p>
      </dgm:t>
    </dgm:pt>
    <dgm:pt modelId="{04544B1F-D858-43BB-8A06-494EC5774A3F}" type="parTrans" cxnId="{B75F81E1-81B2-4FD2-9CDF-38728B146538}">
      <dgm:prSet/>
      <dgm:spPr/>
      <dgm:t>
        <a:bodyPr/>
        <a:lstStyle/>
        <a:p>
          <a:endParaRPr lang="en-US"/>
        </a:p>
      </dgm:t>
    </dgm:pt>
    <dgm:pt modelId="{33DE3BCE-7C8B-4527-BF6C-C077EB431E6D}" type="sibTrans" cxnId="{B75F81E1-81B2-4FD2-9CDF-38728B146538}">
      <dgm:prSet/>
      <dgm:spPr/>
      <dgm:t>
        <a:bodyPr/>
        <a:lstStyle/>
        <a:p>
          <a:endParaRPr lang="en-US"/>
        </a:p>
      </dgm:t>
    </dgm:pt>
    <dgm:pt modelId="{13D0B269-B81B-44EE-9835-95F9D30F4A49}">
      <dgm:prSet/>
      <dgm:spPr/>
      <dgm:t>
        <a:bodyPr/>
        <a:lstStyle/>
        <a:p>
          <a:r>
            <a:rPr lang="en-GB" b="0" i="0" dirty="0"/>
            <a:t>Twenty one young people (18-30) to be interviewed twice in 2021. Wave A completed. Wave B underway (n19). Additional data from pilot research with delivery workers (n7).  </a:t>
          </a:r>
          <a:endParaRPr lang="en-US" dirty="0"/>
        </a:p>
      </dgm:t>
    </dgm:pt>
    <dgm:pt modelId="{BB767595-EB6B-4F70-AF59-7DFC80E6AC76}" type="parTrans" cxnId="{7A398010-DBA1-453B-B055-206392F9EB20}">
      <dgm:prSet/>
      <dgm:spPr/>
      <dgm:t>
        <a:bodyPr/>
        <a:lstStyle/>
        <a:p>
          <a:endParaRPr lang="en-US"/>
        </a:p>
      </dgm:t>
    </dgm:pt>
    <dgm:pt modelId="{8B2FA35B-1DDC-4327-AB4F-1AE931DE68DC}" type="sibTrans" cxnId="{7A398010-DBA1-453B-B055-206392F9EB20}">
      <dgm:prSet/>
      <dgm:spPr/>
      <dgm:t>
        <a:bodyPr/>
        <a:lstStyle/>
        <a:p>
          <a:endParaRPr lang="en-US"/>
        </a:p>
      </dgm:t>
    </dgm:pt>
    <dgm:pt modelId="{8F0398E2-FD97-44EA-8122-4008C7B7E07D}">
      <dgm:prSet/>
      <dgm:spPr/>
      <dgm:t>
        <a:bodyPr/>
        <a:lstStyle/>
        <a:p>
          <a:r>
            <a:rPr lang="en-GB" b="0" i="0" dirty="0"/>
            <a:t>Advisory Group to support project – TUC rep, a business owner and academics from Sociology, Youth Studies and Management</a:t>
          </a:r>
          <a:endParaRPr lang="en-US" dirty="0"/>
        </a:p>
      </dgm:t>
    </dgm:pt>
    <dgm:pt modelId="{477C11BA-4746-4DD5-9F76-C40C0F3D0490}" type="parTrans" cxnId="{017D7B56-120E-4427-95DE-B83A1A951DD6}">
      <dgm:prSet/>
      <dgm:spPr/>
      <dgm:t>
        <a:bodyPr/>
        <a:lstStyle/>
        <a:p>
          <a:endParaRPr lang="en-US"/>
        </a:p>
      </dgm:t>
    </dgm:pt>
    <dgm:pt modelId="{9F33930A-4B8D-4745-8B74-09861227DC1D}" type="sibTrans" cxnId="{017D7B56-120E-4427-95DE-B83A1A951DD6}">
      <dgm:prSet/>
      <dgm:spPr/>
      <dgm:t>
        <a:bodyPr/>
        <a:lstStyle/>
        <a:p>
          <a:endParaRPr lang="en-US"/>
        </a:p>
      </dgm:t>
    </dgm:pt>
    <dgm:pt modelId="{A6FBD812-85E9-4803-9E76-2F7DD1F79374}" type="pres">
      <dgm:prSet presAssocID="{544AEAC8-759B-4687-8BAA-5C976A71CE4D}" presName="root" presStyleCnt="0">
        <dgm:presLayoutVars>
          <dgm:dir/>
          <dgm:resizeHandles val="exact"/>
        </dgm:presLayoutVars>
      </dgm:prSet>
      <dgm:spPr/>
    </dgm:pt>
    <dgm:pt modelId="{78591A46-3C32-4762-8D62-693A67E8CB34}" type="pres">
      <dgm:prSet presAssocID="{74FAA6A3-7040-4C45-BF41-9E4EAAF254B9}" presName="compNode" presStyleCnt="0"/>
      <dgm:spPr/>
    </dgm:pt>
    <dgm:pt modelId="{A914BA13-1A18-4EB7-8CC8-3BE14B71ADC8}" type="pres">
      <dgm:prSet presAssocID="{74FAA6A3-7040-4C45-BF41-9E4EAAF254B9}" presName="bgRect" presStyleLbl="bgShp" presStyleIdx="0" presStyleCnt="4"/>
      <dgm:spPr/>
    </dgm:pt>
    <dgm:pt modelId="{8EABF931-212E-481F-B69F-6854FDD39F88}" type="pres">
      <dgm:prSet presAssocID="{74FAA6A3-7040-4C45-BF41-9E4EAAF254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87ED8D4E-0C9D-44A7-BDB9-EC0663A6862B}" type="pres">
      <dgm:prSet presAssocID="{74FAA6A3-7040-4C45-BF41-9E4EAAF254B9}" presName="spaceRect" presStyleCnt="0"/>
      <dgm:spPr/>
    </dgm:pt>
    <dgm:pt modelId="{86647BDC-FF0F-4258-84D5-27F0E722EDF5}" type="pres">
      <dgm:prSet presAssocID="{74FAA6A3-7040-4C45-BF41-9E4EAAF254B9}" presName="parTx" presStyleLbl="revTx" presStyleIdx="0" presStyleCnt="4">
        <dgm:presLayoutVars>
          <dgm:chMax val="0"/>
          <dgm:chPref val="0"/>
        </dgm:presLayoutVars>
      </dgm:prSet>
      <dgm:spPr/>
    </dgm:pt>
    <dgm:pt modelId="{7DBB1725-7B44-43B2-9EBF-8D6EF65B74EB}" type="pres">
      <dgm:prSet presAssocID="{5F3F3FB4-504A-4528-BD39-8312080CFBAB}" presName="sibTrans" presStyleCnt="0"/>
      <dgm:spPr/>
    </dgm:pt>
    <dgm:pt modelId="{6B0A2703-6DA6-4778-BD7A-E9A541C5E629}" type="pres">
      <dgm:prSet presAssocID="{BD4708AD-40F4-4CDE-9E2E-2FC1BC0C579C}" presName="compNode" presStyleCnt="0"/>
      <dgm:spPr/>
    </dgm:pt>
    <dgm:pt modelId="{61137660-61DC-4E57-8A95-85031C02A11A}" type="pres">
      <dgm:prSet presAssocID="{BD4708AD-40F4-4CDE-9E2E-2FC1BC0C579C}" presName="bgRect" presStyleLbl="bgShp" presStyleIdx="1" presStyleCnt="4"/>
      <dgm:spPr/>
    </dgm:pt>
    <dgm:pt modelId="{3FF96966-CCCF-4581-A3A3-B8813C0BD3FF}" type="pres">
      <dgm:prSet presAssocID="{BD4708AD-40F4-4CDE-9E2E-2FC1BC0C57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owser Window"/>
        </a:ext>
      </dgm:extLst>
    </dgm:pt>
    <dgm:pt modelId="{753E10E3-7CC3-40F9-B84E-5A3C41A79DD5}" type="pres">
      <dgm:prSet presAssocID="{BD4708AD-40F4-4CDE-9E2E-2FC1BC0C579C}" presName="spaceRect" presStyleCnt="0"/>
      <dgm:spPr/>
    </dgm:pt>
    <dgm:pt modelId="{82F0CDDD-5D87-48E8-8A39-F910F25675A0}" type="pres">
      <dgm:prSet presAssocID="{BD4708AD-40F4-4CDE-9E2E-2FC1BC0C579C}" presName="parTx" presStyleLbl="revTx" presStyleIdx="1" presStyleCnt="4">
        <dgm:presLayoutVars>
          <dgm:chMax val="0"/>
          <dgm:chPref val="0"/>
        </dgm:presLayoutVars>
      </dgm:prSet>
      <dgm:spPr/>
    </dgm:pt>
    <dgm:pt modelId="{5BD6609E-7FFD-416B-8E4F-2C7D23D58CFA}" type="pres">
      <dgm:prSet presAssocID="{33DE3BCE-7C8B-4527-BF6C-C077EB431E6D}" presName="sibTrans" presStyleCnt="0"/>
      <dgm:spPr/>
    </dgm:pt>
    <dgm:pt modelId="{E855042A-2B30-4009-97CF-712F791DD8B3}" type="pres">
      <dgm:prSet presAssocID="{13D0B269-B81B-44EE-9835-95F9D30F4A49}" presName="compNode" presStyleCnt="0"/>
      <dgm:spPr/>
    </dgm:pt>
    <dgm:pt modelId="{04C8A86C-1EF4-441B-9ABE-55F989F26F55}" type="pres">
      <dgm:prSet presAssocID="{13D0B269-B81B-44EE-9835-95F9D30F4A49}" presName="bgRect" presStyleLbl="bgShp" presStyleIdx="2" presStyleCnt="4"/>
      <dgm:spPr/>
    </dgm:pt>
    <dgm:pt modelId="{DD5148BD-D38E-4566-B17A-4A68D7043415}" type="pres">
      <dgm:prSet presAssocID="{13D0B269-B81B-44EE-9835-95F9D30F4A4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09467CC9-F52D-48F2-8937-D66DB6B7C8B5}" type="pres">
      <dgm:prSet presAssocID="{13D0B269-B81B-44EE-9835-95F9D30F4A49}" presName="spaceRect" presStyleCnt="0"/>
      <dgm:spPr/>
    </dgm:pt>
    <dgm:pt modelId="{EFF04E80-9D68-476A-A5E3-F9BEEF9D83A9}" type="pres">
      <dgm:prSet presAssocID="{13D0B269-B81B-44EE-9835-95F9D30F4A49}" presName="parTx" presStyleLbl="revTx" presStyleIdx="2" presStyleCnt="4">
        <dgm:presLayoutVars>
          <dgm:chMax val="0"/>
          <dgm:chPref val="0"/>
        </dgm:presLayoutVars>
      </dgm:prSet>
      <dgm:spPr/>
    </dgm:pt>
    <dgm:pt modelId="{D12683FE-8A99-4932-84DD-70444B1783A4}" type="pres">
      <dgm:prSet presAssocID="{8B2FA35B-1DDC-4327-AB4F-1AE931DE68DC}" presName="sibTrans" presStyleCnt="0"/>
      <dgm:spPr/>
    </dgm:pt>
    <dgm:pt modelId="{9972298E-1244-42E4-B4FA-A7D0352573A4}" type="pres">
      <dgm:prSet presAssocID="{8F0398E2-FD97-44EA-8122-4008C7B7E07D}" presName="compNode" presStyleCnt="0"/>
      <dgm:spPr/>
    </dgm:pt>
    <dgm:pt modelId="{1FA8F30C-D23B-4C64-AB31-8382C60C367F}" type="pres">
      <dgm:prSet presAssocID="{8F0398E2-FD97-44EA-8122-4008C7B7E07D}" presName="bgRect" presStyleLbl="bgShp" presStyleIdx="3" presStyleCnt="4"/>
      <dgm:spPr/>
    </dgm:pt>
    <dgm:pt modelId="{2B3453F2-53AC-4DCB-8AD7-C908433388BB}" type="pres">
      <dgm:prSet presAssocID="{8F0398E2-FD97-44EA-8122-4008C7B7E07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ffice Worker"/>
        </a:ext>
      </dgm:extLst>
    </dgm:pt>
    <dgm:pt modelId="{A6D91FA4-CBC7-4F1C-9873-BAF40D87D15B}" type="pres">
      <dgm:prSet presAssocID="{8F0398E2-FD97-44EA-8122-4008C7B7E07D}" presName="spaceRect" presStyleCnt="0"/>
      <dgm:spPr/>
    </dgm:pt>
    <dgm:pt modelId="{944FEFE1-238B-4A6A-8A0D-39AA08D9C9E2}" type="pres">
      <dgm:prSet presAssocID="{8F0398E2-FD97-44EA-8122-4008C7B7E07D}" presName="parTx" presStyleLbl="revTx" presStyleIdx="3" presStyleCnt="4">
        <dgm:presLayoutVars>
          <dgm:chMax val="0"/>
          <dgm:chPref val="0"/>
        </dgm:presLayoutVars>
      </dgm:prSet>
      <dgm:spPr/>
    </dgm:pt>
  </dgm:ptLst>
  <dgm:cxnLst>
    <dgm:cxn modelId="{7A398010-DBA1-453B-B055-206392F9EB20}" srcId="{544AEAC8-759B-4687-8BAA-5C976A71CE4D}" destId="{13D0B269-B81B-44EE-9835-95F9D30F4A49}" srcOrd="2" destOrd="0" parTransId="{BB767595-EB6B-4F70-AF59-7DFC80E6AC76}" sibTransId="{8B2FA35B-1DDC-4327-AB4F-1AE931DE68DC}"/>
    <dgm:cxn modelId="{BB6A4B2F-B067-4210-AD6C-11895CD96F64}" type="presOf" srcId="{8F0398E2-FD97-44EA-8122-4008C7B7E07D}" destId="{944FEFE1-238B-4A6A-8A0D-39AA08D9C9E2}" srcOrd="0" destOrd="0" presId="urn:microsoft.com/office/officeart/2018/2/layout/IconVerticalSolidList"/>
    <dgm:cxn modelId="{D3373E4F-A760-40C8-9A96-9E5072BDF652}" srcId="{544AEAC8-759B-4687-8BAA-5C976A71CE4D}" destId="{74FAA6A3-7040-4C45-BF41-9E4EAAF254B9}" srcOrd="0" destOrd="0" parTransId="{DC76F349-4FDD-49D7-B4C8-C92D2A1DCCD6}" sibTransId="{5F3F3FB4-504A-4528-BD39-8312080CFBAB}"/>
    <dgm:cxn modelId="{5502C753-5CA2-4B6E-8CB6-5858A5E7FAD7}" type="presOf" srcId="{13D0B269-B81B-44EE-9835-95F9D30F4A49}" destId="{EFF04E80-9D68-476A-A5E3-F9BEEF9D83A9}" srcOrd="0" destOrd="0" presId="urn:microsoft.com/office/officeart/2018/2/layout/IconVerticalSolidList"/>
    <dgm:cxn modelId="{017D7B56-120E-4427-95DE-B83A1A951DD6}" srcId="{544AEAC8-759B-4687-8BAA-5C976A71CE4D}" destId="{8F0398E2-FD97-44EA-8122-4008C7B7E07D}" srcOrd="3" destOrd="0" parTransId="{477C11BA-4746-4DD5-9F76-C40C0F3D0490}" sibTransId="{9F33930A-4B8D-4745-8B74-09861227DC1D}"/>
    <dgm:cxn modelId="{F6FED6A0-97D0-4E5F-98F8-63F0692FADD0}" type="presOf" srcId="{544AEAC8-759B-4687-8BAA-5C976A71CE4D}" destId="{A6FBD812-85E9-4803-9E76-2F7DD1F79374}" srcOrd="0" destOrd="0" presId="urn:microsoft.com/office/officeart/2018/2/layout/IconVerticalSolidList"/>
    <dgm:cxn modelId="{B75F81E1-81B2-4FD2-9CDF-38728B146538}" srcId="{544AEAC8-759B-4687-8BAA-5C976A71CE4D}" destId="{BD4708AD-40F4-4CDE-9E2E-2FC1BC0C579C}" srcOrd="1" destOrd="0" parTransId="{04544B1F-D858-43BB-8A06-494EC5774A3F}" sibTransId="{33DE3BCE-7C8B-4527-BF6C-C077EB431E6D}"/>
    <dgm:cxn modelId="{9ADD0BE3-83CB-423C-B743-3D59F01E076D}" type="presOf" srcId="{BD4708AD-40F4-4CDE-9E2E-2FC1BC0C579C}" destId="{82F0CDDD-5D87-48E8-8A39-F910F25675A0}" srcOrd="0" destOrd="0" presId="urn:microsoft.com/office/officeart/2018/2/layout/IconVerticalSolidList"/>
    <dgm:cxn modelId="{80EEAEF7-E319-404E-959C-4810FA174E9B}" type="presOf" srcId="{74FAA6A3-7040-4C45-BF41-9E4EAAF254B9}" destId="{86647BDC-FF0F-4258-84D5-27F0E722EDF5}" srcOrd="0" destOrd="0" presId="urn:microsoft.com/office/officeart/2018/2/layout/IconVerticalSolidList"/>
    <dgm:cxn modelId="{3B0796F2-1B30-405A-BD64-95F64E7BAA5F}" type="presParOf" srcId="{A6FBD812-85E9-4803-9E76-2F7DD1F79374}" destId="{78591A46-3C32-4762-8D62-693A67E8CB34}" srcOrd="0" destOrd="0" presId="urn:microsoft.com/office/officeart/2018/2/layout/IconVerticalSolidList"/>
    <dgm:cxn modelId="{ABF6829F-48D7-4629-8AD0-533260E10DCA}" type="presParOf" srcId="{78591A46-3C32-4762-8D62-693A67E8CB34}" destId="{A914BA13-1A18-4EB7-8CC8-3BE14B71ADC8}" srcOrd="0" destOrd="0" presId="urn:microsoft.com/office/officeart/2018/2/layout/IconVerticalSolidList"/>
    <dgm:cxn modelId="{57535D6F-64AA-41CE-B060-1C3642E1438E}" type="presParOf" srcId="{78591A46-3C32-4762-8D62-693A67E8CB34}" destId="{8EABF931-212E-481F-B69F-6854FDD39F88}" srcOrd="1" destOrd="0" presId="urn:microsoft.com/office/officeart/2018/2/layout/IconVerticalSolidList"/>
    <dgm:cxn modelId="{9BB85533-3AC1-41AB-989B-70D382E71825}" type="presParOf" srcId="{78591A46-3C32-4762-8D62-693A67E8CB34}" destId="{87ED8D4E-0C9D-44A7-BDB9-EC0663A6862B}" srcOrd="2" destOrd="0" presId="urn:microsoft.com/office/officeart/2018/2/layout/IconVerticalSolidList"/>
    <dgm:cxn modelId="{F762FEB5-9999-4C0B-A7FC-C5BC98594EE4}" type="presParOf" srcId="{78591A46-3C32-4762-8D62-693A67E8CB34}" destId="{86647BDC-FF0F-4258-84D5-27F0E722EDF5}" srcOrd="3" destOrd="0" presId="urn:microsoft.com/office/officeart/2018/2/layout/IconVerticalSolidList"/>
    <dgm:cxn modelId="{BC92589D-CEDA-4EF6-BAAE-C3E28FFA2601}" type="presParOf" srcId="{A6FBD812-85E9-4803-9E76-2F7DD1F79374}" destId="{7DBB1725-7B44-43B2-9EBF-8D6EF65B74EB}" srcOrd="1" destOrd="0" presId="urn:microsoft.com/office/officeart/2018/2/layout/IconVerticalSolidList"/>
    <dgm:cxn modelId="{DDFF3305-2C37-437D-9E5D-B8004A335BF1}" type="presParOf" srcId="{A6FBD812-85E9-4803-9E76-2F7DD1F79374}" destId="{6B0A2703-6DA6-4778-BD7A-E9A541C5E629}" srcOrd="2" destOrd="0" presId="urn:microsoft.com/office/officeart/2018/2/layout/IconVerticalSolidList"/>
    <dgm:cxn modelId="{4B56D100-A757-44FD-B490-91E557ADE064}" type="presParOf" srcId="{6B0A2703-6DA6-4778-BD7A-E9A541C5E629}" destId="{61137660-61DC-4E57-8A95-85031C02A11A}" srcOrd="0" destOrd="0" presId="urn:microsoft.com/office/officeart/2018/2/layout/IconVerticalSolidList"/>
    <dgm:cxn modelId="{569D9C5E-53CA-4CF2-8D00-BB0C77BF34DA}" type="presParOf" srcId="{6B0A2703-6DA6-4778-BD7A-E9A541C5E629}" destId="{3FF96966-CCCF-4581-A3A3-B8813C0BD3FF}" srcOrd="1" destOrd="0" presId="urn:microsoft.com/office/officeart/2018/2/layout/IconVerticalSolidList"/>
    <dgm:cxn modelId="{C60C9B24-AF5E-4A63-9942-13CA112C381D}" type="presParOf" srcId="{6B0A2703-6DA6-4778-BD7A-E9A541C5E629}" destId="{753E10E3-7CC3-40F9-B84E-5A3C41A79DD5}" srcOrd="2" destOrd="0" presId="urn:microsoft.com/office/officeart/2018/2/layout/IconVerticalSolidList"/>
    <dgm:cxn modelId="{AC88847F-19E4-4507-8FE4-1153426E9C22}" type="presParOf" srcId="{6B0A2703-6DA6-4778-BD7A-E9A541C5E629}" destId="{82F0CDDD-5D87-48E8-8A39-F910F25675A0}" srcOrd="3" destOrd="0" presId="urn:microsoft.com/office/officeart/2018/2/layout/IconVerticalSolidList"/>
    <dgm:cxn modelId="{4E1879DF-093F-4D0B-99B4-5260DDFBDC85}" type="presParOf" srcId="{A6FBD812-85E9-4803-9E76-2F7DD1F79374}" destId="{5BD6609E-7FFD-416B-8E4F-2C7D23D58CFA}" srcOrd="3" destOrd="0" presId="urn:microsoft.com/office/officeart/2018/2/layout/IconVerticalSolidList"/>
    <dgm:cxn modelId="{2E0AD524-3E2B-4650-B044-C29FE6772AF2}" type="presParOf" srcId="{A6FBD812-85E9-4803-9E76-2F7DD1F79374}" destId="{E855042A-2B30-4009-97CF-712F791DD8B3}" srcOrd="4" destOrd="0" presId="urn:microsoft.com/office/officeart/2018/2/layout/IconVerticalSolidList"/>
    <dgm:cxn modelId="{75ED1356-F269-4DCF-B1DF-A63521CA3963}" type="presParOf" srcId="{E855042A-2B30-4009-97CF-712F791DD8B3}" destId="{04C8A86C-1EF4-441B-9ABE-55F989F26F55}" srcOrd="0" destOrd="0" presId="urn:microsoft.com/office/officeart/2018/2/layout/IconVerticalSolidList"/>
    <dgm:cxn modelId="{38E9317E-2767-4C97-8003-03F4D2E97CC9}" type="presParOf" srcId="{E855042A-2B30-4009-97CF-712F791DD8B3}" destId="{DD5148BD-D38E-4566-B17A-4A68D7043415}" srcOrd="1" destOrd="0" presId="urn:microsoft.com/office/officeart/2018/2/layout/IconVerticalSolidList"/>
    <dgm:cxn modelId="{80D6995B-5D10-402F-8E4F-6495421E9FFD}" type="presParOf" srcId="{E855042A-2B30-4009-97CF-712F791DD8B3}" destId="{09467CC9-F52D-48F2-8937-D66DB6B7C8B5}" srcOrd="2" destOrd="0" presId="urn:microsoft.com/office/officeart/2018/2/layout/IconVerticalSolidList"/>
    <dgm:cxn modelId="{DBE6B671-DB0F-4C29-B688-657C0357BF36}" type="presParOf" srcId="{E855042A-2B30-4009-97CF-712F791DD8B3}" destId="{EFF04E80-9D68-476A-A5E3-F9BEEF9D83A9}" srcOrd="3" destOrd="0" presId="urn:microsoft.com/office/officeart/2018/2/layout/IconVerticalSolidList"/>
    <dgm:cxn modelId="{A891C0AC-C349-4C42-B508-42FA141FF863}" type="presParOf" srcId="{A6FBD812-85E9-4803-9E76-2F7DD1F79374}" destId="{D12683FE-8A99-4932-84DD-70444B1783A4}" srcOrd="5" destOrd="0" presId="urn:microsoft.com/office/officeart/2018/2/layout/IconVerticalSolidList"/>
    <dgm:cxn modelId="{A1C776C1-DA3A-45F6-9F34-191680EE9DB7}" type="presParOf" srcId="{A6FBD812-85E9-4803-9E76-2F7DD1F79374}" destId="{9972298E-1244-42E4-B4FA-A7D0352573A4}" srcOrd="6" destOrd="0" presId="urn:microsoft.com/office/officeart/2018/2/layout/IconVerticalSolidList"/>
    <dgm:cxn modelId="{DBC821E8-28A9-4177-9711-16E29D038A0D}" type="presParOf" srcId="{9972298E-1244-42E4-B4FA-A7D0352573A4}" destId="{1FA8F30C-D23B-4C64-AB31-8382C60C367F}" srcOrd="0" destOrd="0" presId="urn:microsoft.com/office/officeart/2018/2/layout/IconVerticalSolidList"/>
    <dgm:cxn modelId="{78356AD5-7DE4-4A09-9533-F5FCB2FBDF73}" type="presParOf" srcId="{9972298E-1244-42E4-B4FA-A7D0352573A4}" destId="{2B3453F2-53AC-4DCB-8AD7-C908433388BB}" srcOrd="1" destOrd="0" presId="urn:microsoft.com/office/officeart/2018/2/layout/IconVerticalSolidList"/>
    <dgm:cxn modelId="{22C73FA1-CB01-463C-A5BA-01B839C7A80A}" type="presParOf" srcId="{9972298E-1244-42E4-B4FA-A7D0352573A4}" destId="{A6D91FA4-CBC7-4F1C-9873-BAF40D87D15B}" srcOrd="2" destOrd="0" presId="urn:microsoft.com/office/officeart/2018/2/layout/IconVerticalSolidList"/>
    <dgm:cxn modelId="{B9A87A73-7FE6-4C11-9D0C-C15FD670CB94}" type="presParOf" srcId="{9972298E-1244-42E4-B4FA-A7D0352573A4}" destId="{944FEFE1-238B-4A6A-8A0D-39AA08D9C9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A39395-36ED-4F02-9C59-D7F2F509155F}"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619B609E-7CC1-454F-B775-FABBCC16FEB1}">
      <dgm:prSet/>
      <dgm:spPr>
        <a:solidFill>
          <a:schemeClr val="accent5"/>
        </a:solidFill>
      </dgm:spPr>
      <dgm:t>
        <a:bodyPr/>
        <a:lstStyle/>
        <a:p>
          <a:r>
            <a:rPr lang="en-GB" dirty="0"/>
            <a:t>How to juggle realism and optimism in career interventions with young people?</a:t>
          </a:r>
          <a:endParaRPr lang="en-US" dirty="0"/>
        </a:p>
      </dgm:t>
    </dgm:pt>
    <dgm:pt modelId="{7199B69F-3695-472F-BA18-182C1DF1B1CD}" type="parTrans" cxnId="{9F731B92-4C09-4B81-8E4E-3A56A6F47B26}">
      <dgm:prSet/>
      <dgm:spPr/>
      <dgm:t>
        <a:bodyPr/>
        <a:lstStyle/>
        <a:p>
          <a:endParaRPr lang="en-US"/>
        </a:p>
      </dgm:t>
    </dgm:pt>
    <dgm:pt modelId="{30855B30-7789-462E-B7E1-2776600DF1C6}" type="sibTrans" cxnId="{9F731B92-4C09-4B81-8E4E-3A56A6F47B26}">
      <dgm:prSet/>
      <dgm:spPr/>
      <dgm:t>
        <a:bodyPr/>
        <a:lstStyle/>
        <a:p>
          <a:endParaRPr lang="en-US"/>
        </a:p>
      </dgm:t>
    </dgm:pt>
    <dgm:pt modelId="{FF1E6DF2-3FCA-4834-A15D-9822770FE78F}">
      <dgm:prSet/>
      <dgm:spPr>
        <a:solidFill>
          <a:srgbClr val="92D050"/>
        </a:solidFill>
      </dgm:spPr>
      <dgm:t>
        <a:bodyPr/>
        <a:lstStyle/>
        <a:p>
          <a:r>
            <a:rPr lang="en-GB" dirty="0"/>
            <a:t>How to manage and provide careers support services in a volatile policy environment? Morale and motivation of practitioners/managers? </a:t>
          </a:r>
          <a:endParaRPr lang="en-US" dirty="0"/>
        </a:p>
      </dgm:t>
    </dgm:pt>
    <dgm:pt modelId="{D5620CE6-0709-438F-B839-54D387A27CCA}" type="parTrans" cxnId="{082CDCAF-3A51-4EF9-B359-8810E26B7BC7}">
      <dgm:prSet/>
      <dgm:spPr/>
      <dgm:t>
        <a:bodyPr/>
        <a:lstStyle/>
        <a:p>
          <a:endParaRPr lang="en-US"/>
        </a:p>
      </dgm:t>
    </dgm:pt>
    <dgm:pt modelId="{CD3E7228-F7D6-4499-8884-970BE828DF9B}" type="sibTrans" cxnId="{082CDCAF-3A51-4EF9-B359-8810E26B7BC7}">
      <dgm:prSet/>
      <dgm:spPr/>
      <dgm:t>
        <a:bodyPr/>
        <a:lstStyle/>
        <a:p>
          <a:endParaRPr lang="en-US"/>
        </a:p>
      </dgm:t>
    </dgm:pt>
    <dgm:pt modelId="{AF87595E-0C02-4566-94C9-B018AA71F543}">
      <dgm:prSet/>
      <dgm:spPr>
        <a:solidFill>
          <a:schemeClr val="accent6"/>
        </a:solidFill>
      </dgm:spPr>
      <dgm:t>
        <a:bodyPr/>
        <a:lstStyle/>
        <a:p>
          <a:r>
            <a:rPr lang="en-GB"/>
            <a:t>How to martial evidence that interventions work and argue this with  confidence? </a:t>
          </a:r>
          <a:endParaRPr lang="en-US"/>
        </a:p>
      </dgm:t>
    </dgm:pt>
    <dgm:pt modelId="{3DB60AF5-C40D-4FBC-B19C-A253F6DF9027}" type="parTrans" cxnId="{1043DF62-15C8-40C2-8D89-7571C16DC8D9}">
      <dgm:prSet/>
      <dgm:spPr/>
      <dgm:t>
        <a:bodyPr/>
        <a:lstStyle/>
        <a:p>
          <a:endParaRPr lang="en-US"/>
        </a:p>
      </dgm:t>
    </dgm:pt>
    <dgm:pt modelId="{0D0BE71F-412D-4111-A72B-3540823203C5}" type="sibTrans" cxnId="{1043DF62-15C8-40C2-8D89-7571C16DC8D9}">
      <dgm:prSet/>
      <dgm:spPr/>
      <dgm:t>
        <a:bodyPr/>
        <a:lstStyle/>
        <a:p>
          <a:endParaRPr lang="en-US"/>
        </a:p>
      </dgm:t>
    </dgm:pt>
    <dgm:pt modelId="{5E61D586-85A3-464A-8CC5-32679541667D}">
      <dgm:prSet/>
      <dgm:spPr/>
      <dgm:t>
        <a:bodyPr/>
        <a:lstStyle/>
        <a:p>
          <a:r>
            <a:rPr lang="en-GB" dirty="0"/>
            <a:t>As careers professionals, how to navigate the tensions between individual, organisational and socio-economic issues? What can a social justice approach offer? </a:t>
          </a:r>
          <a:endParaRPr lang="en-US" dirty="0"/>
        </a:p>
      </dgm:t>
    </dgm:pt>
    <dgm:pt modelId="{9FDAC4AE-7ED2-4D16-BD3C-C1882F2E0254}" type="parTrans" cxnId="{6A0BF183-B9EC-41A7-9EC1-AE2615BC95B0}">
      <dgm:prSet/>
      <dgm:spPr/>
      <dgm:t>
        <a:bodyPr/>
        <a:lstStyle/>
        <a:p>
          <a:endParaRPr lang="en-US"/>
        </a:p>
      </dgm:t>
    </dgm:pt>
    <dgm:pt modelId="{B70217E0-1247-4515-B204-379E74F006C9}" type="sibTrans" cxnId="{6A0BF183-B9EC-41A7-9EC1-AE2615BC95B0}">
      <dgm:prSet/>
      <dgm:spPr/>
      <dgm:t>
        <a:bodyPr/>
        <a:lstStyle/>
        <a:p>
          <a:endParaRPr lang="en-US"/>
        </a:p>
      </dgm:t>
    </dgm:pt>
    <dgm:pt modelId="{396E3AD2-DB85-4667-9475-FC9CD87A1573}">
      <dgm:prSet/>
      <dgm:spPr>
        <a:solidFill>
          <a:schemeClr val="accent3">
            <a:lumMod val="60000"/>
            <a:lumOff val="40000"/>
          </a:schemeClr>
        </a:solidFill>
      </dgm:spPr>
      <dgm:t>
        <a:bodyPr/>
        <a:lstStyle/>
        <a:p>
          <a:r>
            <a:rPr lang="en-GB" dirty="0"/>
            <a:t>What can employers, politicians, professionals and young people do to help improve working lives for young people?</a:t>
          </a:r>
          <a:endParaRPr lang="en-US" dirty="0"/>
        </a:p>
      </dgm:t>
    </dgm:pt>
    <dgm:pt modelId="{4D5CD836-2DA0-44CB-A4F7-F1FCE61F8182}" type="parTrans" cxnId="{75A55023-7A31-4B42-AED9-73EC1A267B3D}">
      <dgm:prSet/>
      <dgm:spPr/>
      <dgm:t>
        <a:bodyPr/>
        <a:lstStyle/>
        <a:p>
          <a:endParaRPr lang="en-US"/>
        </a:p>
      </dgm:t>
    </dgm:pt>
    <dgm:pt modelId="{D1F5E839-DB90-4334-8608-53A3F138A2FD}" type="sibTrans" cxnId="{75A55023-7A31-4B42-AED9-73EC1A267B3D}">
      <dgm:prSet/>
      <dgm:spPr/>
      <dgm:t>
        <a:bodyPr/>
        <a:lstStyle/>
        <a:p>
          <a:endParaRPr lang="en-US"/>
        </a:p>
      </dgm:t>
    </dgm:pt>
    <dgm:pt modelId="{E46523FE-BC49-4E57-A59E-400A6792E975}">
      <dgm:prSet/>
      <dgm:spPr>
        <a:solidFill>
          <a:srgbClr val="00B0F0"/>
        </a:solidFill>
      </dgm:spPr>
      <dgm:t>
        <a:bodyPr/>
        <a:lstStyle/>
        <a:p>
          <a:r>
            <a:rPr lang="en-GB" dirty="0"/>
            <a:t>How can careers professionals use the concept of Decent Work in their practice?</a:t>
          </a:r>
        </a:p>
      </dgm:t>
    </dgm:pt>
    <dgm:pt modelId="{30A1E2D5-CF19-43B5-8522-5579FF8A40E4}" type="parTrans" cxnId="{36DEC28D-6331-4B79-BF56-E3F2BFBF440A}">
      <dgm:prSet/>
      <dgm:spPr/>
      <dgm:t>
        <a:bodyPr/>
        <a:lstStyle/>
        <a:p>
          <a:endParaRPr lang="en-GB"/>
        </a:p>
      </dgm:t>
    </dgm:pt>
    <dgm:pt modelId="{80F50180-B958-455B-B1F1-AEBEF99DA09E}" type="sibTrans" cxnId="{36DEC28D-6331-4B79-BF56-E3F2BFBF440A}">
      <dgm:prSet/>
      <dgm:spPr/>
      <dgm:t>
        <a:bodyPr/>
        <a:lstStyle/>
        <a:p>
          <a:endParaRPr lang="en-GB"/>
        </a:p>
      </dgm:t>
    </dgm:pt>
    <dgm:pt modelId="{6787A5A4-B74A-42E9-9213-27F94C3C202F}" type="pres">
      <dgm:prSet presAssocID="{47A39395-36ED-4F02-9C59-D7F2F509155F}" presName="diagram" presStyleCnt="0">
        <dgm:presLayoutVars>
          <dgm:dir/>
          <dgm:resizeHandles val="exact"/>
        </dgm:presLayoutVars>
      </dgm:prSet>
      <dgm:spPr/>
    </dgm:pt>
    <dgm:pt modelId="{FD28BE1F-6437-46D1-B815-04E756741BA8}" type="pres">
      <dgm:prSet presAssocID="{619B609E-7CC1-454F-B775-FABBCC16FEB1}" presName="node" presStyleLbl="node1" presStyleIdx="0" presStyleCnt="6" custLinFactNeighborX="5797" custLinFactNeighborY="966">
        <dgm:presLayoutVars>
          <dgm:bulletEnabled val="1"/>
        </dgm:presLayoutVars>
      </dgm:prSet>
      <dgm:spPr/>
    </dgm:pt>
    <dgm:pt modelId="{9E5E4B0B-41E5-446F-83D5-C7F425FB4B50}" type="pres">
      <dgm:prSet presAssocID="{30855B30-7789-462E-B7E1-2776600DF1C6}" presName="sibTrans" presStyleCnt="0"/>
      <dgm:spPr/>
    </dgm:pt>
    <dgm:pt modelId="{C54E61EB-3375-466C-960B-30512A75654B}" type="pres">
      <dgm:prSet presAssocID="{FF1E6DF2-3FCA-4834-A15D-9822770FE78F}" presName="node" presStyleLbl="node1" presStyleIdx="1" presStyleCnt="6">
        <dgm:presLayoutVars>
          <dgm:bulletEnabled val="1"/>
        </dgm:presLayoutVars>
      </dgm:prSet>
      <dgm:spPr/>
    </dgm:pt>
    <dgm:pt modelId="{F7EB5156-B7F1-4730-99B8-FEF3D47A34C8}" type="pres">
      <dgm:prSet presAssocID="{CD3E7228-F7D6-4499-8884-970BE828DF9B}" presName="sibTrans" presStyleCnt="0"/>
      <dgm:spPr/>
    </dgm:pt>
    <dgm:pt modelId="{7B0980DD-6ADD-4996-9308-685CB13DD0F2}" type="pres">
      <dgm:prSet presAssocID="{AF87595E-0C02-4566-94C9-B018AA71F543}" presName="node" presStyleLbl="node1" presStyleIdx="2" presStyleCnt="6">
        <dgm:presLayoutVars>
          <dgm:bulletEnabled val="1"/>
        </dgm:presLayoutVars>
      </dgm:prSet>
      <dgm:spPr/>
    </dgm:pt>
    <dgm:pt modelId="{8FE6B6C1-CCE9-4A58-B48E-926CDF2B8BC9}" type="pres">
      <dgm:prSet presAssocID="{0D0BE71F-412D-4111-A72B-3540823203C5}" presName="sibTrans" presStyleCnt="0"/>
      <dgm:spPr/>
    </dgm:pt>
    <dgm:pt modelId="{99053830-4FFB-4750-B0F8-D2D288DDDB10}" type="pres">
      <dgm:prSet presAssocID="{5E61D586-85A3-464A-8CC5-32679541667D}" presName="node" presStyleLbl="node1" presStyleIdx="3" presStyleCnt="6">
        <dgm:presLayoutVars>
          <dgm:bulletEnabled val="1"/>
        </dgm:presLayoutVars>
      </dgm:prSet>
      <dgm:spPr/>
    </dgm:pt>
    <dgm:pt modelId="{488CBE2D-9526-4927-8C2F-538F0DF82AC9}" type="pres">
      <dgm:prSet presAssocID="{B70217E0-1247-4515-B204-379E74F006C9}" presName="sibTrans" presStyleCnt="0"/>
      <dgm:spPr/>
    </dgm:pt>
    <dgm:pt modelId="{D1F2003A-434A-43F7-B1D1-8C1B074CA5B5}" type="pres">
      <dgm:prSet presAssocID="{396E3AD2-DB85-4667-9475-FC9CD87A1573}" presName="node" presStyleLbl="node1" presStyleIdx="4" presStyleCnt="6">
        <dgm:presLayoutVars>
          <dgm:bulletEnabled val="1"/>
        </dgm:presLayoutVars>
      </dgm:prSet>
      <dgm:spPr>
        <a:prstGeom prst="rect">
          <a:avLst/>
        </a:prstGeom>
      </dgm:spPr>
    </dgm:pt>
    <dgm:pt modelId="{3A769E1E-F344-4AA7-A6E2-A71FCEB04432}" type="pres">
      <dgm:prSet presAssocID="{D1F5E839-DB90-4334-8608-53A3F138A2FD}" presName="sibTrans" presStyleCnt="0"/>
      <dgm:spPr/>
    </dgm:pt>
    <dgm:pt modelId="{29515C47-F983-4BAD-ABDA-4385F866B7DE}" type="pres">
      <dgm:prSet presAssocID="{E46523FE-BC49-4E57-A59E-400A6792E975}" presName="node" presStyleLbl="node1" presStyleIdx="5" presStyleCnt="6">
        <dgm:presLayoutVars>
          <dgm:bulletEnabled val="1"/>
        </dgm:presLayoutVars>
      </dgm:prSet>
      <dgm:spPr/>
    </dgm:pt>
  </dgm:ptLst>
  <dgm:cxnLst>
    <dgm:cxn modelId="{75A55023-7A31-4B42-AED9-73EC1A267B3D}" srcId="{47A39395-36ED-4F02-9C59-D7F2F509155F}" destId="{396E3AD2-DB85-4667-9475-FC9CD87A1573}" srcOrd="4" destOrd="0" parTransId="{4D5CD836-2DA0-44CB-A4F7-F1FCE61F8182}" sibTransId="{D1F5E839-DB90-4334-8608-53A3F138A2FD}"/>
    <dgm:cxn modelId="{AC7F732C-94DE-4598-A5A6-666ED2CDEBCE}" type="presOf" srcId="{396E3AD2-DB85-4667-9475-FC9CD87A1573}" destId="{D1F2003A-434A-43F7-B1D1-8C1B074CA5B5}" srcOrd="0" destOrd="0" presId="urn:microsoft.com/office/officeart/2005/8/layout/default"/>
    <dgm:cxn modelId="{5B460B30-0DE2-4966-A836-48AF9F4CA404}" type="presOf" srcId="{47A39395-36ED-4F02-9C59-D7F2F509155F}" destId="{6787A5A4-B74A-42E9-9213-27F94C3C202F}" srcOrd="0" destOrd="0" presId="urn:microsoft.com/office/officeart/2005/8/layout/default"/>
    <dgm:cxn modelId="{F83AE75E-1190-4539-8127-C1C73C1BAC6E}" type="presOf" srcId="{FF1E6DF2-3FCA-4834-A15D-9822770FE78F}" destId="{C54E61EB-3375-466C-960B-30512A75654B}" srcOrd="0" destOrd="0" presId="urn:microsoft.com/office/officeart/2005/8/layout/default"/>
    <dgm:cxn modelId="{1043DF62-15C8-40C2-8D89-7571C16DC8D9}" srcId="{47A39395-36ED-4F02-9C59-D7F2F509155F}" destId="{AF87595E-0C02-4566-94C9-B018AA71F543}" srcOrd="2" destOrd="0" parTransId="{3DB60AF5-C40D-4FBC-B19C-A253F6DF9027}" sibTransId="{0D0BE71F-412D-4111-A72B-3540823203C5}"/>
    <dgm:cxn modelId="{DB361672-B7EE-431C-9EBC-A5AAC1CD137B}" type="presOf" srcId="{E46523FE-BC49-4E57-A59E-400A6792E975}" destId="{29515C47-F983-4BAD-ABDA-4385F866B7DE}" srcOrd="0" destOrd="0" presId="urn:microsoft.com/office/officeart/2005/8/layout/default"/>
    <dgm:cxn modelId="{A9DA1C7B-8DC1-4C5D-A0D4-A36E8ED6C011}" type="presOf" srcId="{AF87595E-0C02-4566-94C9-B018AA71F543}" destId="{7B0980DD-6ADD-4996-9308-685CB13DD0F2}" srcOrd="0" destOrd="0" presId="urn:microsoft.com/office/officeart/2005/8/layout/default"/>
    <dgm:cxn modelId="{6A0BF183-B9EC-41A7-9EC1-AE2615BC95B0}" srcId="{47A39395-36ED-4F02-9C59-D7F2F509155F}" destId="{5E61D586-85A3-464A-8CC5-32679541667D}" srcOrd="3" destOrd="0" parTransId="{9FDAC4AE-7ED2-4D16-BD3C-C1882F2E0254}" sibTransId="{B70217E0-1247-4515-B204-379E74F006C9}"/>
    <dgm:cxn modelId="{36DEC28D-6331-4B79-BF56-E3F2BFBF440A}" srcId="{47A39395-36ED-4F02-9C59-D7F2F509155F}" destId="{E46523FE-BC49-4E57-A59E-400A6792E975}" srcOrd="5" destOrd="0" parTransId="{30A1E2D5-CF19-43B5-8522-5579FF8A40E4}" sibTransId="{80F50180-B958-455B-B1F1-AEBEF99DA09E}"/>
    <dgm:cxn modelId="{9F731B92-4C09-4B81-8E4E-3A56A6F47B26}" srcId="{47A39395-36ED-4F02-9C59-D7F2F509155F}" destId="{619B609E-7CC1-454F-B775-FABBCC16FEB1}" srcOrd="0" destOrd="0" parTransId="{7199B69F-3695-472F-BA18-182C1DF1B1CD}" sibTransId="{30855B30-7789-462E-B7E1-2776600DF1C6}"/>
    <dgm:cxn modelId="{8EC4D598-E83A-4FB5-80FD-1316A8B8314E}" type="presOf" srcId="{619B609E-7CC1-454F-B775-FABBCC16FEB1}" destId="{FD28BE1F-6437-46D1-B815-04E756741BA8}" srcOrd="0" destOrd="0" presId="urn:microsoft.com/office/officeart/2005/8/layout/default"/>
    <dgm:cxn modelId="{082CDCAF-3A51-4EF9-B359-8810E26B7BC7}" srcId="{47A39395-36ED-4F02-9C59-D7F2F509155F}" destId="{FF1E6DF2-3FCA-4834-A15D-9822770FE78F}" srcOrd="1" destOrd="0" parTransId="{D5620CE6-0709-438F-B839-54D387A27CCA}" sibTransId="{CD3E7228-F7D6-4499-8884-970BE828DF9B}"/>
    <dgm:cxn modelId="{40B3C7B5-5C23-4864-991D-72EE82629475}" type="presOf" srcId="{5E61D586-85A3-464A-8CC5-32679541667D}" destId="{99053830-4FFB-4750-B0F8-D2D288DDDB10}" srcOrd="0" destOrd="0" presId="urn:microsoft.com/office/officeart/2005/8/layout/default"/>
    <dgm:cxn modelId="{113A8F1F-45C9-4003-8401-8A3C2CB27771}" type="presParOf" srcId="{6787A5A4-B74A-42E9-9213-27F94C3C202F}" destId="{FD28BE1F-6437-46D1-B815-04E756741BA8}" srcOrd="0" destOrd="0" presId="urn:microsoft.com/office/officeart/2005/8/layout/default"/>
    <dgm:cxn modelId="{BF76CB6E-D72B-40E3-A913-25CABD082762}" type="presParOf" srcId="{6787A5A4-B74A-42E9-9213-27F94C3C202F}" destId="{9E5E4B0B-41E5-446F-83D5-C7F425FB4B50}" srcOrd="1" destOrd="0" presId="urn:microsoft.com/office/officeart/2005/8/layout/default"/>
    <dgm:cxn modelId="{D21B31FC-682B-4490-BF34-C8412337E600}" type="presParOf" srcId="{6787A5A4-B74A-42E9-9213-27F94C3C202F}" destId="{C54E61EB-3375-466C-960B-30512A75654B}" srcOrd="2" destOrd="0" presId="urn:microsoft.com/office/officeart/2005/8/layout/default"/>
    <dgm:cxn modelId="{E7DC3570-5A11-4959-9A33-091ABE6B24A7}" type="presParOf" srcId="{6787A5A4-B74A-42E9-9213-27F94C3C202F}" destId="{F7EB5156-B7F1-4730-99B8-FEF3D47A34C8}" srcOrd="3" destOrd="0" presId="urn:microsoft.com/office/officeart/2005/8/layout/default"/>
    <dgm:cxn modelId="{0874F4E3-530A-4B0B-9BEA-EF2D4521E36D}" type="presParOf" srcId="{6787A5A4-B74A-42E9-9213-27F94C3C202F}" destId="{7B0980DD-6ADD-4996-9308-685CB13DD0F2}" srcOrd="4" destOrd="0" presId="urn:microsoft.com/office/officeart/2005/8/layout/default"/>
    <dgm:cxn modelId="{5192457B-1081-4E44-9E50-A5FE1EDC26CB}" type="presParOf" srcId="{6787A5A4-B74A-42E9-9213-27F94C3C202F}" destId="{8FE6B6C1-CCE9-4A58-B48E-926CDF2B8BC9}" srcOrd="5" destOrd="0" presId="urn:microsoft.com/office/officeart/2005/8/layout/default"/>
    <dgm:cxn modelId="{50768F0C-F0FF-4B9F-9ED7-E054E1A9A024}" type="presParOf" srcId="{6787A5A4-B74A-42E9-9213-27F94C3C202F}" destId="{99053830-4FFB-4750-B0F8-D2D288DDDB10}" srcOrd="6" destOrd="0" presId="urn:microsoft.com/office/officeart/2005/8/layout/default"/>
    <dgm:cxn modelId="{CB1EF44C-5986-409A-B7B5-2545AC8CFAFA}" type="presParOf" srcId="{6787A5A4-B74A-42E9-9213-27F94C3C202F}" destId="{488CBE2D-9526-4927-8C2F-538F0DF82AC9}" srcOrd="7" destOrd="0" presId="urn:microsoft.com/office/officeart/2005/8/layout/default"/>
    <dgm:cxn modelId="{1E8C8EE7-C77A-4DC5-A024-AABD98E7640D}" type="presParOf" srcId="{6787A5A4-B74A-42E9-9213-27F94C3C202F}" destId="{D1F2003A-434A-43F7-B1D1-8C1B074CA5B5}" srcOrd="8" destOrd="0" presId="urn:microsoft.com/office/officeart/2005/8/layout/default"/>
    <dgm:cxn modelId="{F19D566D-62AB-49B8-97FA-D2448A6AD8AE}" type="presParOf" srcId="{6787A5A4-B74A-42E9-9213-27F94C3C202F}" destId="{3A769E1E-F344-4AA7-A6E2-A71FCEB04432}" srcOrd="9" destOrd="0" presId="urn:microsoft.com/office/officeart/2005/8/layout/default"/>
    <dgm:cxn modelId="{A4550730-CBAC-49E4-9C92-A4826F6A851A}" type="presParOf" srcId="{6787A5A4-B74A-42E9-9213-27F94C3C202F}" destId="{29515C47-F983-4BAD-ABDA-4385F866B7D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DC733-171A-4002-93D6-044C2CF795CB}">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67A6C-845A-49A4-A1C4-29F95096126A}">
      <dsp:nvSpPr>
        <dsp:cNvPr id="0" name=""/>
        <dsp:cNvSpPr/>
      </dsp:nvSpPr>
      <dsp:spPr>
        <a:xfrm>
          <a:off x="0" y="0"/>
          <a:ext cx="10515600" cy="1088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Decent Work – </a:t>
          </a:r>
          <a:r>
            <a:rPr lang="en-GB" sz="2200" kern="1200"/>
            <a:t>access to work, rights at work, social protection, social dialogue (ILO, 2019)</a:t>
          </a:r>
          <a:endParaRPr lang="en-US" sz="2200" kern="1200"/>
        </a:p>
      </dsp:txBody>
      <dsp:txXfrm>
        <a:off x="0" y="0"/>
        <a:ext cx="10515600" cy="1088231"/>
      </dsp:txXfrm>
    </dsp:sp>
    <dsp:sp modelId="{F8567D3E-665D-49CF-8959-DE800AA963BF}">
      <dsp:nvSpPr>
        <dsp:cNvPr id="0" name=""/>
        <dsp:cNvSpPr/>
      </dsp:nvSpPr>
      <dsp:spPr>
        <a:xfrm>
          <a:off x="0" y="10882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6EEEE-33DC-42BE-AC76-33DC8E3FF267}">
      <dsp:nvSpPr>
        <dsp:cNvPr id="0" name=""/>
        <dsp:cNvSpPr/>
      </dsp:nvSpPr>
      <dsp:spPr>
        <a:xfrm>
          <a:off x="0" y="1088231"/>
          <a:ext cx="10515600" cy="1088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Psychology of Working Theory </a:t>
          </a:r>
          <a:r>
            <a:rPr lang="en-GB" sz="2200" kern="1200"/>
            <a:t>- Need for survival and power; social connection and contribution; self-determination (Blustein, 2018)</a:t>
          </a:r>
          <a:endParaRPr lang="en-US" sz="2200" kern="1200"/>
        </a:p>
      </dsp:txBody>
      <dsp:txXfrm>
        <a:off x="0" y="1088231"/>
        <a:ext cx="10515600" cy="1088231"/>
      </dsp:txXfrm>
    </dsp:sp>
    <dsp:sp modelId="{D23AAC38-3C38-42D9-BA95-7652BA20990B}">
      <dsp:nvSpPr>
        <dsp:cNvPr id="0" name=""/>
        <dsp:cNvSpPr/>
      </dsp:nvSpPr>
      <dsp:spPr>
        <a:xfrm>
          <a:off x="0" y="217646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BCBE9-3521-41B8-9DCE-A4D53415CC91}">
      <dsp:nvSpPr>
        <dsp:cNvPr id="0" name=""/>
        <dsp:cNvSpPr/>
      </dsp:nvSpPr>
      <dsp:spPr>
        <a:xfrm>
          <a:off x="0" y="2176463"/>
          <a:ext cx="10515600" cy="1088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Young workers - </a:t>
          </a:r>
          <a:r>
            <a:rPr lang="en-GB" sz="2200" kern="1200"/>
            <a:t>Marginalised, liminal, traditional (Furlong et al, 2018)</a:t>
          </a:r>
          <a:endParaRPr lang="en-US" sz="2200" kern="1200"/>
        </a:p>
      </dsp:txBody>
      <dsp:txXfrm>
        <a:off x="0" y="2176463"/>
        <a:ext cx="10515600" cy="1088231"/>
      </dsp:txXfrm>
    </dsp:sp>
    <dsp:sp modelId="{E652E39F-3A6D-404E-9422-F6711BE035F3}">
      <dsp:nvSpPr>
        <dsp:cNvPr id="0" name=""/>
        <dsp:cNvSpPr/>
      </dsp:nvSpPr>
      <dsp:spPr>
        <a:xfrm>
          <a:off x="0" y="326469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335F3-D2F7-4914-9970-01D111926651}">
      <dsp:nvSpPr>
        <dsp:cNvPr id="0" name=""/>
        <dsp:cNvSpPr/>
      </dsp:nvSpPr>
      <dsp:spPr>
        <a:xfrm>
          <a:off x="0" y="3264694"/>
          <a:ext cx="10515600" cy="1088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dirty="0"/>
            <a:t>Covid-19 Context:  Lives in limbo </a:t>
          </a:r>
          <a:r>
            <a:rPr lang="en-GB" sz="2200" kern="1200" dirty="0"/>
            <a:t>- A continuous present (Bone, 2019); The [</a:t>
          </a:r>
          <a:r>
            <a:rPr lang="en-GB" sz="2200" kern="1200" dirty="0" err="1"/>
            <a:t>im</a:t>
          </a:r>
          <a:r>
            <a:rPr lang="en-GB" sz="2200" kern="1200" dirty="0"/>
            <a:t>] possibility of planning a future (Cuervo &amp; </a:t>
          </a:r>
          <a:r>
            <a:rPr lang="en-GB" sz="2200" kern="1200" dirty="0" err="1"/>
            <a:t>Cesters</a:t>
          </a:r>
          <a:r>
            <a:rPr lang="en-GB" sz="2200" kern="1200" dirty="0"/>
            <a:t>, 2019); Waithood and Cruel optimism (Pettit, 2019) </a:t>
          </a:r>
          <a:endParaRPr lang="en-US" sz="2200" kern="1200" dirty="0"/>
        </a:p>
      </dsp:txBody>
      <dsp:txXfrm>
        <a:off x="0" y="3264694"/>
        <a:ext cx="10515600" cy="10882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BA13-1A18-4EB7-8CC8-3BE14B71ADC8}">
      <dsp:nvSpPr>
        <dsp:cNvPr id="0" name=""/>
        <dsp:cNvSpPr/>
      </dsp:nvSpPr>
      <dsp:spPr>
        <a:xfrm>
          <a:off x="0" y="1806"/>
          <a:ext cx="10515600" cy="915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ABF931-212E-481F-B69F-6854FDD39F88}">
      <dsp:nvSpPr>
        <dsp:cNvPr id="0" name=""/>
        <dsp:cNvSpPr/>
      </dsp:nvSpPr>
      <dsp:spPr>
        <a:xfrm>
          <a:off x="276982" y="207826"/>
          <a:ext cx="503604" cy="503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47BDC-FF0F-4258-84D5-27F0E722EDF5}">
      <dsp:nvSpPr>
        <dsp:cNvPr id="0" name=""/>
        <dsp:cNvSpPr/>
      </dsp:nvSpPr>
      <dsp:spPr>
        <a:xfrm>
          <a:off x="1057569" y="1806"/>
          <a:ext cx="9458030" cy="91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06" tIns="96906" rIns="96906" bIns="96906" numCol="1" spcCol="1270" anchor="ctr" anchorCtr="0">
          <a:noAutofit/>
        </a:bodyPr>
        <a:lstStyle/>
        <a:p>
          <a:pPr marL="0" lvl="0" indent="0" algn="l" defTabSz="889000">
            <a:lnSpc>
              <a:spcPct val="90000"/>
            </a:lnSpc>
            <a:spcBef>
              <a:spcPct val="0"/>
            </a:spcBef>
            <a:spcAft>
              <a:spcPct val="35000"/>
            </a:spcAft>
            <a:buNone/>
          </a:pPr>
          <a:r>
            <a:rPr lang="en-GB" sz="2000" b="0" i="0" kern="1200"/>
            <a:t>Greater Manchester context</a:t>
          </a:r>
          <a:endParaRPr lang="en-US" sz="2000" kern="1200"/>
        </a:p>
      </dsp:txBody>
      <dsp:txXfrm>
        <a:off x="1057569" y="1806"/>
        <a:ext cx="9458030" cy="915644"/>
      </dsp:txXfrm>
    </dsp:sp>
    <dsp:sp modelId="{61137660-61DC-4E57-8A95-85031C02A11A}">
      <dsp:nvSpPr>
        <dsp:cNvPr id="0" name=""/>
        <dsp:cNvSpPr/>
      </dsp:nvSpPr>
      <dsp:spPr>
        <a:xfrm>
          <a:off x="0" y="1146362"/>
          <a:ext cx="10515600" cy="915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F96966-CCCF-4581-A3A3-B8813C0BD3FF}">
      <dsp:nvSpPr>
        <dsp:cNvPr id="0" name=""/>
        <dsp:cNvSpPr/>
      </dsp:nvSpPr>
      <dsp:spPr>
        <a:xfrm>
          <a:off x="276982" y="1352382"/>
          <a:ext cx="503604" cy="503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F0CDDD-5D87-48E8-8A39-F910F25675A0}">
      <dsp:nvSpPr>
        <dsp:cNvPr id="0" name=""/>
        <dsp:cNvSpPr/>
      </dsp:nvSpPr>
      <dsp:spPr>
        <a:xfrm>
          <a:off x="1057569" y="1146362"/>
          <a:ext cx="9458030" cy="91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06" tIns="96906" rIns="96906" bIns="96906" numCol="1" spcCol="1270" anchor="ctr" anchorCtr="0">
          <a:noAutofit/>
        </a:bodyPr>
        <a:lstStyle/>
        <a:p>
          <a:pPr marL="0" lvl="0" indent="0" algn="l" defTabSz="889000">
            <a:lnSpc>
              <a:spcPct val="90000"/>
            </a:lnSpc>
            <a:spcBef>
              <a:spcPct val="0"/>
            </a:spcBef>
            <a:spcAft>
              <a:spcPct val="35000"/>
            </a:spcAft>
            <a:buNone/>
          </a:pPr>
          <a:r>
            <a:rPr lang="en-GB" sz="2000" b="0" i="0" kern="1200" dirty="0"/>
            <a:t>The lived experience of insecure work. Priority sectors included ‘accommodation and food’. ‘retail’ and ‘arts, entertainment and recreation’ </a:t>
          </a:r>
          <a:endParaRPr lang="en-US" sz="2000" kern="1200" dirty="0"/>
        </a:p>
      </dsp:txBody>
      <dsp:txXfrm>
        <a:off x="1057569" y="1146362"/>
        <a:ext cx="9458030" cy="915644"/>
      </dsp:txXfrm>
    </dsp:sp>
    <dsp:sp modelId="{04C8A86C-1EF4-441B-9ABE-55F989F26F55}">
      <dsp:nvSpPr>
        <dsp:cNvPr id="0" name=""/>
        <dsp:cNvSpPr/>
      </dsp:nvSpPr>
      <dsp:spPr>
        <a:xfrm>
          <a:off x="0" y="2290918"/>
          <a:ext cx="10515600" cy="915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5148BD-D38E-4566-B17A-4A68D7043415}">
      <dsp:nvSpPr>
        <dsp:cNvPr id="0" name=""/>
        <dsp:cNvSpPr/>
      </dsp:nvSpPr>
      <dsp:spPr>
        <a:xfrm>
          <a:off x="276982" y="2496938"/>
          <a:ext cx="503604" cy="503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F04E80-9D68-476A-A5E3-F9BEEF9D83A9}">
      <dsp:nvSpPr>
        <dsp:cNvPr id="0" name=""/>
        <dsp:cNvSpPr/>
      </dsp:nvSpPr>
      <dsp:spPr>
        <a:xfrm>
          <a:off x="1057569" y="2290918"/>
          <a:ext cx="9458030" cy="91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06" tIns="96906" rIns="96906" bIns="96906" numCol="1" spcCol="1270" anchor="ctr" anchorCtr="0">
          <a:noAutofit/>
        </a:bodyPr>
        <a:lstStyle/>
        <a:p>
          <a:pPr marL="0" lvl="0" indent="0" algn="l" defTabSz="889000">
            <a:lnSpc>
              <a:spcPct val="90000"/>
            </a:lnSpc>
            <a:spcBef>
              <a:spcPct val="0"/>
            </a:spcBef>
            <a:spcAft>
              <a:spcPct val="35000"/>
            </a:spcAft>
            <a:buNone/>
          </a:pPr>
          <a:r>
            <a:rPr lang="en-GB" sz="2000" b="0" i="0" kern="1200" dirty="0"/>
            <a:t>Twenty one young people (18-30) to be interviewed twice in 2021. Wave A completed. Wave B underway (n19). Additional data from pilot research with delivery workers (n7).  </a:t>
          </a:r>
          <a:endParaRPr lang="en-US" sz="2000" kern="1200" dirty="0"/>
        </a:p>
      </dsp:txBody>
      <dsp:txXfrm>
        <a:off x="1057569" y="2290918"/>
        <a:ext cx="9458030" cy="915644"/>
      </dsp:txXfrm>
    </dsp:sp>
    <dsp:sp modelId="{1FA8F30C-D23B-4C64-AB31-8382C60C367F}">
      <dsp:nvSpPr>
        <dsp:cNvPr id="0" name=""/>
        <dsp:cNvSpPr/>
      </dsp:nvSpPr>
      <dsp:spPr>
        <a:xfrm>
          <a:off x="0" y="3435474"/>
          <a:ext cx="10515600" cy="9156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3453F2-53AC-4DCB-8AD7-C908433388BB}">
      <dsp:nvSpPr>
        <dsp:cNvPr id="0" name=""/>
        <dsp:cNvSpPr/>
      </dsp:nvSpPr>
      <dsp:spPr>
        <a:xfrm>
          <a:off x="276982" y="3641494"/>
          <a:ext cx="503604" cy="5036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4FEFE1-238B-4A6A-8A0D-39AA08D9C9E2}">
      <dsp:nvSpPr>
        <dsp:cNvPr id="0" name=""/>
        <dsp:cNvSpPr/>
      </dsp:nvSpPr>
      <dsp:spPr>
        <a:xfrm>
          <a:off x="1057569" y="3435474"/>
          <a:ext cx="9458030" cy="915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906" tIns="96906" rIns="96906" bIns="96906" numCol="1" spcCol="1270" anchor="ctr" anchorCtr="0">
          <a:noAutofit/>
        </a:bodyPr>
        <a:lstStyle/>
        <a:p>
          <a:pPr marL="0" lvl="0" indent="0" algn="l" defTabSz="889000">
            <a:lnSpc>
              <a:spcPct val="90000"/>
            </a:lnSpc>
            <a:spcBef>
              <a:spcPct val="0"/>
            </a:spcBef>
            <a:spcAft>
              <a:spcPct val="35000"/>
            </a:spcAft>
            <a:buNone/>
          </a:pPr>
          <a:r>
            <a:rPr lang="en-GB" sz="2000" b="0" i="0" kern="1200" dirty="0"/>
            <a:t>Advisory Group to support project – TUC rep, a business owner and academics from Sociology, Youth Studies and Management</a:t>
          </a:r>
          <a:endParaRPr lang="en-US" sz="2000" kern="1200" dirty="0"/>
        </a:p>
      </dsp:txBody>
      <dsp:txXfrm>
        <a:off x="1057569" y="3435474"/>
        <a:ext cx="9458030" cy="9156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8BE1F-6437-46D1-B815-04E756741BA8}">
      <dsp:nvSpPr>
        <dsp:cNvPr id="0" name=""/>
        <dsp:cNvSpPr/>
      </dsp:nvSpPr>
      <dsp:spPr>
        <a:xfrm>
          <a:off x="190496" y="59528"/>
          <a:ext cx="3286125" cy="1971675"/>
        </a:xfrm>
        <a:prstGeom prst="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How to juggle realism and optimism in career interventions with young people?</a:t>
          </a:r>
          <a:endParaRPr lang="en-US" sz="2000" kern="1200" dirty="0"/>
        </a:p>
      </dsp:txBody>
      <dsp:txXfrm>
        <a:off x="190496" y="59528"/>
        <a:ext cx="3286125" cy="1971675"/>
      </dsp:txXfrm>
    </dsp:sp>
    <dsp:sp modelId="{C54E61EB-3375-466C-960B-30512A75654B}">
      <dsp:nvSpPr>
        <dsp:cNvPr id="0" name=""/>
        <dsp:cNvSpPr/>
      </dsp:nvSpPr>
      <dsp:spPr>
        <a:xfrm>
          <a:off x="3614737" y="40481"/>
          <a:ext cx="3286125" cy="1971675"/>
        </a:xfrm>
        <a:prstGeom prst="rect">
          <a:avLst/>
        </a:prstGeom>
        <a:solidFill>
          <a:srgbClr val="92D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How to manage and provide careers support services in a volatile policy environment? Morale and motivation of practitioners/managers? </a:t>
          </a:r>
          <a:endParaRPr lang="en-US" sz="2000" kern="1200" dirty="0"/>
        </a:p>
      </dsp:txBody>
      <dsp:txXfrm>
        <a:off x="3614737" y="40481"/>
        <a:ext cx="3286125" cy="1971675"/>
      </dsp:txXfrm>
    </dsp:sp>
    <dsp:sp modelId="{7B0980DD-6ADD-4996-9308-685CB13DD0F2}">
      <dsp:nvSpPr>
        <dsp:cNvPr id="0" name=""/>
        <dsp:cNvSpPr/>
      </dsp:nvSpPr>
      <dsp:spPr>
        <a:xfrm>
          <a:off x="7229475" y="40481"/>
          <a:ext cx="3286125" cy="1971675"/>
        </a:xfrm>
        <a:prstGeom prst="rect">
          <a:avLst/>
        </a:prstGeom>
        <a:solidFill>
          <a:schemeClr val="accent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How to martial evidence that interventions work and argue this with  confidence? </a:t>
          </a:r>
          <a:endParaRPr lang="en-US" sz="2000" kern="1200"/>
        </a:p>
      </dsp:txBody>
      <dsp:txXfrm>
        <a:off x="7229475" y="40481"/>
        <a:ext cx="3286125" cy="1971675"/>
      </dsp:txXfrm>
    </dsp:sp>
    <dsp:sp modelId="{99053830-4FFB-4750-B0F8-D2D288DDDB10}">
      <dsp:nvSpPr>
        <dsp:cNvPr id="0" name=""/>
        <dsp:cNvSpPr/>
      </dsp:nvSpPr>
      <dsp:spPr>
        <a:xfrm>
          <a:off x="0" y="2340769"/>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As careers professionals, how to navigate the tensions between individual, organisational and socio-economic issues? What can a social justice approach offer? </a:t>
          </a:r>
          <a:endParaRPr lang="en-US" sz="2000" kern="1200" dirty="0"/>
        </a:p>
      </dsp:txBody>
      <dsp:txXfrm>
        <a:off x="0" y="2340769"/>
        <a:ext cx="3286125" cy="1971675"/>
      </dsp:txXfrm>
    </dsp:sp>
    <dsp:sp modelId="{D1F2003A-434A-43F7-B1D1-8C1B074CA5B5}">
      <dsp:nvSpPr>
        <dsp:cNvPr id="0" name=""/>
        <dsp:cNvSpPr/>
      </dsp:nvSpPr>
      <dsp:spPr>
        <a:xfrm>
          <a:off x="3614737" y="2340769"/>
          <a:ext cx="3286125" cy="1971675"/>
        </a:xfrm>
        <a:prstGeom prst="rect">
          <a:avLst/>
        </a:prstGeom>
        <a:solidFill>
          <a:schemeClr val="accent3">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What can employers, politicians, professionals and young people do to help improve working lives for young people?</a:t>
          </a:r>
          <a:endParaRPr lang="en-US" sz="2000" kern="1200" dirty="0"/>
        </a:p>
      </dsp:txBody>
      <dsp:txXfrm>
        <a:off x="3614737" y="2340769"/>
        <a:ext cx="3286125" cy="1971675"/>
      </dsp:txXfrm>
    </dsp:sp>
    <dsp:sp modelId="{29515C47-F983-4BAD-ABDA-4385F866B7DE}">
      <dsp:nvSpPr>
        <dsp:cNvPr id="0" name=""/>
        <dsp:cNvSpPr/>
      </dsp:nvSpPr>
      <dsp:spPr>
        <a:xfrm>
          <a:off x="7229475" y="2340769"/>
          <a:ext cx="3286125" cy="1971675"/>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How can careers professionals use the concept of Decent Work in their practice?</a:t>
          </a:r>
        </a:p>
      </dsp:txBody>
      <dsp:txXfrm>
        <a:off x="7229475" y="2340769"/>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AD72DFC-3801-4B1D-9AC3-0AC78F506B2A}" type="datetimeFigureOut">
              <a:rPr lang="en-GB" smtClean="0"/>
              <a:t>05/12/2021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EF975D8-8BAE-40AF-BD50-1AB2A3E4B7BE}" type="slidenum">
              <a:rPr lang="en-GB" smtClean="0"/>
              <a:t>‹#›</a:t>
            </a:fld>
            <a:endParaRPr lang="en-GB"/>
          </a:p>
        </p:txBody>
      </p:sp>
    </p:spTree>
    <p:extLst>
      <p:ext uri="{BB962C8B-B14F-4D97-AF65-F5344CB8AC3E}">
        <p14:creationId xmlns:p14="http://schemas.microsoft.com/office/powerpoint/2010/main" val="302610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everyone. Thanks for coming today.  I am Fiona Christie and I am a careers professional turned academic researcher of employment and education. </a:t>
            </a:r>
          </a:p>
          <a:p>
            <a:endParaRPr lang="en-GB" dirty="0"/>
          </a:p>
          <a:p>
            <a:r>
              <a:rPr lang="en-GB" dirty="0"/>
              <a:t>Today I am sharing insights from a live project of which we are in the final stages of data collection. The project is about young people and work. Today I am focusing on aspects that relate to Decent Work as we only have a short period of time.</a:t>
            </a:r>
          </a:p>
          <a:p>
            <a:endParaRPr lang="en-GB" dirty="0"/>
          </a:p>
          <a:p>
            <a:r>
              <a:rPr lang="en-GB" dirty="0"/>
              <a:t>The work was supported with by Adele Swingewood who is a PhD student at MMU.  I wanted to acknowledge her as she is a research assistant on the project and is also a YP unlike me.  </a:t>
            </a:r>
          </a:p>
          <a:p>
            <a:endParaRPr lang="en-GB" dirty="0"/>
          </a:p>
          <a:p>
            <a:r>
              <a:rPr lang="en-GB" dirty="0"/>
              <a:t>The project was conceived pre-Covid, and then we  pivoted to the Covid context in our research about young people and insecure work.  We also had some insights from an earlier project with delivery workers.  </a:t>
            </a:r>
          </a:p>
        </p:txBody>
      </p:sp>
      <p:sp>
        <p:nvSpPr>
          <p:cNvPr id="4" name="Slide Number Placeholder 3"/>
          <p:cNvSpPr>
            <a:spLocks noGrp="1"/>
          </p:cNvSpPr>
          <p:nvPr>
            <p:ph type="sldNum" sz="quarter" idx="5"/>
          </p:nvPr>
        </p:nvSpPr>
        <p:spPr/>
        <p:txBody>
          <a:bodyPr/>
          <a:lstStyle/>
          <a:p>
            <a:fld id="{6EF975D8-8BAE-40AF-BD50-1AB2A3E4B7BE}" type="slidenum">
              <a:rPr lang="en-GB" smtClean="0"/>
              <a:t>1</a:t>
            </a:fld>
            <a:endParaRPr lang="en-GB"/>
          </a:p>
        </p:txBody>
      </p:sp>
    </p:spTree>
    <p:extLst>
      <p:ext uri="{BB962C8B-B14F-4D97-AF65-F5344CB8AC3E}">
        <p14:creationId xmlns:p14="http://schemas.microsoft.com/office/powerpoint/2010/main" val="7358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F975D8-8BAE-40AF-BD50-1AB2A3E4B7BE}" type="slidenum">
              <a:rPr lang="en-GB" smtClean="0"/>
              <a:t>11</a:t>
            </a:fld>
            <a:endParaRPr lang="en-GB"/>
          </a:p>
        </p:txBody>
      </p:sp>
    </p:spTree>
    <p:extLst>
      <p:ext uri="{BB962C8B-B14F-4D97-AF65-F5344CB8AC3E}">
        <p14:creationId xmlns:p14="http://schemas.microsoft.com/office/powerpoint/2010/main" val="99697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F975D8-8BAE-40AF-BD50-1AB2A3E4B7BE}" type="slidenum">
              <a:rPr lang="en-GB" smtClean="0"/>
              <a:t>15</a:t>
            </a:fld>
            <a:endParaRPr lang="en-GB"/>
          </a:p>
        </p:txBody>
      </p:sp>
    </p:spTree>
    <p:extLst>
      <p:ext uri="{BB962C8B-B14F-4D97-AF65-F5344CB8AC3E}">
        <p14:creationId xmlns:p14="http://schemas.microsoft.com/office/powerpoint/2010/main" val="110104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Willingness to criticise employers and the status quo.</a:t>
            </a:r>
          </a:p>
          <a:p>
            <a:endParaRPr lang="en-GB" dirty="0"/>
          </a:p>
          <a:p>
            <a:r>
              <a:rPr lang="en-GB" dirty="0"/>
              <a:t>2</a:t>
            </a:r>
            <a:r>
              <a:rPr lang="en-GB" baseline="30000" dirty="0"/>
              <a:t>nd</a:t>
            </a:r>
            <a:r>
              <a:rPr lang="en-GB" dirty="0"/>
              <a:t> interview – as on UC he was directed to New Enterprise Allowance scheme and is determined to be self-employed. Positive about this and getting some work. He had built up equipment previously.</a:t>
            </a:r>
          </a:p>
        </p:txBody>
      </p:sp>
      <p:sp>
        <p:nvSpPr>
          <p:cNvPr id="4" name="Slide Number Placeholder 3"/>
          <p:cNvSpPr>
            <a:spLocks noGrp="1"/>
          </p:cNvSpPr>
          <p:nvPr>
            <p:ph type="sldNum" sz="quarter" idx="5"/>
          </p:nvPr>
        </p:nvSpPr>
        <p:spPr/>
        <p:txBody>
          <a:bodyPr/>
          <a:lstStyle/>
          <a:p>
            <a:fld id="{6EF975D8-8BAE-40AF-BD50-1AB2A3E4B7BE}" type="slidenum">
              <a:rPr lang="en-GB" smtClean="0"/>
              <a:t>16</a:t>
            </a:fld>
            <a:endParaRPr lang="en-GB"/>
          </a:p>
        </p:txBody>
      </p:sp>
    </p:spTree>
    <p:extLst>
      <p:ext uri="{BB962C8B-B14F-4D97-AF65-F5344CB8AC3E}">
        <p14:creationId xmlns:p14="http://schemas.microsoft.com/office/powerpoint/2010/main" val="329345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F975D8-8BAE-40AF-BD50-1AB2A3E4B7BE}" type="slidenum">
              <a:rPr lang="en-GB" smtClean="0"/>
              <a:t>19</a:t>
            </a:fld>
            <a:endParaRPr lang="en-GB"/>
          </a:p>
        </p:txBody>
      </p:sp>
    </p:spTree>
    <p:extLst>
      <p:ext uri="{BB962C8B-B14F-4D97-AF65-F5344CB8AC3E}">
        <p14:creationId xmlns:p14="http://schemas.microsoft.com/office/powerpoint/2010/main" val="101791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Neoliberal social imaginary.  There are jobs if you want them.  </a:t>
            </a:r>
          </a:p>
          <a:p>
            <a:r>
              <a:rPr lang="en-GB" dirty="0"/>
              <a:t>By 2</a:t>
            </a:r>
            <a:r>
              <a:rPr lang="en-GB" baseline="30000" dirty="0"/>
              <a:t>nd</a:t>
            </a:r>
            <a:r>
              <a:rPr lang="en-GB" dirty="0"/>
              <a:t> Interview – he has given up working for Deliveroo and got a more regular job in hospitality once restaurants opened up. Despite his positivity and having lots of experience, he is about to embark on an unpaid internship of one day a week during his final year at university.  Indicator of his anxiety about having the right experience on his CV.   </a:t>
            </a:r>
          </a:p>
        </p:txBody>
      </p:sp>
      <p:sp>
        <p:nvSpPr>
          <p:cNvPr id="4" name="Slide Number Placeholder 3"/>
          <p:cNvSpPr>
            <a:spLocks noGrp="1"/>
          </p:cNvSpPr>
          <p:nvPr>
            <p:ph type="sldNum" sz="quarter" idx="5"/>
          </p:nvPr>
        </p:nvSpPr>
        <p:spPr/>
        <p:txBody>
          <a:bodyPr/>
          <a:lstStyle/>
          <a:p>
            <a:fld id="{6EF975D8-8BAE-40AF-BD50-1AB2A3E4B7BE}" type="slidenum">
              <a:rPr lang="en-GB" smtClean="0"/>
              <a:t>21</a:t>
            </a:fld>
            <a:endParaRPr lang="en-GB"/>
          </a:p>
        </p:txBody>
      </p:sp>
    </p:spTree>
    <p:extLst>
      <p:ext uri="{BB962C8B-B14F-4D97-AF65-F5344CB8AC3E}">
        <p14:creationId xmlns:p14="http://schemas.microsoft.com/office/powerpoint/2010/main" val="3828881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Mental health and wellbeing. Care leaver, mid 20s. </a:t>
            </a:r>
          </a:p>
          <a:p>
            <a:r>
              <a:rPr lang="en-GB" dirty="0"/>
              <a:t>Has had to step away from the work she was doing in healthcare. Making choices re work, and securing her own family’s health.</a:t>
            </a:r>
          </a:p>
          <a:p>
            <a:endParaRPr lang="en-GB" dirty="0"/>
          </a:p>
          <a:p>
            <a:r>
              <a:rPr lang="en-GB" dirty="0"/>
              <a:t>Six months later – she is still in a precarious situation – claiming UC, working in hospitality, not yet properly accessed NHS mental health support services </a:t>
            </a:r>
          </a:p>
          <a:p>
            <a:endParaRPr lang="en-GB" dirty="0"/>
          </a:p>
          <a:p>
            <a:r>
              <a:rPr lang="en-GB" dirty="0"/>
              <a:t>Four of our 21 declared a mental health issue and reported seeking treatment of some kind. </a:t>
            </a:r>
          </a:p>
          <a:p>
            <a:endParaRPr lang="en-GB" dirty="0"/>
          </a:p>
          <a:p>
            <a:r>
              <a:rPr lang="en-GB" dirty="0"/>
              <a:t>Certainly much more candour about talking about mental health and wellbeing in general </a:t>
            </a:r>
          </a:p>
          <a:p>
            <a:endParaRPr lang="en-GB" dirty="0"/>
          </a:p>
          <a:p>
            <a:r>
              <a:rPr lang="en-GB" dirty="0"/>
              <a:t>Most worrying mental health story was from one of initial delivery worker participants who had been diagnosed with mild schizophrenia and was continuing to work virtually FT as a rider and had a number of accidents on the road. He felt stuck in his work.</a:t>
            </a:r>
          </a:p>
        </p:txBody>
      </p:sp>
      <p:sp>
        <p:nvSpPr>
          <p:cNvPr id="4" name="Slide Number Placeholder 3"/>
          <p:cNvSpPr>
            <a:spLocks noGrp="1"/>
          </p:cNvSpPr>
          <p:nvPr>
            <p:ph type="sldNum" sz="quarter" idx="5"/>
          </p:nvPr>
        </p:nvSpPr>
        <p:spPr/>
        <p:txBody>
          <a:bodyPr/>
          <a:lstStyle/>
          <a:p>
            <a:fld id="{6EF975D8-8BAE-40AF-BD50-1AB2A3E4B7BE}" type="slidenum">
              <a:rPr lang="en-GB" smtClean="0"/>
              <a:t>27</a:t>
            </a:fld>
            <a:endParaRPr lang="en-GB"/>
          </a:p>
        </p:txBody>
      </p:sp>
    </p:spTree>
    <p:extLst>
      <p:ext uri="{BB962C8B-B14F-4D97-AF65-F5344CB8AC3E}">
        <p14:creationId xmlns:p14="http://schemas.microsoft.com/office/powerpoint/2010/main" val="370607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 is tightly bound up with identity – quite an exposed place to be. Affects wellbeing. </a:t>
            </a:r>
          </a:p>
        </p:txBody>
      </p:sp>
      <p:sp>
        <p:nvSpPr>
          <p:cNvPr id="4" name="Slide Number Placeholder 3"/>
          <p:cNvSpPr>
            <a:spLocks noGrp="1"/>
          </p:cNvSpPr>
          <p:nvPr>
            <p:ph type="sldNum" sz="quarter" idx="5"/>
          </p:nvPr>
        </p:nvSpPr>
        <p:spPr/>
        <p:txBody>
          <a:bodyPr/>
          <a:lstStyle/>
          <a:p>
            <a:fld id="{6EF975D8-8BAE-40AF-BD50-1AB2A3E4B7BE}" type="slidenum">
              <a:rPr lang="en-GB" smtClean="0"/>
              <a:t>28</a:t>
            </a:fld>
            <a:endParaRPr lang="en-GB"/>
          </a:p>
        </p:txBody>
      </p:sp>
    </p:spTree>
    <p:extLst>
      <p:ext uri="{BB962C8B-B14F-4D97-AF65-F5344CB8AC3E}">
        <p14:creationId xmlns:p14="http://schemas.microsoft.com/office/powerpoint/2010/main" val="3208319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F975D8-8BAE-40AF-BD50-1AB2A3E4B7BE}" type="slidenum">
              <a:rPr lang="en-GB" smtClean="0"/>
              <a:t>29</a:t>
            </a:fld>
            <a:endParaRPr lang="en-GB"/>
          </a:p>
        </p:txBody>
      </p:sp>
    </p:spTree>
    <p:extLst>
      <p:ext uri="{BB962C8B-B14F-4D97-AF65-F5344CB8AC3E}">
        <p14:creationId xmlns:p14="http://schemas.microsoft.com/office/powerpoint/2010/main" val="1154861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 role of trade unions</a:t>
            </a:r>
          </a:p>
          <a:p>
            <a:r>
              <a:rPr lang="en-GB" dirty="0"/>
              <a:t>Careers professionals and others – confidence that what we do counts and can make enormous difference </a:t>
            </a:r>
          </a:p>
          <a:p>
            <a:endParaRPr lang="en-GB" dirty="0"/>
          </a:p>
          <a:p>
            <a:r>
              <a:rPr lang="en-GB" dirty="0"/>
              <a:t>Politicians – no sign of an employment bill </a:t>
            </a:r>
          </a:p>
        </p:txBody>
      </p:sp>
      <p:sp>
        <p:nvSpPr>
          <p:cNvPr id="4" name="Slide Number Placeholder 3"/>
          <p:cNvSpPr>
            <a:spLocks noGrp="1"/>
          </p:cNvSpPr>
          <p:nvPr>
            <p:ph type="sldNum" sz="quarter" idx="5"/>
          </p:nvPr>
        </p:nvSpPr>
        <p:spPr/>
        <p:txBody>
          <a:bodyPr/>
          <a:lstStyle/>
          <a:p>
            <a:fld id="{6EF975D8-8BAE-40AF-BD50-1AB2A3E4B7BE}" type="slidenum">
              <a:rPr lang="en-GB" smtClean="0"/>
              <a:t>30</a:t>
            </a:fld>
            <a:endParaRPr lang="en-GB"/>
          </a:p>
        </p:txBody>
      </p:sp>
    </p:spTree>
    <p:extLst>
      <p:ext uri="{BB962C8B-B14F-4D97-AF65-F5344CB8AC3E}">
        <p14:creationId xmlns:p14="http://schemas.microsoft.com/office/powerpoint/2010/main" val="376017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F975D8-8BAE-40AF-BD50-1AB2A3E4B7BE}" type="slidenum">
              <a:rPr lang="en-GB" smtClean="0"/>
              <a:t>31</a:t>
            </a:fld>
            <a:endParaRPr lang="en-GB"/>
          </a:p>
        </p:txBody>
      </p:sp>
    </p:spTree>
    <p:extLst>
      <p:ext uri="{BB962C8B-B14F-4D97-AF65-F5344CB8AC3E}">
        <p14:creationId xmlns:p14="http://schemas.microsoft.com/office/powerpoint/2010/main" val="119759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a:ea typeface="ＭＳ Ｐゴシック" panose="020B0600070205080204" pitchFamily="34" charset="-128"/>
                <a:cs typeface="Calibri" panose="020F0502020204030204" pitchFamily="34" charset="0"/>
              </a:rPr>
              <a:t>Empirically-oriented </a:t>
            </a:r>
            <a:r>
              <a:rPr lang="en-GB" altLang="en-US" dirty="0">
                <a:ea typeface="ＭＳ Ｐゴシック" panose="020B0600070205080204" pitchFamily="34" charset="-128"/>
                <a:cs typeface="Calibri" panose="020F0502020204030204" pitchFamily="34" charset="0"/>
              </a:rPr>
              <a:t>presentation today</a:t>
            </a:r>
            <a:r>
              <a:rPr lang="en-GB" altLang="en-US">
                <a:ea typeface="ＭＳ Ｐゴシック" panose="020B0600070205080204" pitchFamily="34" charset="-128"/>
                <a:cs typeface="Calibri" panose="020F0502020204030204" pitchFamily="34" charset="0"/>
              </a:rPr>
              <a:t>. </a:t>
            </a:r>
          </a:p>
          <a:p>
            <a:pPr>
              <a:spcBef>
                <a:spcPct val="0"/>
              </a:spcBef>
            </a:pPr>
            <a:endParaRPr lang="en-GB" altLang="en-US" dirty="0">
              <a:ea typeface="ＭＳ Ｐゴシック" panose="020B0600070205080204" pitchFamily="34" charset="-128"/>
              <a:cs typeface="Calibri" panose="020F0502020204030204" pitchFamily="34" charset="0"/>
            </a:endParaRPr>
          </a:p>
          <a:p>
            <a:pPr>
              <a:spcBef>
                <a:spcPct val="0"/>
              </a:spcBef>
            </a:pPr>
            <a:r>
              <a:rPr lang="en-GB" altLang="en-US" dirty="0">
                <a:ea typeface="ＭＳ Ｐゴシック" panose="020B0600070205080204" pitchFamily="34" charset="-128"/>
                <a:cs typeface="Calibri" panose="020F0502020204030204" pitchFamily="34" charset="0"/>
              </a:rPr>
              <a:t>Although our project took place in the Covid context,  the project is primarily about Young People’s experience of insecure and precarious work. </a:t>
            </a:r>
          </a:p>
          <a:p>
            <a:pPr>
              <a:spcBef>
                <a:spcPct val="0"/>
              </a:spcBef>
            </a:pPr>
            <a:r>
              <a:rPr lang="en-GB" dirty="0">
                <a:solidFill>
                  <a:srgbClr val="000000"/>
                </a:solidFill>
                <a:ea typeface="ＭＳ Ｐゴシック" panose="020B0600070205080204" pitchFamily="34" charset="-128"/>
                <a:cs typeface="Calibri" panose="020F0502020204030204" pitchFamily="34" charset="0"/>
              </a:rPr>
              <a:t>Our project was funded by a small grant from the British Academy.</a:t>
            </a:r>
          </a:p>
          <a:p>
            <a:pPr>
              <a:spcBef>
                <a:spcPct val="0"/>
              </a:spcBef>
            </a:pPr>
            <a:endParaRPr lang="en-GB" dirty="0">
              <a:solidFill>
                <a:srgbClr val="000000"/>
              </a:solidFill>
              <a:ea typeface="ＭＳ Ｐゴシック" panose="020B0600070205080204" pitchFamily="34" charset="-128"/>
              <a:cs typeface="Calibri" panose="020F0502020204030204" pitchFamily="34" charset="0"/>
            </a:endParaRPr>
          </a:p>
          <a:p>
            <a:pPr>
              <a:spcBef>
                <a:spcPct val="0"/>
              </a:spcBef>
            </a:pPr>
            <a:r>
              <a:rPr lang="en-GB" dirty="0">
                <a:solidFill>
                  <a:srgbClr val="000000"/>
                </a:solidFill>
                <a:ea typeface="ＭＳ Ｐゴシック" panose="020B0600070205080204" pitchFamily="34" charset="-128"/>
                <a:cs typeface="Calibri" panose="020F0502020204030204" pitchFamily="34" charset="0"/>
              </a:rPr>
              <a:t>Today - will use the concept of Decent Work to discuss YP’s perspectives and experience. </a:t>
            </a:r>
            <a:endParaRPr lang="en-GB" dirty="0">
              <a:solidFill>
                <a:srgbClr val="000000"/>
              </a:solidFill>
            </a:endParaRPr>
          </a:p>
          <a:p>
            <a:endParaRPr lang="en-GB" dirty="0"/>
          </a:p>
        </p:txBody>
      </p:sp>
      <p:sp>
        <p:nvSpPr>
          <p:cNvPr id="4" name="Slide Number Placeholder 3"/>
          <p:cNvSpPr>
            <a:spLocks noGrp="1"/>
          </p:cNvSpPr>
          <p:nvPr>
            <p:ph type="sldNum" sz="quarter" idx="10"/>
          </p:nvPr>
        </p:nvSpPr>
        <p:spPr/>
        <p:txBody>
          <a:bodyPr/>
          <a:lstStyle/>
          <a:p>
            <a:fld id="{6EF975D8-8BAE-40AF-BD50-1AB2A3E4B7BE}" type="slidenum">
              <a:rPr lang="en-GB" smtClean="0"/>
              <a:t>2</a:t>
            </a:fld>
            <a:endParaRPr lang="en-GB"/>
          </a:p>
        </p:txBody>
      </p:sp>
    </p:spTree>
    <p:extLst>
      <p:ext uri="{BB962C8B-B14F-4D97-AF65-F5344CB8AC3E}">
        <p14:creationId xmlns:p14="http://schemas.microsoft.com/office/powerpoint/2010/main" val="3392666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F975D8-8BAE-40AF-BD50-1AB2A3E4B7BE}" type="slidenum">
              <a:rPr lang="en-GB" smtClean="0"/>
              <a:t>32</a:t>
            </a:fld>
            <a:endParaRPr lang="en-GB"/>
          </a:p>
        </p:txBody>
      </p:sp>
    </p:spTree>
    <p:extLst>
      <p:ext uri="{BB962C8B-B14F-4D97-AF65-F5344CB8AC3E}">
        <p14:creationId xmlns:p14="http://schemas.microsoft.com/office/powerpoint/2010/main" val="418449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were some of the ideas that influenced the project. </a:t>
            </a:r>
          </a:p>
          <a:p>
            <a:r>
              <a:rPr lang="en-GB" dirty="0"/>
              <a:t>I am in a Decent Work and Productivity Research Centre and committed to this UN SDG – despite this being an international goal we know there are widespread fears re the erosion of decent work for many people in both typical and atypical work.  </a:t>
            </a:r>
          </a:p>
          <a:p>
            <a:r>
              <a:rPr lang="en-GB" dirty="0"/>
              <a:t>Four pillars of DW inform how I present data later. </a:t>
            </a:r>
          </a:p>
          <a:p>
            <a:r>
              <a:rPr lang="en-GB" dirty="0" err="1"/>
              <a:t>Blustein’s</a:t>
            </a:r>
            <a:r>
              <a:rPr lang="en-GB" dirty="0"/>
              <a:t> Psychology of working theory – is a theory from vocational psychology which embraces more sociological thinking. He and his co-authors have made an important contribution to discussions of Decent Work, arguing that the four pillars neglect issues surrounding meaning and purpose in work. They argue that decent work ‘with meaning and purpose’ should allow for workers to have survival and power; but also social connection and contribution; self-determination. They also argue more attention should be given to those who are struggling in careers research and practice. Many of the theories make assumptions about people having choices and typically successful careers.</a:t>
            </a:r>
          </a:p>
          <a:p>
            <a:r>
              <a:rPr lang="en-GB" dirty="0"/>
              <a:t>Also aware of Furlong et </a:t>
            </a:r>
            <a:r>
              <a:rPr lang="en-GB" dirty="0" err="1"/>
              <a:t>al’s</a:t>
            </a:r>
            <a:r>
              <a:rPr lang="en-GB" dirty="0"/>
              <a:t> typology  of three types of young worker.  </a:t>
            </a:r>
          </a:p>
          <a:p>
            <a:r>
              <a:rPr lang="en-GB" dirty="0"/>
              <a:t>The Covid pandemic also drew my interest to work with captures lives in limbo – useful phrases such as….</a:t>
            </a:r>
          </a:p>
        </p:txBody>
      </p:sp>
      <p:sp>
        <p:nvSpPr>
          <p:cNvPr id="4" name="Slide Number Placeholder 3"/>
          <p:cNvSpPr>
            <a:spLocks noGrp="1"/>
          </p:cNvSpPr>
          <p:nvPr>
            <p:ph type="sldNum" sz="quarter" idx="5"/>
          </p:nvPr>
        </p:nvSpPr>
        <p:spPr/>
        <p:txBody>
          <a:bodyPr/>
          <a:lstStyle/>
          <a:p>
            <a:fld id="{6EF975D8-8BAE-40AF-BD50-1AB2A3E4B7BE}" type="slidenum">
              <a:rPr lang="en-GB" smtClean="0"/>
              <a:t>3</a:t>
            </a:fld>
            <a:endParaRPr lang="en-GB"/>
          </a:p>
        </p:txBody>
      </p:sp>
    </p:spTree>
    <p:extLst>
      <p:ext uri="{BB962C8B-B14F-4D97-AF65-F5344CB8AC3E}">
        <p14:creationId xmlns:p14="http://schemas.microsoft.com/office/powerpoint/2010/main" val="259393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 many regions much career and employment support work is subject to funding rounds so work is not open-ended.</a:t>
            </a:r>
          </a:p>
          <a:p>
            <a:r>
              <a:rPr lang="en-GB" dirty="0"/>
              <a:t>As I speak there is an tendering process for a new £10 million project for YP who are NEET in GM. May appear promising but comes as the funding for other projects has finished. </a:t>
            </a:r>
          </a:p>
          <a:p>
            <a:endParaRPr lang="en-GB" dirty="0"/>
          </a:p>
          <a:p>
            <a:r>
              <a:rPr lang="en-GB" dirty="0"/>
              <a:t>We did ask YP about their views of Political action in improving work for YP.</a:t>
            </a:r>
          </a:p>
        </p:txBody>
      </p:sp>
      <p:sp>
        <p:nvSpPr>
          <p:cNvPr id="4" name="Slide Number Placeholder 3"/>
          <p:cNvSpPr>
            <a:spLocks noGrp="1"/>
          </p:cNvSpPr>
          <p:nvPr>
            <p:ph type="sldNum" sz="quarter" idx="5"/>
          </p:nvPr>
        </p:nvSpPr>
        <p:spPr/>
        <p:txBody>
          <a:bodyPr/>
          <a:lstStyle/>
          <a:p>
            <a:fld id="{6EF975D8-8BAE-40AF-BD50-1AB2A3E4B7BE}" type="slidenum">
              <a:rPr lang="en-GB" smtClean="0"/>
              <a:t>4</a:t>
            </a:fld>
            <a:endParaRPr lang="en-GB"/>
          </a:p>
        </p:txBody>
      </p:sp>
    </p:spTree>
    <p:extLst>
      <p:ext uri="{BB962C8B-B14F-4D97-AF65-F5344CB8AC3E}">
        <p14:creationId xmlns:p14="http://schemas.microsoft.com/office/powerpoint/2010/main" val="3842623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F975D8-8BAE-40AF-BD50-1AB2A3E4B7BE}" type="slidenum">
              <a:rPr lang="en-GB" smtClean="0"/>
              <a:t>5</a:t>
            </a:fld>
            <a:endParaRPr lang="en-GB"/>
          </a:p>
        </p:txBody>
      </p:sp>
    </p:spTree>
    <p:extLst>
      <p:ext uri="{BB962C8B-B14F-4D97-AF65-F5344CB8AC3E}">
        <p14:creationId xmlns:p14="http://schemas.microsoft.com/office/powerpoint/2010/main" val="2243290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project is a small one based in GM. Priority was sectors hard-hit by pandemic, we have recruited 21 participants. We also have a small Advisory Group who we have consulted with.</a:t>
            </a:r>
          </a:p>
        </p:txBody>
      </p:sp>
      <p:sp>
        <p:nvSpPr>
          <p:cNvPr id="4" name="Slide Number Placeholder 3"/>
          <p:cNvSpPr>
            <a:spLocks noGrp="1"/>
          </p:cNvSpPr>
          <p:nvPr>
            <p:ph type="sldNum" sz="quarter" idx="10"/>
          </p:nvPr>
        </p:nvSpPr>
        <p:spPr/>
        <p:txBody>
          <a:bodyPr/>
          <a:lstStyle/>
          <a:p>
            <a:fld id="{0E304866-2C2A-42FD-8B7D-20442F521CAD}" type="slidenum">
              <a:rPr lang="en-GB" smtClean="0"/>
              <a:t>6</a:t>
            </a:fld>
            <a:endParaRPr lang="en-GB"/>
          </a:p>
        </p:txBody>
      </p:sp>
    </p:spTree>
    <p:extLst>
      <p:ext uri="{BB962C8B-B14F-4D97-AF65-F5344CB8AC3E}">
        <p14:creationId xmlns:p14="http://schemas.microsoft.com/office/powerpoint/2010/main" val="251904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Sample was geared towards more highly qualified, </a:t>
            </a:r>
            <a:r>
              <a:rPr lang="en-GB" dirty="0" err="1"/>
              <a:t>ie</a:t>
            </a:r>
            <a:r>
              <a:rPr lang="en-GB" dirty="0"/>
              <a:t> students and graduates. </a:t>
            </a:r>
          </a:p>
          <a:p>
            <a:r>
              <a:rPr lang="en-GB" dirty="0"/>
              <a:t>Using Furlong et </a:t>
            </a:r>
            <a:r>
              <a:rPr lang="en-GB" dirty="0" err="1"/>
              <a:t>al’s</a:t>
            </a:r>
            <a:r>
              <a:rPr lang="en-GB" dirty="0"/>
              <a:t> typology though only one or two could be considered to be in traditional work yet, there were more that were in a liminal rather than marginal work situation. Covid recruitment relied on virtual methods which limited ability to reach more marginalised YP.</a:t>
            </a:r>
          </a:p>
          <a:p>
            <a:endParaRPr lang="en-GB" dirty="0"/>
          </a:p>
          <a:p>
            <a:r>
              <a:rPr lang="en-GB" dirty="0"/>
              <a:t>Age:  19-21 (n7), 22-25 (n10), 26-30 (n4)</a:t>
            </a:r>
          </a:p>
          <a:p>
            <a:r>
              <a:rPr lang="en-GB" dirty="0"/>
              <a:t>Gender: Women (n15), Men (n6)</a:t>
            </a:r>
          </a:p>
          <a:p>
            <a:r>
              <a:rPr lang="en-GB" dirty="0"/>
              <a:t>Ethnicity: Asian/Asian British (n3), Mixed (n3), White (n15)</a:t>
            </a:r>
          </a:p>
          <a:p>
            <a:r>
              <a:rPr lang="en-GB" dirty="0"/>
              <a:t>Disability: None (n12), Learning difficulty (n2), Mental health issue (n4), Other (n3)</a:t>
            </a:r>
          </a:p>
          <a:p>
            <a:r>
              <a:rPr lang="en-GB" dirty="0"/>
              <a:t>Family background: Higher (n10), Intermediate (n4), Routine (n3), Disabled and cannot work (n1), Undetermined (n3) </a:t>
            </a:r>
            <a:r>
              <a:rPr lang="en-GB" dirty="0">
                <a:solidFill>
                  <a:srgbClr val="FF0000"/>
                </a:solidFill>
              </a:rPr>
              <a:t>check</a:t>
            </a:r>
          </a:p>
          <a:p>
            <a:r>
              <a:rPr lang="en-GB" dirty="0"/>
              <a:t>Location: Family home (n5), Student Accommodation (n8), Independent (n8)  </a:t>
            </a:r>
          </a:p>
          <a:p>
            <a:endParaRPr lang="en-GB" dirty="0"/>
          </a:p>
        </p:txBody>
      </p:sp>
      <p:sp>
        <p:nvSpPr>
          <p:cNvPr id="4" name="Slide Number Placeholder 3"/>
          <p:cNvSpPr>
            <a:spLocks noGrp="1"/>
          </p:cNvSpPr>
          <p:nvPr>
            <p:ph type="sldNum" sz="quarter" idx="5"/>
          </p:nvPr>
        </p:nvSpPr>
        <p:spPr/>
        <p:txBody>
          <a:bodyPr/>
          <a:lstStyle/>
          <a:p>
            <a:fld id="{6EF975D8-8BAE-40AF-BD50-1AB2A3E4B7BE}" type="slidenum">
              <a:rPr lang="en-GB" smtClean="0"/>
              <a:t>7</a:t>
            </a:fld>
            <a:endParaRPr lang="en-GB"/>
          </a:p>
        </p:txBody>
      </p:sp>
    </p:spTree>
    <p:extLst>
      <p:ext uri="{BB962C8B-B14F-4D97-AF65-F5344CB8AC3E}">
        <p14:creationId xmlns:p14="http://schemas.microsoft.com/office/powerpoint/2010/main" val="466007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EF975D8-8BAE-40AF-BD50-1AB2A3E4B7BE}" type="slidenum">
              <a:rPr lang="en-GB" smtClean="0"/>
              <a:t>8</a:t>
            </a:fld>
            <a:endParaRPr lang="en-GB"/>
          </a:p>
        </p:txBody>
      </p:sp>
    </p:spTree>
    <p:extLst>
      <p:ext uri="{BB962C8B-B14F-4D97-AF65-F5344CB8AC3E}">
        <p14:creationId xmlns:p14="http://schemas.microsoft.com/office/powerpoint/2010/main" val="274231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Later in the year we are inviting participants in and we will talk to them about what they think individuals, employers and politicians can do in order to improve work for young people.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975D8-8BAE-40AF-BD50-1AB2A3E4B7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127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Steel title">
    <p:spTree>
      <p:nvGrpSpPr>
        <p:cNvPr id="1" name=""/>
        <p:cNvGrpSpPr/>
        <p:nvPr/>
      </p:nvGrpSpPr>
      <p:grpSpPr>
        <a:xfrm>
          <a:off x="0" y="0"/>
          <a:ext cx="0" cy="0"/>
          <a:chOff x="0" y="0"/>
          <a:chExt cx="0" cy="0"/>
        </a:xfrm>
      </p:grpSpPr>
      <p:sp>
        <p:nvSpPr>
          <p:cNvPr id="8" name="Title 1"/>
          <p:cNvSpPr>
            <a:spLocks noGrp="1"/>
          </p:cNvSpPr>
          <p:nvPr>
            <p:ph type="ctrTitle"/>
          </p:nvPr>
        </p:nvSpPr>
        <p:spPr>
          <a:xfrm>
            <a:off x="383117" y="1996257"/>
            <a:ext cx="9144000" cy="488329"/>
          </a:xfrm>
        </p:spPr>
        <p:txBody>
          <a:bodyPr anchor="b">
            <a:noAutofit/>
          </a:bodyPr>
          <a:lstStyle>
            <a:lvl1pPr algn="l">
              <a:defRPr sz="2880" b="0" i="0">
                <a:latin typeface="Calibri" charset="0"/>
                <a:ea typeface="Calibri" charset="0"/>
                <a:cs typeface="Calibri" charset="0"/>
              </a:defRPr>
            </a:lvl1pPr>
          </a:lstStyle>
          <a:p>
            <a:r>
              <a:rPr lang="en-US"/>
              <a:t>Click to edit Master title style</a:t>
            </a:r>
            <a:endParaRPr lang="en-US" dirty="0"/>
          </a:p>
        </p:txBody>
      </p:sp>
      <p:sp>
        <p:nvSpPr>
          <p:cNvPr id="11" name="Text Placeholder 9"/>
          <p:cNvSpPr>
            <a:spLocks noGrp="1"/>
          </p:cNvSpPr>
          <p:nvPr>
            <p:ph type="body" sz="quarter" idx="13"/>
          </p:nvPr>
        </p:nvSpPr>
        <p:spPr>
          <a:xfrm>
            <a:off x="383122" y="3087386"/>
            <a:ext cx="11425767" cy="746125"/>
          </a:xfrm>
          <a:noFill/>
        </p:spPr>
        <p:txBody>
          <a:bodyPr>
            <a:noAutofit/>
          </a:bodyPr>
          <a:lstStyle>
            <a:lvl1pPr marL="0" indent="0">
              <a:buNone/>
              <a:defRPr sz="5760" b="1" i="0">
                <a:solidFill>
                  <a:schemeClr val="bg1"/>
                </a:solidFill>
                <a:latin typeface="Calibri" charset="0"/>
                <a:ea typeface="Calibri" charset="0"/>
                <a:cs typeface="Calibri"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Edit Master text styles</a:t>
            </a:r>
          </a:p>
        </p:txBody>
      </p:sp>
      <p:sp>
        <p:nvSpPr>
          <p:cNvPr id="9" name="Subtitle 2"/>
          <p:cNvSpPr>
            <a:spLocks noGrp="1"/>
          </p:cNvSpPr>
          <p:nvPr>
            <p:ph type="subTitle" idx="1"/>
          </p:nvPr>
        </p:nvSpPr>
        <p:spPr>
          <a:xfrm>
            <a:off x="383121" y="2459647"/>
            <a:ext cx="11425767" cy="565390"/>
          </a:xfrm>
        </p:spPr>
        <p:txBody>
          <a:bodyPr>
            <a:noAutofit/>
          </a:bodyPr>
          <a:lstStyle>
            <a:lvl1pPr marL="0" indent="0" algn="l">
              <a:buNone/>
              <a:defRPr sz="5760" b="1" i="0">
                <a:solidFill>
                  <a:schemeClr val="tx1"/>
                </a:solidFill>
                <a:latin typeface="Calibri" charset="0"/>
                <a:ea typeface="Calibri" charset="0"/>
                <a:cs typeface="Calibri"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F2F3DCA-AD70-894D-B444-1AC203EE9DB3}"/>
              </a:ext>
            </a:extLst>
          </p:cNvPr>
          <p:cNvSpPr>
            <a:spLocks noGrp="1"/>
          </p:cNvSpPr>
          <p:nvPr>
            <p:ph type="dt" sz="half" idx="14"/>
          </p:nvPr>
        </p:nvSpPr>
        <p:spPr/>
        <p:txBody>
          <a:bodyPr/>
          <a:lstStyle>
            <a:lvl1pPr>
              <a:defRPr/>
            </a:lvl1pPr>
          </a:lstStyle>
          <a:p>
            <a:pPr>
              <a:defRPr/>
            </a:pPr>
            <a:fld id="{376ECDB9-02CB-4B5D-BA08-F255ED1803A9}" type="datetimeFigureOut">
              <a:rPr lang="en-US" altLang="en-US"/>
              <a:pPr>
                <a:defRPr/>
              </a:pPr>
              <a:t>12/5/2021</a:t>
            </a:fld>
            <a:endParaRPr lang="en-US" altLang="en-US"/>
          </a:p>
        </p:txBody>
      </p:sp>
      <p:sp>
        <p:nvSpPr>
          <p:cNvPr id="6" name="Footer Placeholder 4">
            <a:extLst>
              <a:ext uri="{FF2B5EF4-FFF2-40B4-BE49-F238E27FC236}">
                <a16:creationId xmlns:a16="http://schemas.microsoft.com/office/drawing/2014/main" id="{F3DA8AF7-A598-8748-A727-77451F4A0B8B}"/>
              </a:ext>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E83EB85-452E-E047-97B6-8F15E109654F}"/>
              </a:ext>
            </a:extLst>
          </p:cNvPr>
          <p:cNvSpPr>
            <a:spLocks noGrp="1"/>
          </p:cNvSpPr>
          <p:nvPr>
            <p:ph type="sldNum" sz="quarter" idx="16"/>
          </p:nvPr>
        </p:nvSpPr>
        <p:spPr/>
        <p:txBody>
          <a:bodyPr/>
          <a:lstStyle>
            <a:lvl1pPr>
              <a:defRPr/>
            </a:lvl1pPr>
          </a:lstStyle>
          <a:p>
            <a:pPr>
              <a:defRPr/>
            </a:pPr>
            <a:fld id="{3A992C12-086E-4D05-8A9A-EFA8DBB8D4F7}" type="slidenum">
              <a:rPr lang="en-US" altLang="en-US"/>
              <a:pPr>
                <a:defRPr/>
              </a:pPr>
              <a:t>‹#›</a:t>
            </a:fld>
            <a:endParaRPr lang="en-US" altLang="en-US"/>
          </a:p>
        </p:txBody>
      </p:sp>
    </p:spTree>
    <p:extLst>
      <p:ext uri="{BB962C8B-B14F-4D97-AF65-F5344CB8AC3E}">
        <p14:creationId xmlns:p14="http://schemas.microsoft.com/office/powerpoint/2010/main" val="276296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Whit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294490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254048D-9CFB-4617-97B1-CA729FB40570}" type="datetimeFigureOut">
              <a:rPr lang="en-GB" smtClean="0"/>
              <a:t>05/12/2021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9F30F2-0016-4E16-A984-9B5DEA3FBD9E}" type="slidenum">
              <a:rPr lang="en-GB" smtClean="0"/>
              <a:t>‹#›</a:t>
            </a:fld>
            <a:endParaRPr lang="en-GB"/>
          </a:p>
        </p:txBody>
      </p:sp>
    </p:spTree>
    <p:extLst>
      <p:ext uri="{BB962C8B-B14F-4D97-AF65-F5344CB8AC3E}">
        <p14:creationId xmlns:p14="http://schemas.microsoft.com/office/powerpoint/2010/main" val="1030122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hite text alt">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accent1"/>
                </a:solidFill>
              </a:defRPr>
            </a:lvl1pPr>
          </a:lstStyle>
          <a:p>
            <a:r>
              <a:rPr lang="en-US" dirty="0"/>
              <a:t>Click to edit Master title style</a:t>
            </a:r>
          </a:p>
        </p:txBody>
      </p:sp>
      <p:sp>
        <p:nvSpPr>
          <p:cNvPr id="9" name="Text Placeholder 6"/>
          <p:cNvSpPr>
            <a:spLocks noGrp="1"/>
          </p:cNvSpPr>
          <p:nvPr>
            <p:ph type="body" sz="quarter" idx="13"/>
          </p:nvPr>
        </p:nvSpPr>
        <p:spPr>
          <a:xfrm>
            <a:off x="383118" y="2151571"/>
            <a:ext cx="11425767" cy="3705226"/>
          </a:xfrm>
        </p:spPr>
        <p:txBody>
          <a:bodyPr/>
          <a:lstStyle>
            <a:lvl1pPr>
              <a:lnSpc>
                <a:spcPts val="3120"/>
              </a:lnSpc>
              <a:defRPr b="0" i="0">
                <a:latin typeface="Calibri" charset="0"/>
                <a:ea typeface="Calibri" charset="0"/>
                <a:cs typeface="Calibri" charset="0"/>
              </a:defRPr>
            </a:lvl1pPr>
            <a:lvl2pPr>
              <a:lnSpc>
                <a:spcPts val="3120"/>
              </a:lnSpc>
              <a:spcBef>
                <a:spcPts val="0"/>
              </a:spcBef>
              <a:defRPr b="0" i="0">
                <a:latin typeface="Calibri" charset="0"/>
                <a:ea typeface="Calibri" charset="0"/>
                <a:cs typeface="Calibri" charset="0"/>
              </a:defRPr>
            </a:lvl2pPr>
            <a:lvl3pPr>
              <a:lnSpc>
                <a:spcPts val="3120"/>
              </a:lnSpc>
              <a:spcBef>
                <a:spcPts val="0"/>
              </a:spcBef>
              <a:defRPr b="0" i="0">
                <a:latin typeface="Calibri" charset="0"/>
                <a:ea typeface="Calibri" charset="0"/>
                <a:cs typeface="Calibri" charset="0"/>
              </a:defRPr>
            </a:lvl3pPr>
            <a:lvl4pPr>
              <a:lnSpc>
                <a:spcPts val="3120"/>
              </a:lnSpc>
              <a:spcBef>
                <a:spcPts val="0"/>
              </a:spcBef>
              <a:defRPr b="0" i="0">
                <a:latin typeface="Calibri" charset="0"/>
                <a:ea typeface="Calibri" charset="0"/>
                <a:cs typeface="Calibri" charset="0"/>
              </a:defRPr>
            </a:lvl4pPr>
            <a:lvl5pPr>
              <a:lnSpc>
                <a:spcPts val="3120"/>
              </a:lnSpc>
              <a:spcBef>
                <a:spcPts val="0"/>
              </a:spcBef>
              <a:defRPr b="0" i="0">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D615C7-E9DA-D745-948B-600D38ADFEFE}"/>
              </a:ext>
            </a:extLst>
          </p:cNvPr>
          <p:cNvSpPr>
            <a:spLocks noGrp="1"/>
          </p:cNvSpPr>
          <p:nvPr>
            <p:ph type="dt" sz="half" idx="14"/>
          </p:nvPr>
        </p:nvSpPr>
        <p:spPr/>
        <p:txBody>
          <a:bodyPr/>
          <a:lstStyle>
            <a:lvl1pPr>
              <a:defRPr/>
            </a:lvl1pPr>
          </a:lstStyle>
          <a:p>
            <a:pPr>
              <a:defRPr/>
            </a:pPr>
            <a:fld id="{4D91B75C-D52D-472E-9A12-078DD148A6AB}" type="datetimeFigureOut">
              <a:rPr lang="en-US" altLang="en-US"/>
              <a:pPr>
                <a:defRPr/>
              </a:pPr>
              <a:t>12/5/2021</a:t>
            </a:fld>
            <a:endParaRPr lang="en-US" altLang="en-US"/>
          </a:p>
        </p:txBody>
      </p:sp>
      <p:sp>
        <p:nvSpPr>
          <p:cNvPr id="5" name="Footer Placeholder 4">
            <a:extLst>
              <a:ext uri="{FF2B5EF4-FFF2-40B4-BE49-F238E27FC236}">
                <a16:creationId xmlns:a16="http://schemas.microsoft.com/office/drawing/2014/main" id="{5440ADF6-D8FF-6D41-BA35-5347607F44EF}"/>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2E63276-1225-5E47-AE8D-A674856B4942}"/>
              </a:ext>
            </a:extLst>
          </p:cNvPr>
          <p:cNvSpPr>
            <a:spLocks noGrp="1"/>
          </p:cNvSpPr>
          <p:nvPr>
            <p:ph type="sldNum" sz="quarter" idx="16"/>
          </p:nvPr>
        </p:nvSpPr>
        <p:spPr/>
        <p:txBody>
          <a:bodyPr/>
          <a:lstStyle>
            <a:lvl1pPr>
              <a:defRPr/>
            </a:lvl1pPr>
          </a:lstStyle>
          <a:p>
            <a:pPr>
              <a:defRPr/>
            </a:pPr>
            <a:fld id="{067C0608-1EE6-49C8-945E-8AAB50B69A23}" type="slidenum">
              <a:rPr lang="en-US" altLang="en-US"/>
              <a:pPr>
                <a:defRPr/>
              </a:pPr>
              <a:t>‹#›</a:t>
            </a:fld>
            <a:endParaRPr lang="en-US" altLang="en-US"/>
          </a:p>
        </p:txBody>
      </p:sp>
    </p:spTree>
    <p:extLst>
      <p:ext uri="{BB962C8B-B14F-4D97-AF65-F5344CB8AC3E}">
        <p14:creationId xmlns:p14="http://schemas.microsoft.com/office/powerpoint/2010/main" val="3599181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8F0BA-7EBB-446D-846E-32FF1336FCB4}" type="datetimeFigureOut">
              <a:rPr lang="en-GB" smtClean="0"/>
              <a:t>05/12/2021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F22DCD-4B2E-41AD-89C1-B93E3AF36F69}" type="slidenum">
              <a:rPr lang="en-GB" smtClean="0"/>
              <a:t>‹#›</a:t>
            </a:fld>
            <a:endParaRPr lang="en-GB"/>
          </a:p>
        </p:txBody>
      </p:sp>
    </p:spTree>
    <p:extLst>
      <p:ext uri="{BB962C8B-B14F-4D97-AF65-F5344CB8AC3E}">
        <p14:creationId xmlns:p14="http://schemas.microsoft.com/office/powerpoint/2010/main" val="188952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B8F0BA-7EBB-446D-846E-32FF1336FCB4}" type="datetimeFigureOut">
              <a:rPr lang="en-GB" smtClean="0"/>
              <a:t>05/12/2021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F22DCD-4B2E-41AD-89C1-B93E3AF36F69}" type="slidenum">
              <a:rPr lang="en-GB" smtClean="0"/>
              <a:t>‹#›</a:t>
            </a:fld>
            <a:endParaRPr lang="en-GB"/>
          </a:p>
        </p:txBody>
      </p:sp>
    </p:spTree>
    <p:extLst>
      <p:ext uri="{BB962C8B-B14F-4D97-AF65-F5344CB8AC3E}">
        <p14:creationId xmlns:p14="http://schemas.microsoft.com/office/powerpoint/2010/main" val="1651007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ck title">
    <p:spTree>
      <p:nvGrpSpPr>
        <p:cNvPr id="1" name=""/>
        <p:cNvGrpSpPr/>
        <p:nvPr/>
      </p:nvGrpSpPr>
      <p:grpSpPr>
        <a:xfrm>
          <a:off x="0" y="0"/>
          <a:ext cx="0" cy="0"/>
          <a:chOff x="0" y="0"/>
          <a:chExt cx="0" cy="0"/>
        </a:xfrm>
      </p:grpSpPr>
      <p:sp>
        <p:nvSpPr>
          <p:cNvPr id="8" name="Title 1"/>
          <p:cNvSpPr>
            <a:spLocks noGrp="1"/>
          </p:cNvSpPr>
          <p:nvPr>
            <p:ph type="ctrTitle"/>
          </p:nvPr>
        </p:nvSpPr>
        <p:spPr>
          <a:xfrm>
            <a:off x="383117" y="2035919"/>
            <a:ext cx="9144000" cy="448668"/>
          </a:xfrm>
        </p:spPr>
        <p:txBody>
          <a:bodyPr anchor="b">
            <a:noAutofit/>
          </a:bodyPr>
          <a:lstStyle>
            <a:lvl1pPr algn="l">
              <a:defRPr sz="2880" b="0" i="0">
                <a:latin typeface="Calibri" charset="0"/>
                <a:ea typeface="Calibri" charset="0"/>
                <a:cs typeface="Calibri" charset="0"/>
              </a:defRPr>
            </a:lvl1pPr>
          </a:lstStyle>
          <a:p>
            <a:r>
              <a:rPr lang="en-US"/>
              <a:t>Click to edit Master title style</a:t>
            </a:r>
            <a:endParaRPr lang="en-US" dirty="0"/>
          </a:p>
        </p:txBody>
      </p:sp>
      <p:sp>
        <p:nvSpPr>
          <p:cNvPr id="11" name="Text Placeholder 9"/>
          <p:cNvSpPr>
            <a:spLocks noGrp="1"/>
          </p:cNvSpPr>
          <p:nvPr>
            <p:ph type="body" sz="quarter" idx="13"/>
          </p:nvPr>
        </p:nvSpPr>
        <p:spPr>
          <a:xfrm>
            <a:off x="383122" y="3087386"/>
            <a:ext cx="11425767" cy="746125"/>
          </a:xfrm>
          <a:noFill/>
        </p:spPr>
        <p:txBody>
          <a:bodyPr>
            <a:noAutofit/>
          </a:bodyPr>
          <a:lstStyle>
            <a:lvl1pPr marL="0" indent="0">
              <a:buNone/>
              <a:defRPr sz="5760" b="1" i="0">
                <a:solidFill>
                  <a:srgbClr val="00B9BD"/>
                </a:solidFill>
                <a:latin typeface="Calibri" charset="0"/>
                <a:ea typeface="Calibri" charset="0"/>
                <a:cs typeface="Calibri"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9" name="Subtitle 2"/>
          <p:cNvSpPr>
            <a:spLocks noGrp="1"/>
          </p:cNvSpPr>
          <p:nvPr>
            <p:ph type="subTitle" idx="1"/>
          </p:nvPr>
        </p:nvSpPr>
        <p:spPr>
          <a:xfrm>
            <a:off x="383121" y="2459647"/>
            <a:ext cx="11425767" cy="565390"/>
          </a:xfrm>
        </p:spPr>
        <p:txBody>
          <a:bodyPr>
            <a:noAutofit/>
          </a:bodyPr>
          <a:lstStyle>
            <a:lvl1pPr marL="0" indent="0" algn="l">
              <a:buNone/>
              <a:defRPr sz="5760" b="1" i="0">
                <a:latin typeface="Calibri" charset="0"/>
                <a:ea typeface="Calibri" charset="0"/>
                <a:cs typeface="Calibri"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B83455B8-C148-C54B-BED4-44D45BFF0C06}"/>
              </a:ext>
            </a:extLst>
          </p:cNvPr>
          <p:cNvSpPr>
            <a:spLocks noGrp="1"/>
          </p:cNvSpPr>
          <p:nvPr>
            <p:ph type="dt" sz="half" idx="14"/>
          </p:nvPr>
        </p:nvSpPr>
        <p:spPr/>
        <p:txBody>
          <a:bodyPr/>
          <a:lstStyle>
            <a:lvl1pPr>
              <a:defRPr/>
            </a:lvl1pPr>
          </a:lstStyle>
          <a:p>
            <a:pPr>
              <a:defRPr/>
            </a:pPr>
            <a:fld id="{5BD0A10B-DE75-4250-89E7-780A1FA467A0}" type="datetimeFigureOut">
              <a:rPr lang="en-US" altLang="en-US"/>
              <a:pPr>
                <a:defRPr/>
              </a:pPr>
              <a:t>12/5/2021</a:t>
            </a:fld>
            <a:endParaRPr lang="en-US" altLang="en-US"/>
          </a:p>
        </p:txBody>
      </p:sp>
      <p:sp>
        <p:nvSpPr>
          <p:cNvPr id="6" name="Footer Placeholder 4">
            <a:extLst>
              <a:ext uri="{FF2B5EF4-FFF2-40B4-BE49-F238E27FC236}">
                <a16:creationId xmlns:a16="http://schemas.microsoft.com/office/drawing/2014/main" id="{D2DA3024-6465-2149-82DD-A45FB11D7AA0}"/>
              </a:ext>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B9E96D1-C814-254A-92D7-710EC98C9DE6}"/>
              </a:ext>
            </a:extLst>
          </p:cNvPr>
          <p:cNvSpPr>
            <a:spLocks noGrp="1"/>
          </p:cNvSpPr>
          <p:nvPr>
            <p:ph type="sldNum" sz="quarter" idx="16"/>
          </p:nvPr>
        </p:nvSpPr>
        <p:spPr/>
        <p:txBody>
          <a:bodyPr/>
          <a:lstStyle>
            <a:lvl1pPr>
              <a:defRPr/>
            </a:lvl1pPr>
          </a:lstStyle>
          <a:p>
            <a:pPr>
              <a:defRPr/>
            </a:pPr>
            <a:fld id="{00D29E05-2DDB-4871-9914-883622A587EC}" type="slidenum">
              <a:rPr lang="en-US" altLang="en-US"/>
              <a:pPr>
                <a:defRPr/>
              </a:pPr>
              <a:t>‹#›</a:t>
            </a:fld>
            <a:endParaRPr lang="en-US" altLang="en-US"/>
          </a:p>
        </p:txBody>
      </p:sp>
    </p:spTree>
    <p:extLst>
      <p:ext uri="{BB962C8B-B14F-4D97-AF65-F5344CB8AC3E}">
        <p14:creationId xmlns:p14="http://schemas.microsoft.com/office/powerpoint/2010/main" val="265218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ck text">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tx2"/>
                </a:solidFill>
              </a:defRPr>
            </a:lvl1pPr>
          </a:lstStyle>
          <a:p>
            <a:r>
              <a:rPr lang="en-US"/>
              <a:t>Click to edit Master title style</a:t>
            </a:r>
            <a:endParaRPr lang="en-US" dirty="0"/>
          </a:p>
        </p:txBody>
      </p:sp>
      <p:sp>
        <p:nvSpPr>
          <p:cNvPr id="9" name="Text Placeholder 6"/>
          <p:cNvSpPr>
            <a:spLocks noGrp="1"/>
          </p:cNvSpPr>
          <p:nvPr>
            <p:ph type="body" sz="quarter" idx="13"/>
          </p:nvPr>
        </p:nvSpPr>
        <p:spPr>
          <a:xfrm>
            <a:off x="383118" y="2151571"/>
            <a:ext cx="11425767" cy="3705226"/>
          </a:xfrm>
        </p:spPr>
        <p:txBody>
          <a:bodyPr/>
          <a:lstStyle>
            <a:lvl1pPr>
              <a:lnSpc>
                <a:spcPts val="3120"/>
              </a:lnSpc>
              <a:defRPr b="0" i="0">
                <a:latin typeface="Calibri" charset="0"/>
                <a:ea typeface="Calibri" charset="0"/>
                <a:cs typeface="Calibri" charset="0"/>
              </a:defRPr>
            </a:lvl1pPr>
            <a:lvl2pPr>
              <a:lnSpc>
                <a:spcPts val="3120"/>
              </a:lnSpc>
              <a:spcBef>
                <a:spcPts val="0"/>
              </a:spcBef>
              <a:defRPr b="0" i="0">
                <a:latin typeface="Calibri" charset="0"/>
                <a:ea typeface="Calibri" charset="0"/>
                <a:cs typeface="Calibri" charset="0"/>
              </a:defRPr>
            </a:lvl2pPr>
            <a:lvl3pPr>
              <a:lnSpc>
                <a:spcPts val="3120"/>
              </a:lnSpc>
              <a:spcBef>
                <a:spcPts val="0"/>
              </a:spcBef>
              <a:defRPr b="0" i="0">
                <a:latin typeface="Calibri" charset="0"/>
                <a:ea typeface="Calibri" charset="0"/>
                <a:cs typeface="Calibri" charset="0"/>
              </a:defRPr>
            </a:lvl3pPr>
            <a:lvl4pPr>
              <a:lnSpc>
                <a:spcPts val="3120"/>
              </a:lnSpc>
              <a:spcBef>
                <a:spcPts val="0"/>
              </a:spcBef>
              <a:defRPr b="0" i="0">
                <a:latin typeface="Calibri" charset="0"/>
                <a:ea typeface="Calibri" charset="0"/>
                <a:cs typeface="Calibri" charset="0"/>
              </a:defRPr>
            </a:lvl4pPr>
            <a:lvl5pPr>
              <a:lnSpc>
                <a:spcPts val="3120"/>
              </a:lnSpc>
              <a:spcBef>
                <a:spcPts val="0"/>
              </a:spcBef>
              <a:defRPr b="0" i="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3455B8-C148-C54B-BED4-44D45BFF0C06}"/>
              </a:ext>
            </a:extLst>
          </p:cNvPr>
          <p:cNvSpPr>
            <a:spLocks noGrp="1"/>
          </p:cNvSpPr>
          <p:nvPr>
            <p:ph type="dt" sz="half" idx="14"/>
          </p:nvPr>
        </p:nvSpPr>
        <p:spPr/>
        <p:txBody>
          <a:bodyPr/>
          <a:lstStyle>
            <a:lvl1pPr>
              <a:defRPr/>
            </a:lvl1pPr>
          </a:lstStyle>
          <a:p>
            <a:pPr>
              <a:defRPr/>
            </a:pPr>
            <a:fld id="{E9532A8D-1CC9-451E-80C3-A82EDC8A94B8}" type="datetimeFigureOut">
              <a:rPr lang="en-US" altLang="en-US"/>
              <a:pPr>
                <a:defRPr/>
              </a:pPr>
              <a:t>12/5/2021</a:t>
            </a:fld>
            <a:endParaRPr lang="en-US" altLang="en-US"/>
          </a:p>
        </p:txBody>
      </p:sp>
      <p:sp>
        <p:nvSpPr>
          <p:cNvPr id="5" name="Footer Placeholder 4">
            <a:extLst>
              <a:ext uri="{FF2B5EF4-FFF2-40B4-BE49-F238E27FC236}">
                <a16:creationId xmlns:a16="http://schemas.microsoft.com/office/drawing/2014/main" id="{D2DA3024-6465-2149-82DD-A45FB11D7AA0}"/>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B9E96D1-C814-254A-92D7-710EC98C9DE6}"/>
              </a:ext>
            </a:extLst>
          </p:cNvPr>
          <p:cNvSpPr>
            <a:spLocks noGrp="1"/>
          </p:cNvSpPr>
          <p:nvPr>
            <p:ph type="sldNum" sz="quarter" idx="16"/>
          </p:nvPr>
        </p:nvSpPr>
        <p:spPr/>
        <p:txBody>
          <a:bodyPr/>
          <a:lstStyle>
            <a:lvl1pPr>
              <a:defRPr/>
            </a:lvl1pPr>
          </a:lstStyle>
          <a:p>
            <a:pPr>
              <a:defRPr/>
            </a:pPr>
            <a:fld id="{52FB57F1-1E1A-4D44-B2BE-387DC8F8FB6D}" type="slidenum">
              <a:rPr lang="en-US" altLang="en-US"/>
              <a:pPr>
                <a:defRPr/>
              </a:pPr>
              <a:t>‹#›</a:t>
            </a:fld>
            <a:endParaRPr lang="en-US" altLang="en-US"/>
          </a:p>
        </p:txBody>
      </p:sp>
    </p:spTree>
    <p:extLst>
      <p:ext uri="{BB962C8B-B14F-4D97-AF65-F5344CB8AC3E}">
        <p14:creationId xmlns:p14="http://schemas.microsoft.com/office/powerpoint/2010/main" val="2018938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3955828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ue Steel title">
    <p:spTree>
      <p:nvGrpSpPr>
        <p:cNvPr id="1" name=""/>
        <p:cNvGrpSpPr/>
        <p:nvPr/>
      </p:nvGrpSpPr>
      <p:grpSpPr>
        <a:xfrm>
          <a:off x="0" y="0"/>
          <a:ext cx="0" cy="0"/>
          <a:chOff x="0" y="0"/>
          <a:chExt cx="0" cy="0"/>
        </a:xfrm>
      </p:grpSpPr>
      <p:sp>
        <p:nvSpPr>
          <p:cNvPr id="8" name="Title 1"/>
          <p:cNvSpPr>
            <a:spLocks noGrp="1"/>
          </p:cNvSpPr>
          <p:nvPr>
            <p:ph type="ctrTitle"/>
          </p:nvPr>
        </p:nvSpPr>
        <p:spPr>
          <a:xfrm>
            <a:off x="383117" y="1996257"/>
            <a:ext cx="9144000" cy="488329"/>
          </a:xfrm>
        </p:spPr>
        <p:txBody>
          <a:bodyPr anchor="b">
            <a:noAutofit/>
          </a:bodyPr>
          <a:lstStyle>
            <a:lvl1pPr algn="l">
              <a:defRPr sz="2880" b="0" i="0">
                <a:latin typeface="Calibri" charset="0"/>
                <a:ea typeface="Calibri" charset="0"/>
                <a:cs typeface="Calibri" charset="0"/>
              </a:defRPr>
            </a:lvl1pPr>
          </a:lstStyle>
          <a:p>
            <a:r>
              <a:rPr lang="en-US"/>
              <a:t>Click to edit Master title style</a:t>
            </a:r>
            <a:endParaRPr lang="en-US" dirty="0"/>
          </a:p>
        </p:txBody>
      </p:sp>
      <p:sp>
        <p:nvSpPr>
          <p:cNvPr id="11" name="Text Placeholder 9"/>
          <p:cNvSpPr>
            <a:spLocks noGrp="1"/>
          </p:cNvSpPr>
          <p:nvPr>
            <p:ph type="body" sz="quarter" idx="13"/>
          </p:nvPr>
        </p:nvSpPr>
        <p:spPr>
          <a:xfrm>
            <a:off x="383122" y="3087386"/>
            <a:ext cx="11425767" cy="746125"/>
          </a:xfrm>
          <a:noFill/>
        </p:spPr>
        <p:txBody>
          <a:bodyPr>
            <a:noAutofit/>
          </a:bodyPr>
          <a:lstStyle>
            <a:lvl1pPr marL="0" indent="0">
              <a:buNone/>
              <a:defRPr sz="5760" b="1" i="0">
                <a:solidFill>
                  <a:schemeClr val="bg1"/>
                </a:solidFill>
                <a:latin typeface="Calibri" charset="0"/>
                <a:ea typeface="Calibri" charset="0"/>
                <a:cs typeface="Calibri"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9" name="Subtitle 2"/>
          <p:cNvSpPr>
            <a:spLocks noGrp="1"/>
          </p:cNvSpPr>
          <p:nvPr>
            <p:ph type="subTitle" idx="1"/>
          </p:nvPr>
        </p:nvSpPr>
        <p:spPr>
          <a:xfrm>
            <a:off x="383121" y="2459647"/>
            <a:ext cx="11425767" cy="565390"/>
          </a:xfrm>
        </p:spPr>
        <p:txBody>
          <a:bodyPr>
            <a:noAutofit/>
          </a:bodyPr>
          <a:lstStyle>
            <a:lvl1pPr marL="0" indent="0" algn="l">
              <a:buNone/>
              <a:defRPr sz="5760" b="1" i="0">
                <a:solidFill>
                  <a:schemeClr val="tx1"/>
                </a:solidFill>
                <a:latin typeface="Calibri" charset="0"/>
                <a:ea typeface="Calibri" charset="0"/>
                <a:cs typeface="Calibri"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F2F3DCA-AD70-894D-B444-1AC203EE9DB3}"/>
              </a:ext>
            </a:extLst>
          </p:cNvPr>
          <p:cNvSpPr>
            <a:spLocks noGrp="1"/>
          </p:cNvSpPr>
          <p:nvPr>
            <p:ph type="dt" sz="half" idx="14"/>
          </p:nvPr>
        </p:nvSpPr>
        <p:spPr/>
        <p:txBody>
          <a:bodyPr/>
          <a:lstStyle>
            <a:lvl1pPr>
              <a:defRPr/>
            </a:lvl1pPr>
          </a:lstStyle>
          <a:p>
            <a:pPr>
              <a:defRPr/>
            </a:pPr>
            <a:fld id="{376ECDB9-02CB-4B5D-BA08-F255ED1803A9}" type="datetimeFigureOut">
              <a:rPr lang="en-US" altLang="en-US"/>
              <a:pPr>
                <a:defRPr/>
              </a:pPr>
              <a:t>12/5/2021</a:t>
            </a:fld>
            <a:endParaRPr lang="en-US" altLang="en-US"/>
          </a:p>
        </p:txBody>
      </p:sp>
      <p:sp>
        <p:nvSpPr>
          <p:cNvPr id="6" name="Footer Placeholder 4">
            <a:extLst>
              <a:ext uri="{FF2B5EF4-FFF2-40B4-BE49-F238E27FC236}">
                <a16:creationId xmlns:a16="http://schemas.microsoft.com/office/drawing/2014/main" id="{F3DA8AF7-A598-8748-A727-77451F4A0B8B}"/>
              </a:ext>
            </a:extLst>
          </p:cNvPr>
          <p:cNvSpPr>
            <a:spLocks noGrp="1"/>
          </p:cNvSpPr>
          <p:nvPr>
            <p:ph type="ftr" sz="quarter" idx="15"/>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E83EB85-452E-E047-97B6-8F15E109654F}"/>
              </a:ext>
            </a:extLst>
          </p:cNvPr>
          <p:cNvSpPr>
            <a:spLocks noGrp="1"/>
          </p:cNvSpPr>
          <p:nvPr>
            <p:ph type="sldNum" sz="quarter" idx="16"/>
          </p:nvPr>
        </p:nvSpPr>
        <p:spPr/>
        <p:txBody>
          <a:bodyPr/>
          <a:lstStyle>
            <a:lvl1pPr>
              <a:defRPr/>
            </a:lvl1pPr>
          </a:lstStyle>
          <a:p>
            <a:pPr>
              <a:defRPr/>
            </a:pPr>
            <a:fld id="{3A992C12-086E-4D05-8A9A-EFA8DBB8D4F7}" type="slidenum">
              <a:rPr lang="en-US" altLang="en-US"/>
              <a:pPr>
                <a:defRPr/>
              </a:pPr>
              <a:t>‹#›</a:t>
            </a:fld>
            <a:endParaRPr lang="en-US" altLang="en-US"/>
          </a:p>
        </p:txBody>
      </p:sp>
    </p:spTree>
    <p:extLst>
      <p:ext uri="{BB962C8B-B14F-4D97-AF65-F5344CB8AC3E}">
        <p14:creationId xmlns:p14="http://schemas.microsoft.com/office/powerpoint/2010/main" val="3369162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ue Steel text">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tx1"/>
                </a:solidFill>
              </a:defRPr>
            </a:lvl1pPr>
          </a:lstStyle>
          <a:p>
            <a:r>
              <a:rPr lang="en-US"/>
              <a:t>Click to edit Master title style</a:t>
            </a:r>
            <a:endParaRPr lang="en-US" dirty="0"/>
          </a:p>
        </p:txBody>
      </p:sp>
      <p:sp>
        <p:nvSpPr>
          <p:cNvPr id="9" name="Text Placeholder 6"/>
          <p:cNvSpPr>
            <a:spLocks noGrp="1"/>
          </p:cNvSpPr>
          <p:nvPr>
            <p:ph type="body" sz="quarter" idx="13"/>
          </p:nvPr>
        </p:nvSpPr>
        <p:spPr>
          <a:xfrm>
            <a:off x="383118" y="2151571"/>
            <a:ext cx="11425767" cy="3705226"/>
          </a:xfrm>
        </p:spPr>
        <p:txBody>
          <a:bodyPr/>
          <a:lstStyle>
            <a:lvl1pPr>
              <a:lnSpc>
                <a:spcPts val="3120"/>
              </a:lnSpc>
              <a:defRPr b="0" i="0">
                <a:latin typeface="Calibri" charset="0"/>
                <a:ea typeface="Calibri" charset="0"/>
                <a:cs typeface="Calibri" charset="0"/>
              </a:defRPr>
            </a:lvl1pPr>
            <a:lvl2pPr>
              <a:lnSpc>
                <a:spcPts val="3120"/>
              </a:lnSpc>
              <a:spcBef>
                <a:spcPts val="0"/>
              </a:spcBef>
              <a:defRPr b="0" i="0">
                <a:latin typeface="Calibri" charset="0"/>
                <a:ea typeface="Calibri" charset="0"/>
                <a:cs typeface="Calibri" charset="0"/>
              </a:defRPr>
            </a:lvl2pPr>
            <a:lvl3pPr>
              <a:lnSpc>
                <a:spcPts val="3120"/>
              </a:lnSpc>
              <a:spcBef>
                <a:spcPts val="0"/>
              </a:spcBef>
              <a:defRPr b="0" i="0">
                <a:latin typeface="Calibri" charset="0"/>
                <a:ea typeface="Calibri" charset="0"/>
                <a:cs typeface="Calibri" charset="0"/>
              </a:defRPr>
            </a:lvl3pPr>
            <a:lvl4pPr>
              <a:lnSpc>
                <a:spcPts val="3120"/>
              </a:lnSpc>
              <a:spcBef>
                <a:spcPts val="0"/>
              </a:spcBef>
              <a:defRPr b="0" i="0">
                <a:latin typeface="Calibri" charset="0"/>
                <a:ea typeface="Calibri" charset="0"/>
                <a:cs typeface="Calibri" charset="0"/>
              </a:defRPr>
            </a:lvl4pPr>
            <a:lvl5pPr>
              <a:lnSpc>
                <a:spcPts val="3120"/>
              </a:lnSpc>
              <a:spcBef>
                <a:spcPts val="0"/>
              </a:spcBef>
              <a:defRPr b="0" i="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2F3DCA-AD70-894D-B444-1AC203EE9DB3}"/>
              </a:ext>
            </a:extLst>
          </p:cNvPr>
          <p:cNvSpPr>
            <a:spLocks noGrp="1"/>
          </p:cNvSpPr>
          <p:nvPr>
            <p:ph type="dt" sz="half" idx="14"/>
          </p:nvPr>
        </p:nvSpPr>
        <p:spPr/>
        <p:txBody>
          <a:bodyPr/>
          <a:lstStyle>
            <a:lvl1pPr>
              <a:defRPr/>
            </a:lvl1pPr>
          </a:lstStyle>
          <a:p>
            <a:pPr>
              <a:defRPr/>
            </a:pPr>
            <a:fld id="{EEADABB2-A536-4B10-9466-A0EBE9A654EB}" type="datetimeFigureOut">
              <a:rPr lang="en-US" altLang="en-US"/>
              <a:pPr>
                <a:defRPr/>
              </a:pPr>
              <a:t>12/5/2021</a:t>
            </a:fld>
            <a:endParaRPr lang="en-US" altLang="en-US"/>
          </a:p>
        </p:txBody>
      </p:sp>
      <p:sp>
        <p:nvSpPr>
          <p:cNvPr id="5" name="Footer Placeholder 4">
            <a:extLst>
              <a:ext uri="{FF2B5EF4-FFF2-40B4-BE49-F238E27FC236}">
                <a16:creationId xmlns:a16="http://schemas.microsoft.com/office/drawing/2014/main" id="{F3DA8AF7-A598-8748-A727-77451F4A0B8B}"/>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E83EB85-452E-E047-97B6-8F15E109654F}"/>
              </a:ext>
            </a:extLst>
          </p:cNvPr>
          <p:cNvSpPr>
            <a:spLocks noGrp="1"/>
          </p:cNvSpPr>
          <p:nvPr>
            <p:ph type="sldNum" sz="quarter" idx="16"/>
          </p:nvPr>
        </p:nvSpPr>
        <p:spPr/>
        <p:txBody>
          <a:bodyPr/>
          <a:lstStyle>
            <a:lvl1pPr>
              <a:defRPr/>
            </a:lvl1pPr>
          </a:lstStyle>
          <a:p>
            <a:pPr>
              <a:defRPr/>
            </a:pPr>
            <a:fld id="{6B98C535-00C0-4F68-93D6-EB52F1A8174B}" type="slidenum">
              <a:rPr lang="en-US" altLang="en-US"/>
              <a:pPr>
                <a:defRPr/>
              </a:pPr>
              <a:t>‹#›</a:t>
            </a:fld>
            <a:endParaRPr lang="en-US" altLang="en-US"/>
          </a:p>
        </p:txBody>
      </p:sp>
    </p:spTree>
    <p:extLst>
      <p:ext uri="{BB962C8B-B14F-4D97-AF65-F5344CB8AC3E}">
        <p14:creationId xmlns:p14="http://schemas.microsoft.com/office/powerpoint/2010/main" val="78602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Steel text">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tx1"/>
                </a:solidFill>
              </a:defRPr>
            </a:lvl1pPr>
          </a:lstStyle>
          <a:p>
            <a:r>
              <a:rPr lang="en-US"/>
              <a:t>Click to edit Master title style</a:t>
            </a:r>
            <a:endParaRPr lang="en-US" dirty="0"/>
          </a:p>
        </p:txBody>
      </p:sp>
      <p:sp>
        <p:nvSpPr>
          <p:cNvPr id="9" name="Text Placeholder 6"/>
          <p:cNvSpPr>
            <a:spLocks noGrp="1"/>
          </p:cNvSpPr>
          <p:nvPr>
            <p:ph type="body" sz="quarter" idx="13"/>
          </p:nvPr>
        </p:nvSpPr>
        <p:spPr>
          <a:xfrm>
            <a:off x="383118" y="2151571"/>
            <a:ext cx="11425767" cy="3705226"/>
          </a:xfrm>
        </p:spPr>
        <p:txBody>
          <a:bodyPr/>
          <a:lstStyle>
            <a:lvl1pPr>
              <a:lnSpc>
                <a:spcPts val="3120"/>
              </a:lnSpc>
              <a:defRPr b="0" i="0">
                <a:latin typeface="Calibri" charset="0"/>
                <a:ea typeface="Calibri" charset="0"/>
                <a:cs typeface="Calibri" charset="0"/>
              </a:defRPr>
            </a:lvl1pPr>
            <a:lvl2pPr>
              <a:lnSpc>
                <a:spcPts val="3120"/>
              </a:lnSpc>
              <a:spcBef>
                <a:spcPts val="0"/>
              </a:spcBef>
              <a:defRPr b="0" i="0">
                <a:latin typeface="Calibri" charset="0"/>
                <a:ea typeface="Calibri" charset="0"/>
                <a:cs typeface="Calibri" charset="0"/>
              </a:defRPr>
            </a:lvl2pPr>
            <a:lvl3pPr>
              <a:lnSpc>
                <a:spcPts val="3120"/>
              </a:lnSpc>
              <a:spcBef>
                <a:spcPts val="0"/>
              </a:spcBef>
              <a:defRPr b="0" i="0">
                <a:latin typeface="Calibri" charset="0"/>
                <a:ea typeface="Calibri" charset="0"/>
                <a:cs typeface="Calibri" charset="0"/>
              </a:defRPr>
            </a:lvl3pPr>
            <a:lvl4pPr>
              <a:lnSpc>
                <a:spcPts val="3120"/>
              </a:lnSpc>
              <a:spcBef>
                <a:spcPts val="0"/>
              </a:spcBef>
              <a:defRPr b="0" i="0">
                <a:latin typeface="Calibri" charset="0"/>
                <a:ea typeface="Calibri" charset="0"/>
                <a:cs typeface="Calibri" charset="0"/>
              </a:defRPr>
            </a:lvl4pPr>
            <a:lvl5pPr>
              <a:lnSpc>
                <a:spcPts val="3120"/>
              </a:lnSpc>
              <a:spcBef>
                <a:spcPts val="0"/>
              </a:spcBef>
              <a:defRPr b="0" i="0">
                <a:latin typeface="Calibri" charset="0"/>
                <a:ea typeface="Calibri" charset="0"/>
                <a:cs typeface="Calibri"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2F3DCA-AD70-894D-B444-1AC203EE9DB3}"/>
              </a:ext>
            </a:extLst>
          </p:cNvPr>
          <p:cNvSpPr>
            <a:spLocks noGrp="1"/>
          </p:cNvSpPr>
          <p:nvPr>
            <p:ph type="dt" sz="half" idx="14"/>
          </p:nvPr>
        </p:nvSpPr>
        <p:spPr/>
        <p:txBody>
          <a:bodyPr/>
          <a:lstStyle>
            <a:lvl1pPr>
              <a:defRPr/>
            </a:lvl1pPr>
          </a:lstStyle>
          <a:p>
            <a:pPr>
              <a:defRPr/>
            </a:pPr>
            <a:fld id="{EEADABB2-A536-4B10-9466-A0EBE9A654EB}" type="datetimeFigureOut">
              <a:rPr lang="en-US" altLang="en-US"/>
              <a:pPr>
                <a:defRPr/>
              </a:pPr>
              <a:t>12/5/2021</a:t>
            </a:fld>
            <a:endParaRPr lang="en-US" altLang="en-US"/>
          </a:p>
        </p:txBody>
      </p:sp>
      <p:sp>
        <p:nvSpPr>
          <p:cNvPr id="5" name="Footer Placeholder 4">
            <a:extLst>
              <a:ext uri="{FF2B5EF4-FFF2-40B4-BE49-F238E27FC236}">
                <a16:creationId xmlns:a16="http://schemas.microsoft.com/office/drawing/2014/main" id="{F3DA8AF7-A598-8748-A727-77451F4A0B8B}"/>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E83EB85-452E-E047-97B6-8F15E109654F}"/>
              </a:ext>
            </a:extLst>
          </p:cNvPr>
          <p:cNvSpPr>
            <a:spLocks noGrp="1"/>
          </p:cNvSpPr>
          <p:nvPr>
            <p:ph type="sldNum" sz="quarter" idx="16"/>
          </p:nvPr>
        </p:nvSpPr>
        <p:spPr/>
        <p:txBody>
          <a:bodyPr/>
          <a:lstStyle>
            <a:lvl1pPr>
              <a:defRPr/>
            </a:lvl1pPr>
          </a:lstStyle>
          <a:p>
            <a:pPr>
              <a:defRPr/>
            </a:pPr>
            <a:fld id="{6B98C535-00C0-4F68-93D6-EB52F1A8174B}" type="slidenum">
              <a:rPr lang="en-US" altLang="en-US"/>
              <a:pPr>
                <a:defRPr/>
              </a:pPr>
              <a:t>‹#›</a:t>
            </a:fld>
            <a:endParaRPr lang="en-US" altLang="en-US"/>
          </a:p>
        </p:txBody>
      </p:sp>
    </p:spTree>
    <p:extLst>
      <p:ext uri="{BB962C8B-B14F-4D97-AF65-F5344CB8AC3E}">
        <p14:creationId xmlns:p14="http://schemas.microsoft.com/office/powerpoint/2010/main" val="399116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ue Steel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63106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2F3DCA-AD70-894D-B444-1AC203EE9DB3}"/>
              </a:ext>
            </a:extLst>
          </p:cNvPr>
          <p:cNvSpPr>
            <a:spLocks noGrp="1"/>
          </p:cNvSpPr>
          <p:nvPr>
            <p:ph type="dt" sz="half" idx="10"/>
          </p:nvPr>
        </p:nvSpPr>
        <p:spPr/>
        <p:txBody>
          <a:bodyPr/>
          <a:lstStyle>
            <a:lvl1pPr>
              <a:defRPr/>
            </a:lvl1pPr>
          </a:lstStyle>
          <a:p>
            <a:pPr>
              <a:defRPr/>
            </a:pPr>
            <a:fld id="{EBA13C75-6395-4A4B-A274-AB546C684FA6}" type="datetimeFigureOut">
              <a:rPr lang="en-US" altLang="en-US"/>
              <a:pPr>
                <a:defRPr/>
              </a:pPr>
              <a:t>12/5/2021</a:t>
            </a:fld>
            <a:endParaRPr lang="en-US" altLang="en-US"/>
          </a:p>
        </p:txBody>
      </p:sp>
      <p:sp>
        <p:nvSpPr>
          <p:cNvPr id="4" name="Footer Placeholder 4">
            <a:extLst>
              <a:ext uri="{FF2B5EF4-FFF2-40B4-BE49-F238E27FC236}">
                <a16:creationId xmlns:a16="http://schemas.microsoft.com/office/drawing/2014/main" id="{F3DA8AF7-A598-8748-A727-77451F4A0B8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5E83EB85-452E-E047-97B6-8F15E109654F}"/>
              </a:ext>
            </a:extLst>
          </p:cNvPr>
          <p:cNvSpPr>
            <a:spLocks noGrp="1"/>
          </p:cNvSpPr>
          <p:nvPr>
            <p:ph type="sldNum" sz="quarter" idx="12"/>
          </p:nvPr>
        </p:nvSpPr>
        <p:spPr/>
        <p:txBody>
          <a:bodyPr/>
          <a:lstStyle>
            <a:lvl1pPr>
              <a:defRPr/>
            </a:lvl1pPr>
          </a:lstStyle>
          <a:p>
            <a:pPr>
              <a:defRPr/>
            </a:pPr>
            <a:fld id="{D8294087-ACFB-4375-A80B-88E1577BEB91}" type="slidenum">
              <a:rPr lang="en-US" altLang="en-US"/>
              <a:pPr>
                <a:defRPr/>
              </a:pPr>
              <a:t>‹#›</a:t>
            </a:fld>
            <a:endParaRPr lang="en-US" altLang="en-US"/>
          </a:p>
        </p:txBody>
      </p:sp>
    </p:spTree>
    <p:extLst>
      <p:ext uri="{BB962C8B-B14F-4D97-AF65-F5344CB8AC3E}">
        <p14:creationId xmlns:p14="http://schemas.microsoft.com/office/powerpoint/2010/main" val="2947410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2F3DCA-AD70-894D-B444-1AC203EE9DB3}"/>
              </a:ext>
            </a:extLst>
          </p:cNvPr>
          <p:cNvSpPr>
            <a:spLocks noGrp="1"/>
          </p:cNvSpPr>
          <p:nvPr>
            <p:ph type="dt" sz="half" idx="10"/>
          </p:nvPr>
        </p:nvSpPr>
        <p:spPr/>
        <p:txBody>
          <a:bodyPr/>
          <a:lstStyle>
            <a:lvl1pPr>
              <a:defRPr/>
            </a:lvl1pPr>
          </a:lstStyle>
          <a:p>
            <a:pPr>
              <a:defRPr/>
            </a:pPr>
            <a:fld id="{ABF8EF1D-A7E0-442E-9565-10A3064CC93C}" type="datetimeFigureOut">
              <a:rPr lang="en-US" altLang="en-US"/>
              <a:pPr>
                <a:defRPr/>
              </a:pPr>
              <a:t>12/5/2021</a:t>
            </a:fld>
            <a:endParaRPr lang="en-US" altLang="en-US"/>
          </a:p>
        </p:txBody>
      </p:sp>
      <p:sp>
        <p:nvSpPr>
          <p:cNvPr id="4" name="Footer Placeholder 4">
            <a:extLst>
              <a:ext uri="{FF2B5EF4-FFF2-40B4-BE49-F238E27FC236}">
                <a16:creationId xmlns:a16="http://schemas.microsoft.com/office/drawing/2014/main" id="{F3DA8AF7-A598-8748-A727-77451F4A0B8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5E83EB85-452E-E047-97B6-8F15E109654F}"/>
              </a:ext>
            </a:extLst>
          </p:cNvPr>
          <p:cNvSpPr>
            <a:spLocks noGrp="1"/>
          </p:cNvSpPr>
          <p:nvPr>
            <p:ph type="sldNum" sz="quarter" idx="12"/>
          </p:nvPr>
        </p:nvSpPr>
        <p:spPr/>
        <p:txBody>
          <a:bodyPr/>
          <a:lstStyle>
            <a:lvl1pPr>
              <a:defRPr/>
            </a:lvl1pPr>
          </a:lstStyle>
          <a:p>
            <a:pPr>
              <a:defRPr/>
            </a:pPr>
            <a:fld id="{BB7BE926-23D1-4613-BC66-7ED34BB02CDC}" type="slidenum">
              <a:rPr lang="en-US" altLang="en-US"/>
              <a:pPr>
                <a:defRPr/>
              </a:pPr>
              <a:t>‹#›</a:t>
            </a:fld>
            <a:endParaRPr lang="en-US" altLang="en-US"/>
          </a:p>
        </p:txBody>
      </p:sp>
    </p:spTree>
    <p:extLst>
      <p:ext uri="{BB962C8B-B14F-4D97-AF65-F5344CB8AC3E}">
        <p14:creationId xmlns:p14="http://schemas.microsoft.com/office/powerpoint/2010/main" val="414965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teel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166884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2F3DCA-AD70-894D-B444-1AC203EE9DB3}"/>
              </a:ext>
            </a:extLst>
          </p:cNvPr>
          <p:cNvSpPr>
            <a:spLocks noGrp="1"/>
          </p:cNvSpPr>
          <p:nvPr>
            <p:ph type="dt" sz="half" idx="10"/>
          </p:nvPr>
        </p:nvSpPr>
        <p:spPr/>
        <p:txBody>
          <a:bodyPr/>
          <a:lstStyle>
            <a:lvl1pPr>
              <a:defRPr/>
            </a:lvl1pPr>
          </a:lstStyle>
          <a:p>
            <a:pPr>
              <a:defRPr/>
            </a:pPr>
            <a:fld id="{EBA13C75-6395-4A4B-A274-AB546C684FA6}" type="datetimeFigureOut">
              <a:rPr lang="en-US" altLang="en-US"/>
              <a:pPr>
                <a:defRPr/>
              </a:pPr>
              <a:t>12/5/2021</a:t>
            </a:fld>
            <a:endParaRPr lang="en-US" altLang="en-US"/>
          </a:p>
        </p:txBody>
      </p:sp>
      <p:sp>
        <p:nvSpPr>
          <p:cNvPr id="4" name="Footer Placeholder 4">
            <a:extLst>
              <a:ext uri="{FF2B5EF4-FFF2-40B4-BE49-F238E27FC236}">
                <a16:creationId xmlns:a16="http://schemas.microsoft.com/office/drawing/2014/main" id="{F3DA8AF7-A598-8748-A727-77451F4A0B8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5E83EB85-452E-E047-97B6-8F15E109654F}"/>
              </a:ext>
            </a:extLst>
          </p:cNvPr>
          <p:cNvSpPr>
            <a:spLocks noGrp="1"/>
          </p:cNvSpPr>
          <p:nvPr>
            <p:ph type="sldNum" sz="quarter" idx="12"/>
          </p:nvPr>
        </p:nvSpPr>
        <p:spPr/>
        <p:txBody>
          <a:bodyPr/>
          <a:lstStyle>
            <a:lvl1pPr>
              <a:defRPr/>
            </a:lvl1pPr>
          </a:lstStyle>
          <a:p>
            <a:pPr>
              <a:defRPr/>
            </a:pPr>
            <a:fld id="{D8294087-ACFB-4375-A80B-88E1577BEB91}" type="slidenum">
              <a:rPr lang="en-US" altLang="en-US"/>
              <a:pPr>
                <a:defRPr/>
              </a:pPr>
              <a:t>‹#›</a:t>
            </a:fld>
            <a:endParaRPr lang="en-US" altLang="en-US"/>
          </a:p>
        </p:txBody>
      </p:sp>
    </p:spTree>
    <p:extLst>
      <p:ext uri="{BB962C8B-B14F-4D97-AF65-F5344CB8AC3E}">
        <p14:creationId xmlns:p14="http://schemas.microsoft.com/office/powerpoint/2010/main" val="3874903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F2F3DCA-AD70-894D-B444-1AC203EE9DB3}"/>
              </a:ext>
            </a:extLst>
          </p:cNvPr>
          <p:cNvSpPr>
            <a:spLocks noGrp="1"/>
          </p:cNvSpPr>
          <p:nvPr>
            <p:ph type="dt" sz="half" idx="10"/>
          </p:nvPr>
        </p:nvSpPr>
        <p:spPr/>
        <p:txBody>
          <a:bodyPr/>
          <a:lstStyle>
            <a:lvl1pPr>
              <a:defRPr/>
            </a:lvl1pPr>
          </a:lstStyle>
          <a:p>
            <a:pPr>
              <a:defRPr/>
            </a:pPr>
            <a:fld id="{ABF8EF1D-A7E0-442E-9565-10A3064CC93C}" type="datetimeFigureOut">
              <a:rPr lang="en-US" altLang="en-US"/>
              <a:pPr>
                <a:defRPr/>
              </a:pPr>
              <a:t>12/5/2021</a:t>
            </a:fld>
            <a:endParaRPr lang="en-US" altLang="en-US"/>
          </a:p>
        </p:txBody>
      </p:sp>
      <p:sp>
        <p:nvSpPr>
          <p:cNvPr id="4" name="Footer Placeholder 4">
            <a:extLst>
              <a:ext uri="{FF2B5EF4-FFF2-40B4-BE49-F238E27FC236}">
                <a16:creationId xmlns:a16="http://schemas.microsoft.com/office/drawing/2014/main" id="{F3DA8AF7-A598-8748-A727-77451F4A0B8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5E83EB85-452E-E047-97B6-8F15E109654F}"/>
              </a:ext>
            </a:extLst>
          </p:cNvPr>
          <p:cNvSpPr>
            <a:spLocks noGrp="1"/>
          </p:cNvSpPr>
          <p:nvPr>
            <p:ph type="sldNum" sz="quarter" idx="12"/>
          </p:nvPr>
        </p:nvSpPr>
        <p:spPr/>
        <p:txBody>
          <a:bodyPr/>
          <a:lstStyle>
            <a:lvl1pPr>
              <a:defRPr/>
            </a:lvl1pPr>
          </a:lstStyle>
          <a:p>
            <a:pPr>
              <a:defRPr/>
            </a:pPr>
            <a:fld id="{BB7BE926-23D1-4613-BC66-7ED34BB02CDC}" type="slidenum">
              <a:rPr lang="en-US" altLang="en-US"/>
              <a:pPr>
                <a:defRPr/>
              </a:pPr>
              <a:t>‹#›</a:t>
            </a:fld>
            <a:endParaRPr lang="en-US" altLang="en-US"/>
          </a:p>
        </p:txBody>
      </p:sp>
    </p:spTree>
    <p:extLst>
      <p:ext uri="{BB962C8B-B14F-4D97-AF65-F5344CB8AC3E}">
        <p14:creationId xmlns:p14="http://schemas.microsoft.com/office/powerpoint/2010/main" val="107251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hite title">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383121" y="2459647"/>
            <a:ext cx="11425767" cy="565390"/>
          </a:xfrm>
        </p:spPr>
        <p:txBody>
          <a:bodyPr>
            <a:noAutofit/>
          </a:bodyPr>
          <a:lstStyle>
            <a:lvl1pPr marL="0" indent="0" algn="l">
              <a:lnSpc>
                <a:spcPct val="90000"/>
              </a:lnSpc>
              <a:buNone/>
              <a:defRPr sz="5760" b="1" i="0">
                <a:latin typeface="Calibri" charset="0"/>
                <a:ea typeface="Calibri" charset="0"/>
                <a:cs typeface="Calibri"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13" name="Text Placeholder 9"/>
          <p:cNvSpPr>
            <a:spLocks noGrp="1"/>
          </p:cNvSpPr>
          <p:nvPr>
            <p:ph type="body" sz="quarter" idx="13"/>
          </p:nvPr>
        </p:nvSpPr>
        <p:spPr>
          <a:xfrm>
            <a:off x="383122" y="3087386"/>
            <a:ext cx="11425767" cy="746125"/>
          </a:xfrm>
          <a:noFill/>
        </p:spPr>
        <p:txBody>
          <a:bodyPr>
            <a:noAutofit/>
          </a:bodyPr>
          <a:lstStyle>
            <a:lvl1pPr marL="0" indent="0">
              <a:lnSpc>
                <a:spcPct val="90000"/>
              </a:lnSpc>
              <a:buNone/>
              <a:defRPr sz="5760" b="1" i="0">
                <a:solidFill>
                  <a:schemeClr val="tx2"/>
                </a:solidFill>
                <a:latin typeface="Calibri" charset="0"/>
                <a:ea typeface="Calibri" charset="0"/>
                <a:cs typeface="Calibri"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18" name="Title 1"/>
          <p:cNvSpPr>
            <a:spLocks noGrp="1"/>
          </p:cNvSpPr>
          <p:nvPr>
            <p:ph type="ctrTitle"/>
          </p:nvPr>
        </p:nvSpPr>
        <p:spPr>
          <a:xfrm>
            <a:off x="383120" y="2018608"/>
            <a:ext cx="9144000" cy="467143"/>
          </a:xfrm>
        </p:spPr>
        <p:txBody>
          <a:bodyPr anchor="b">
            <a:noAutofit/>
          </a:bodyPr>
          <a:lstStyle>
            <a:lvl1pPr algn="l">
              <a:defRPr sz="2880" b="0" i="0">
                <a:latin typeface="Calibri" charset="0"/>
                <a:ea typeface="Calibri" charset="0"/>
                <a:cs typeface="Calibri" charset="0"/>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D4D615C7-E9DA-D745-948B-600D38ADFEFE}"/>
              </a:ext>
            </a:extLst>
          </p:cNvPr>
          <p:cNvSpPr>
            <a:spLocks noGrp="1"/>
          </p:cNvSpPr>
          <p:nvPr>
            <p:ph type="dt" sz="half" idx="14"/>
          </p:nvPr>
        </p:nvSpPr>
        <p:spPr/>
        <p:txBody>
          <a:bodyPr/>
          <a:lstStyle>
            <a:lvl1pPr>
              <a:defRPr/>
            </a:lvl1pPr>
          </a:lstStyle>
          <a:p>
            <a:fld id="{5254048D-9CFB-4617-97B1-CA729FB40570}" type="datetimeFigureOut">
              <a:rPr lang="en-GB" smtClean="0"/>
              <a:t>05/12/2021</a:t>
            </a:fld>
            <a:endParaRPr lang="en-GB"/>
          </a:p>
        </p:txBody>
      </p:sp>
      <p:sp>
        <p:nvSpPr>
          <p:cNvPr id="6" name="Footer Placeholder 4">
            <a:extLst>
              <a:ext uri="{FF2B5EF4-FFF2-40B4-BE49-F238E27FC236}">
                <a16:creationId xmlns:a16="http://schemas.microsoft.com/office/drawing/2014/main" id="{5440ADF6-D8FF-6D41-BA35-5347607F44EF}"/>
              </a:ext>
            </a:extLst>
          </p:cNvPr>
          <p:cNvSpPr>
            <a:spLocks noGrp="1"/>
          </p:cNvSpPr>
          <p:nvPr>
            <p:ph type="ftr" sz="quarter" idx="15"/>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32E63276-1225-5E47-AE8D-A674856B4942}"/>
              </a:ext>
            </a:extLst>
          </p:cNvPr>
          <p:cNvSpPr>
            <a:spLocks noGrp="1"/>
          </p:cNvSpPr>
          <p:nvPr>
            <p:ph type="sldNum" sz="quarter" idx="16"/>
          </p:nvPr>
        </p:nvSpPr>
        <p:spPr/>
        <p:txBody>
          <a:bodyPr/>
          <a:lstStyle>
            <a:lvl1pPr>
              <a:defRPr/>
            </a:lvl1pPr>
          </a:lstStyle>
          <a:p>
            <a:fld id="{FB9F30F2-0016-4E16-A984-9B5DEA3FBD9E}" type="slidenum">
              <a:rPr lang="en-GB" smtClean="0"/>
              <a:t>‹#›</a:t>
            </a:fld>
            <a:endParaRPr lang="en-GB"/>
          </a:p>
        </p:txBody>
      </p:sp>
    </p:spTree>
    <p:extLst>
      <p:ext uri="{BB962C8B-B14F-4D97-AF65-F5344CB8AC3E}">
        <p14:creationId xmlns:p14="http://schemas.microsoft.com/office/powerpoint/2010/main" val="8900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White title">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383121" y="2459647"/>
            <a:ext cx="11425767" cy="565390"/>
          </a:xfrm>
        </p:spPr>
        <p:txBody>
          <a:bodyPr>
            <a:noAutofit/>
          </a:bodyPr>
          <a:lstStyle>
            <a:lvl1pPr marL="0" indent="0" algn="l">
              <a:lnSpc>
                <a:spcPct val="90000"/>
              </a:lnSpc>
              <a:buNone/>
              <a:defRPr sz="5760" b="1" i="0">
                <a:latin typeface="Calibri" charset="0"/>
                <a:ea typeface="Calibri" charset="0"/>
                <a:cs typeface="Calibri"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13" name="Text Placeholder 9"/>
          <p:cNvSpPr>
            <a:spLocks noGrp="1"/>
          </p:cNvSpPr>
          <p:nvPr>
            <p:ph type="body" sz="quarter" idx="13"/>
          </p:nvPr>
        </p:nvSpPr>
        <p:spPr>
          <a:xfrm>
            <a:off x="383122" y="3087386"/>
            <a:ext cx="11425767" cy="746125"/>
          </a:xfrm>
          <a:noFill/>
        </p:spPr>
        <p:txBody>
          <a:bodyPr>
            <a:noAutofit/>
          </a:bodyPr>
          <a:lstStyle>
            <a:lvl1pPr marL="0" indent="0">
              <a:lnSpc>
                <a:spcPct val="90000"/>
              </a:lnSpc>
              <a:buNone/>
              <a:defRPr sz="5760" b="1" i="0">
                <a:solidFill>
                  <a:schemeClr val="accent1"/>
                </a:solidFill>
                <a:latin typeface="Calibri" charset="0"/>
                <a:ea typeface="Calibri" charset="0"/>
                <a:cs typeface="Calibri"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edit Master text styles</a:t>
            </a:r>
          </a:p>
        </p:txBody>
      </p:sp>
      <p:sp>
        <p:nvSpPr>
          <p:cNvPr id="18" name="Title 1"/>
          <p:cNvSpPr>
            <a:spLocks noGrp="1"/>
          </p:cNvSpPr>
          <p:nvPr>
            <p:ph type="ctrTitle"/>
          </p:nvPr>
        </p:nvSpPr>
        <p:spPr>
          <a:xfrm>
            <a:off x="383120" y="2018608"/>
            <a:ext cx="9144000" cy="467143"/>
          </a:xfrm>
        </p:spPr>
        <p:txBody>
          <a:bodyPr anchor="b">
            <a:noAutofit/>
          </a:bodyPr>
          <a:lstStyle>
            <a:lvl1pPr algn="l">
              <a:defRPr sz="2880" b="0" i="0">
                <a:latin typeface="Calibri" charset="0"/>
                <a:ea typeface="Calibri" charset="0"/>
                <a:cs typeface="Calibri" charset="0"/>
              </a:defRPr>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D4D615C7-E9DA-D745-948B-600D38ADFEFE}"/>
              </a:ext>
            </a:extLst>
          </p:cNvPr>
          <p:cNvSpPr>
            <a:spLocks noGrp="1"/>
          </p:cNvSpPr>
          <p:nvPr>
            <p:ph type="dt" sz="half" idx="14"/>
          </p:nvPr>
        </p:nvSpPr>
        <p:spPr/>
        <p:txBody>
          <a:bodyPr/>
          <a:lstStyle>
            <a:lvl1pPr>
              <a:defRPr/>
            </a:lvl1pPr>
          </a:lstStyle>
          <a:p>
            <a:fld id="{5254048D-9CFB-4617-97B1-CA729FB40570}" type="datetimeFigureOut">
              <a:rPr lang="en-GB" smtClean="0"/>
              <a:t>05/12/2021</a:t>
            </a:fld>
            <a:endParaRPr lang="en-GB"/>
          </a:p>
        </p:txBody>
      </p:sp>
      <p:sp>
        <p:nvSpPr>
          <p:cNvPr id="6" name="Footer Placeholder 4">
            <a:extLst>
              <a:ext uri="{FF2B5EF4-FFF2-40B4-BE49-F238E27FC236}">
                <a16:creationId xmlns:a16="http://schemas.microsoft.com/office/drawing/2014/main" id="{5440ADF6-D8FF-6D41-BA35-5347607F44EF}"/>
              </a:ext>
            </a:extLst>
          </p:cNvPr>
          <p:cNvSpPr>
            <a:spLocks noGrp="1"/>
          </p:cNvSpPr>
          <p:nvPr>
            <p:ph type="ftr" sz="quarter" idx="15"/>
          </p:nvPr>
        </p:nvSpPr>
        <p:spPr/>
        <p:txBody>
          <a:bodyPr/>
          <a:lstStyle>
            <a:lvl1pPr>
              <a:defRPr/>
            </a:lvl1pPr>
          </a:lstStyle>
          <a:p>
            <a:endParaRPr lang="en-GB"/>
          </a:p>
        </p:txBody>
      </p:sp>
      <p:sp>
        <p:nvSpPr>
          <p:cNvPr id="7" name="Slide Number Placeholder 5">
            <a:extLst>
              <a:ext uri="{FF2B5EF4-FFF2-40B4-BE49-F238E27FC236}">
                <a16:creationId xmlns:a16="http://schemas.microsoft.com/office/drawing/2014/main" id="{32E63276-1225-5E47-AE8D-A674856B4942}"/>
              </a:ext>
            </a:extLst>
          </p:cNvPr>
          <p:cNvSpPr>
            <a:spLocks noGrp="1"/>
          </p:cNvSpPr>
          <p:nvPr>
            <p:ph type="sldNum" sz="quarter" idx="16"/>
          </p:nvPr>
        </p:nvSpPr>
        <p:spPr/>
        <p:txBody>
          <a:bodyPr/>
          <a:lstStyle>
            <a:lvl1pPr>
              <a:defRPr/>
            </a:lvl1pPr>
          </a:lstStyle>
          <a:p>
            <a:fld id="{FB9F30F2-0016-4E16-A984-9B5DEA3FBD9E}" type="slidenum">
              <a:rPr lang="en-GB" smtClean="0"/>
              <a:t>‹#›</a:t>
            </a:fld>
            <a:endParaRPr lang="en-GB"/>
          </a:p>
        </p:txBody>
      </p:sp>
    </p:spTree>
    <p:extLst>
      <p:ext uri="{BB962C8B-B14F-4D97-AF65-F5344CB8AC3E}">
        <p14:creationId xmlns:p14="http://schemas.microsoft.com/office/powerpoint/2010/main" val="3621656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White text ">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tx2"/>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83118" y="2151571"/>
            <a:ext cx="11425767" cy="3705226"/>
          </a:xfrm>
        </p:spPr>
        <p:txBody>
          <a:bodyPr/>
          <a:lstStyle>
            <a:lvl1pPr>
              <a:lnSpc>
                <a:spcPts val="3120"/>
              </a:lnSpc>
              <a:defRPr b="0" i="0">
                <a:latin typeface="Calibri" charset="0"/>
                <a:ea typeface="Calibri" charset="0"/>
                <a:cs typeface="Calibri" charset="0"/>
              </a:defRPr>
            </a:lvl1pPr>
            <a:lvl2pPr>
              <a:lnSpc>
                <a:spcPts val="3120"/>
              </a:lnSpc>
              <a:spcBef>
                <a:spcPts val="0"/>
              </a:spcBef>
              <a:defRPr b="0" i="0">
                <a:latin typeface="Calibri" charset="0"/>
                <a:ea typeface="Calibri" charset="0"/>
                <a:cs typeface="Calibri" charset="0"/>
              </a:defRPr>
            </a:lvl2pPr>
            <a:lvl3pPr>
              <a:lnSpc>
                <a:spcPts val="3120"/>
              </a:lnSpc>
              <a:spcBef>
                <a:spcPts val="0"/>
              </a:spcBef>
              <a:defRPr b="0" i="0">
                <a:latin typeface="Calibri" charset="0"/>
                <a:ea typeface="Calibri" charset="0"/>
                <a:cs typeface="Calibri" charset="0"/>
              </a:defRPr>
            </a:lvl3pPr>
            <a:lvl4pPr>
              <a:lnSpc>
                <a:spcPts val="3120"/>
              </a:lnSpc>
              <a:spcBef>
                <a:spcPts val="0"/>
              </a:spcBef>
              <a:defRPr b="0" i="0">
                <a:latin typeface="Calibri" charset="0"/>
                <a:ea typeface="Calibri" charset="0"/>
                <a:cs typeface="Calibri" charset="0"/>
              </a:defRPr>
            </a:lvl4pPr>
            <a:lvl5pPr>
              <a:lnSpc>
                <a:spcPts val="3120"/>
              </a:lnSpc>
              <a:spcBef>
                <a:spcPts val="0"/>
              </a:spcBef>
              <a:defRPr b="0" i="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D615C7-E9DA-D745-948B-600D38ADFEFE}"/>
              </a:ext>
            </a:extLst>
          </p:cNvPr>
          <p:cNvSpPr>
            <a:spLocks noGrp="1"/>
          </p:cNvSpPr>
          <p:nvPr>
            <p:ph type="dt" sz="half" idx="14"/>
          </p:nvPr>
        </p:nvSpPr>
        <p:spPr/>
        <p:txBody>
          <a:bodyPr/>
          <a:lstStyle>
            <a:lvl1pPr>
              <a:defRPr/>
            </a:lvl1pPr>
          </a:lstStyle>
          <a:p>
            <a:fld id="{5254048D-9CFB-4617-97B1-CA729FB40570}" type="datetimeFigureOut">
              <a:rPr lang="en-GB" smtClean="0"/>
              <a:t>05/12/2021</a:t>
            </a:fld>
            <a:endParaRPr lang="en-GB"/>
          </a:p>
        </p:txBody>
      </p:sp>
      <p:sp>
        <p:nvSpPr>
          <p:cNvPr id="5" name="Footer Placeholder 4">
            <a:extLst>
              <a:ext uri="{FF2B5EF4-FFF2-40B4-BE49-F238E27FC236}">
                <a16:creationId xmlns:a16="http://schemas.microsoft.com/office/drawing/2014/main" id="{5440ADF6-D8FF-6D41-BA35-5347607F44EF}"/>
              </a:ext>
            </a:extLst>
          </p:cNvPr>
          <p:cNvSpPr>
            <a:spLocks noGrp="1"/>
          </p:cNvSpPr>
          <p:nvPr>
            <p:ph type="ftr" sz="quarter" idx="15"/>
          </p:nvPr>
        </p:nvSpPr>
        <p:spPr/>
        <p:txBody>
          <a:bodyPr/>
          <a:lstStyle>
            <a:lvl1pPr>
              <a:defRPr/>
            </a:lvl1pPr>
          </a:lstStyle>
          <a:p>
            <a:endParaRPr lang="en-GB"/>
          </a:p>
        </p:txBody>
      </p:sp>
      <p:sp>
        <p:nvSpPr>
          <p:cNvPr id="6" name="Slide Number Placeholder 5">
            <a:extLst>
              <a:ext uri="{FF2B5EF4-FFF2-40B4-BE49-F238E27FC236}">
                <a16:creationId xmlns:a16="http://schemas.microsoft.com/office/drawing/2014/main" id="{32E63276-1225-5E47-AE8D-A674856B4942}"/>
              </a:ext>
            </a:extLst>
          </p:cNvPr>
          <p:cNvSpPr>
            <a:spLocks noGrp="1"/>
          </p:cNvSpPr>
          <p:nvPr>
            <p:ph type="sldNum" sz="quarter" idx="16"/>
          </p:nvPr>
        </p:nvSpPr>
        <p:spPr/>
        <p:txBody>
          <a:bodyPr/>
          <a:lstStyle>
            <a:lvl1pPr>
              <a:defRPr/>
            </a:lvl1pPr>
          </a:lstStyle>
          <a:p>
            <a:fld id="{FB9F30F2-0016-4E16-A984-9B5DEA3FBD9E}" type="slidenum">
              <a:rPr lang="en-GB" smtClean="0"/>
              <a:t>‹#›</a:t>
            </a:fld>
            <a:endParaRPr lang="en-GB"/>
          </a:p>
        </p:txBody>
      </p:sp>
    </p:spTree>
    <p:extLst>
      <p:ext uri="{BB962C8B-B14F-4D97-AF65-F5344CB8AC3E}">
        <p14:creationId xmlns:p14="http://schemas.microsoft.com/office/powerpoint/2010/main" val="81147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White text alt">
    <p:spTree>
      <p:nvGrpSpPr>
        <p:cNvPr id="1" name=""/>
        <p:cNvGrpSpPr/>
        <p:nvPr/>
      </p:nvGrpSpPr>
      <p:grpSpPr>
        <a:xfrm>
          <a:off x="0" y="0"/>
          <a:ext cx="0" cy="0"/>
          <a:chOff x="0" y="0"/>
          <a:chExt cx="0" cy="0"/>
        </a:xfrm>
      </p:grpSpPr>
      <p:sp>
        <p:nvSpPr>
          <p:cNvPr id="2" name="Title 1"/>
          <p:cNvSpPr>
            <a:spLocks noGrp="1"/>
          </p:cNvSpPr>
          <p:nvPr>
            <p:ph type="title"/>
          </p:nvPr>
        </p:nvSpPr>
        <p:spPr>
          <a:xfrm>
            <a:off x="383117" y="1651001"/>
            <a:ext cx="10515600" cy="500570"/>
          </a:xfrm>
        </p:spPr>
        <p:txBody>
          <a:bodyPr/>
          <a:lstStyle>
            <a:lvl1pPr>
              <a:defRPr>
                <a:solidFill>
                  <a:schemeClr val="accent1"/>
                </a:solidFill>
              </a:defRPr>
            </a:lvl1pPr>
          </a:lstStyle>
          <a:p>
            <a:r>
              <a:rPr lang="en-US"/>
              <a:t>Click to edit Master title style</a:t>
            </a:r>
            <a:endParaRPr lang="en-US" dirty="0"/>
          </a:p>
        </p:txBody>
      </p:sp>
      <p:sp>
        <p:nvSpPr>
          <p:cNvPr id="9" name="Text Placeholder 6"/>
          <p:cNvSpPr>
            <a:spLocks noGrp="1"/>
          </p:cNvSpPr>
          <p:nvPr>
            <p:ph type="body" sz="quarter" idx="13"/>
          </p:nvPr>
        </p:nvSpPr>
        <p:spPr>
          <a:xfrm>
            <a:off x="383118" y="2151571"/>
            <a:ext cx="11425767" cy="3705226"/>
          </a:xfrm>
        </p:spPr>
        <p:txBody>
          <a:bodyPr/>
          <a:lstStyle>
            <a:lvl1pPr>
              <a:lnSpc>
                <a:spcPts val="3120"/>
              </a:lnSpc>
              <a:defRPr b="0" i="0">
                <a:latin typeface="Calibri" charset="0"/>
                <a:ea typeface="Calibri" charset="0"/>
                <a:cs typeface="Calibri" charset="0"/>
              </a:defRPr>
            </a:lvl1pPr>
            <a:lvl2pPr>
              <a:lnSpc>
                <a:spcPts val="3120"/>
              </a:lnSpc>
              <a:spcBef>
                <a:spcPts val="0"/>
              </a:spcBef>
              <a:defRPr b="0" i="0">
                <a:latin typeface="Calibri" charset="0"/>
                <a:ea typeface="Calibri" charset="0"/>
                <a:cs typeface="Calibri" charset="0"/>
              </a:defRPr>
            </a:lvl2pPr>
            <a:lvl3pPr>
              <a:lnSpc>
                <a:spcPts val="3120"/>
              </a:lnSpc>
              <a:spcBef>
                <a:spcPts val="0"/>
              </a:spcBef>
              <a:defRPr b="0" i="0">
                <a:latin typeface="Calibri" charset="0"/>
                <a:ea typeface="Calibri" charset="0"/>
                <a:cs typeface="Calibri" charset="0"/>
              </a:defRPr>
            </a:lvl3pPr>
            <a:lvl4pPr>
              <a:lnSpc>
                <a:spcPts val="3120"/>
              </a:lnSpc>
              <a:spcBef>
                <a:spcPts val="0"/>
              </a:spcBef>
              <a:defRPr b="0" i="0">
                <a:latin typeface="Calibri" charset="0"/>
                <a:ea typeface="Calibri" charset="0"/>
                <a:cs typeface="Calibri" charset="0"/>
              </a:defRPr>
            </a:lvl4pPr>
            <a:lvl5pPr>
              <a:lnSpc>
                <a:spcPts val="3120"/>
              </a:lnSpc>
              <a:spcBef>
                <a:spcPts val="0"/>
              </a:spcBef>
              <a:defRPr b="0" i="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4D615C7-E9DA-D745-948B-600D38ADFEFE}"/>
              </a:ext>
            </a:extLst>
          </p:cNvPr>
          <p:cNvSpPr>
            <a:spLocks noGrp="1"/>
          </p:cNvSpPr>
          <p:nvPr>
            <p:ph type="dt" sz="half" idx="14"/>
          </p:nvPr>
        </p:nvSpPr>
        <p:spPr/>
        <p:txBody>
          <a:bodyPr/>
          <a:lstStyle>
            <a:lvl1pPr>
              <a:defRPr/>
            </a:lvl1pPr>
          </a:lstStyle>
          <a:p>
            <a:pPr>
              <a:defRPr/>
            </a:pPr>
            <a:fld id="{4D91B75C-D52D-472E-9A12-078DD148A6AB}" type="datetimeFigureOut">
              <a:rPr lang="en-US" altLang="en-US" smtClean="0"/>
              <a:pPr>
                <a:defRPr/>
              </a:pPr>
              <a:t>12/5/2021</a:t>
            </a:fld>
            <a:endParaRPr lang="en-US" altLang="en-US"/>
          </a:p>
        </p:txBody>
      </p:sp>
      <p:sp>
        <p:nvSpPr>
          <p:cNvPr id="5" name="Footer Placeholder 4">
            <a:extLst>
              <a:ext uri="{FF2B5EF4-FFF2-40B4-BE49-F238E27FC236}">
                <a16:creationId xmlns:a16="http://schemas.microsoft.com/office/drawing/2014/main" id="{5440ADF6-D8FF-6D41-BA35-5347607F44EF}"/>
              </a:ext>
            </a:extLst>
          </p:cNvPr>
          <p:cNvSpPr>
            <a:spLocks noGrp="1"/>
          </p:cNvSpPr>
          <p:nvPr>
            <p:ph type="ftr" sz="quarter" idx="15"/>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2E63276-1225-5E47-AE8D-A674856B4942}"/>
              </a:ext>
            </a:extLst>
          </p:cNvPr>
          <p:cNvSpPr>
            <a:spLocks noGrp="1"/>
          </p:cNvSpPr>
          <p:nvPr>
            <p:ph type="sldNum" sz="quarter" idx="16"/>
          </p:nvPr>
        </p:nvSpPr>
        <p:spPr/>
        <p:txBody>
          <a:bodyPr/>
          <a:lstStyle>
            <a:lvl1pPr>
              <a:defRPr/>
            </a:lvl1pPr>
          </a:lstStyle>
          <a:p>
            <a:pPr>
              <a:defRPr/>
            </a:pPr>
            <a:fld id="{067C0608-1EE6-49C8-945E-8AAB50B69A23}" type="slidenum">
              <a:rPr lang="en-US" altLang="en-US" smtClean="0"/>
              <a:pPr>
                <a:defRPr/>
              </a:pPr>
              <a:t>‹#›</a:t>
            </a:fld>
            <a:endParaRPr lang="en-US" altLang="en-US"/>
          </a:p>
        </p:txBody>
      </p:sp>
    </p:spTree>
    <p:extLst>
      <p:ext uri="{BB962C8B-B14F-4D97-AF65-F5344CB8AC3E}">
        <p14:creationId xmlns:p14="http://schemas.microsoft.com/office/powerpoint/2010/main" val="2585225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383117" y="824866"/>
            <a:ext cx="10515600"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383117" y="1824990"/>
            <a:ext cx="10515600"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F2F3DCA-AD70-894D-B444-1AC203EE9DB3}"/>
              </a:ext>
            </a:extLst>
          </p:cNvPr>
          <p:cNvSpPr>
            <a:spLocks noGrp="1"/>
          </p:cNvSpPr>
          <p:nvPr>
            <p:ph type="dt" sz="half" idx="2"/>
          </p:nvPr>
        </p:nvSpPr>
        <p:spPr>
          <a:xfrm>
            <a:off x="838200" y="6356986"/>
            <a:ext cx="2743200" cy="363854"/>
          </a:xfrm>
          <a:prstGeom prst="rect">
            <a:avLst/>
          </a:prstGeom>
        </p:spPr>
        <p:txBody>
          <a:bodyPr vert="horz" wrap="square" lIns="91440" tIns="45720" rIns="91440" bIns="45720" numCol="1" anchor="ctr" anchorCtr="0" compatLnSpc="1">
            <a:prstTxWarp prst="textNoShape">
              <a:avLst/>
            </a:prstTxWarp>
          </a:bodyPr>
          <a:lstStyle>
            <a:lvl1pPr>
              <a:defRPr sz="1440">
                <a:solidFill>
                  <a:srgbClr val="898989"/>
                </a:solidFill>
              </a:defRPr>
            </a:lvl1pPr>
          </a:lstStyle>
          <a:p>
            <a:pPr eaLnBrk="0" fontAlgn="base" hangingPunct="0">
              <a:spcBef>
                <a:spcPct val="0"/>
              </a:spcBef>
              <a:spcAft>
                <a:spcPct val="0"/>
              </a:spcAft>
              <a:defRPr/>
            </a:pPr>
            <a:fld id="{2C1F62C3-EB21-4379-80D3-4BC401D0FD6A}" type="datetimeFigureOut">
              <a:rPr lang="en-US" altLang="en-US">
                <a:latin typeface="Arial" panose="020B0604020202020204" pitchFamily="34" charset="0"/>
                <a:ea typeface="ＭＳ Ｐゴシック" panose="020B0600070205080204" pitchFamily="34" charset="-128"/>
              </a:rPr>
              <a:pPr eaLnBrk="0" fontAlgn="base" hangingPunct="0">
                <a:spcBef>
                  <a:spcPct val="0"/>
                </a:spcBef>
                <a:spcAft>
                  <a:spcPct val="0"/>
                </a:spcAft>
                <a:defRPr/>
              </a:pPr>
              <a:t>12/5/2021</a:t>
            </a:fld>
            <a:endParaRPr lang="en-US" altLang="en-US">
              <a:latin typeface="Arial" panose="020B0604020202020204" pitchFamily="34" charset="0"/>
              <a:ea typeface="ＭＳ Ｐゴシック" panose="020B0600070205080204" pitchFamily="34" charset="-128"/>
            </a:endParaRPr>
          </a:p>
        </p:txBody>
      </p:sp>
      <p:sp>
        <p:nvSpPr>
          <p:cNvPr id="5" name="Footer Placeholder 4">
            <a:extLst>
              <a:ext uri="{FF2B5EF4-FFF2-40B4-BE49-F238E27FC236}">
                <a16:creationId xmlns:a16="http://schemas.microsoft.com/office/drawing/2014/main" id="{F3DA8AF7-A598-8748-A727-77451F4A0B8B}"/>
              </a:ext>
            </a:extLst>
          </p:cNvPr>
          <p:cNvSpPr>
            <a:spLocks noGrp="1"/>
          </p:cNvSpPr>
          <p:nvPr>
            <p:ph type="ftr" sz="quarter" idx="3"/>
          </p:nvPr>
        </p:nvSpPr>
        <p:spPr>
          <a:xfrm>
            <a:off x="4038600" y="6356986"/>
            <a:ext cx="4114800" cy="363854"/>
          </a:xfrm>
          <a:prstGeom prst="rect">
            <a:avLst/>
          </a:prstGeom>
        </p:spPr>
        <p:txBody>
          <a:bodyPr vert="horz" wrap="square" lIns="91440" tIns="45720" rIns="91440" bIns="45720" numCol="1" anchor="ctr" anchorCtr="0" compatLnSpc="1">
            <a:prstTxWarp prst="textNoShape">
              <a:avLst/>
            </a:prstTxWarp>
          </a:bodyPr>
          <a:lstStyle>
            <a:lvl1pPr algn="ctr">
              <a:defRPr sz="1440">
                <a:solidFill>
                  <a:srgbClr val="898989"/>
                </a:solidFill>
                <a:latin typeface="Arial" charset="0"/>
                <a:ea typeface="ＭＳ Ｐゴシック" pitchFamily="34" charset="-128"/>
                <a:cs typeface="+mn-cs"/>
              </a:defRPr>
            </a:lvl1pPr>
          </a:lstStyle>
          <a:p>
            <a:pPr eaLnBrk="0" fontAlgn="base" hangingPunct="0">
              <a:spcBef>
                <a:spcPct val="0"/>
              </a:spcBef>
              <a:spcAft>
                <a:spcPct val="0"/>
              </a:spcAft>
              <a:defRPr/>
            </a:pPr>
            <a:endParaRPr lang="en-US" altLang="en-US"/>
          </a:p>
        </p:txBody>
      </p:sp>
      <p:sp>
        <p:nvSpPr>
          <p:cNvPr id="6" name="Slide Number Placeholder 5">
            <a:extLst>
              <a:ext uri="{FF2B5EF4-FFF2-40B4-BE49-F238E27FC236}">
                <a16:creationId xmlns:a16="http://schemas.microsoft.com/office/drawing/2014/main" id="{5E83EB85-452E-E047-97B6-8F15E109654F}"/>
              </a:ext>
            </a:extLst>
          </p:cNvPr>
          <p:cNvSpPr>
            <a:spLocks noGrp="1"/>
          </p:cNvSpPr>
          <p:nvPr>
            <p:ph type="sldNum" sz="quarter" idx="4"/>
          </p:nvPr>
        </p:nvSpPr>
        <p:spPr>
          <a:xfrm>
            <a:off x="8610600" y="6356986"/>
            <a:ext cx="2743200" cy="363854"/>
          </a:xfrm>
          <a:prstGeom prst="rect">
            <a:avLst/>
          </a:prstGeom>
        </p:spPr>
        <p:txBody>
          <a:bodyPr vert="horz" wrap="square" lIns="91440" tIns="45720" rIns="91440" bIns="45720" numCol="1" anchor="ctr" anchorCtr="0" compatLnSpc="1">
            <a:prstTxWarp prst="textNoShape">
              <a:avLst/>
            </a:prstTxWarp>
          </a:bodyPr>
          <a:lstStyle>
            <a:lvl1pPr algn="r">
              <a:defRPr sz="1440">
                <a:solidFill>
                  <a:srgbClr val="898989"/>
                </a:solidFill>
              </a:defRPr>
            </a:lvl1pPr>
          </a:lstStyle>
          <a:p>
            <a:pPr eaLnBrk="0" fontAlgn="base" hangingPunct="0">
              <a:spcBef>
                <a:spcPct val="0"/>
              </a:spcBef>
              <a:spcAft>
                <a:spcPct val="0"/>
              </a:spcAft>
              <a:defRPr/>
            </a:pPr>
            <a:fld id="{18610D55-561E-4591-830A-3338F23E3111}" type="slidenum">
              <a:rPr lang="en-US" altLang="en-US">
                <a:latin typeface="Arial" panose="020B0604020202020204" pitchFamily="34" charset="0"/>
                <a:ea typeface="ＭＳ Ｐゴシック" panose="020B0600070205080204" pitchFamily="34" charset="-128"/>
              </a:rPr>
              <a:pPr eaLnBrk="0" fontAlgn="base" hangingPunct="0">
                <a:spcBef>
                  <a:spcPct val="0"/>
                </a:spcBef>
                <a:spcAft>
                  <a:spcPct val="0"/>
                </a:spcAft>
                <a:defRPr/>
              </a:pPr>
              <a:t>‹#›</a:t>
            </a:fld>
            <a:endParaRPr lang="en-US" altLang="en-US">
              <a:latin typeface="Arial" panose="020B0604020202020204" pitchFamily="34" charset="0"/>
              <a:ea typeface="ＭＳ Ｐゴシック" panose="020B0600070205080204" pitchFamily="34" charset="-128"/>
            </a:endParaRPr>
          </a:p>
        </p:txBody>
      </p:sp>
      <p:pic>
        <p:nvPicPr>
          <p:cNvPr id="9223" name="Picture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36552" y="257176"/>
            <a:ext cx="2925233" cy="4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761134" y="211456"/>
            <a:ext cx="1109133"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54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1" fontAlgn="base" hangingPunct="1">
        <a:lnSpc>
          <a:spcPct val="90000"/>
        </a:lnSpc>
        <a:spcBef>
          <a:spcPct val="0"/>
        </a:spcBef>
        <a:spcAft>
          <a:spcPct val="0"/>
        </a:spcAft>
        <a:defRPr sz="2880" b="1" kern="1200">
          <a:solidFill>
            <a:schemeClr val="bg1"/>
          </a:solidFill>
          <a:latin typeface="Calibri" charset="0"/>
          <a:ea typeface="ＭＳ Ｐゴシック" charset="0"/>
          <a:cs typeface="Calibri" charset="0"/>
        </a:defRPr>
      </a:lvl1pPr>
      <a:lvl2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2pPr>
      <a:lvl3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3pPr>
      <a:lvl4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4pPr>
      <a:lvl5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5pPr>
      <a:lvl6pPr marL="54864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6pPr>
      <a:lvl7pPr marL="109728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7pPr>
      <a:lvl8pPr marL="164592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8pPr>
      <a:lvl9pPr marL="219456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9pPr>
    </p:titleStyle>
    <p:bodyStyle>
      <a:lvl1pPr marL="274320" indent="-274320" algn="l" rtl="0" eaLnBrk="1" fontAlgn="base" hangingPunct="1">
        <a:lnSpc>
          <a:spcPct val="90000"/>
        </a:lnSpc>
        <a:spcBef>
          <a:spcPts val="1200"/>
        </a:spcBef>
        <a:spcAft>
          <a:spcPct val="0"/>
        </a:spcAft>
        <a:buFont typeface="Arial" panose="020B0604020202020204" pitchFamily="34" charset="0"/>
        <a:buChar char="•"/>
        <a:defRPr sz="2880" kern="1200">
          <a:solidFill>
            <a:schemeClr val="bg1"/>
          </a:solidFill>
          <a:latin typeface="Calibri" charset="0"/>
          <a:ea typeface="ＭＳ Ｐゴシック" charset="0"/>
          <a:cs typeface="Calibri" charset="0"/>
        </a:defRPr>
      </a:lvl1pPr>
      <a:lvl2pPr marL="82296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2pPr>
      <a:lvl3pPr marL="137160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3pPr>
      <a:lvl4pPr marL="192024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4pPr>
      <a:lvl5pPr marL="246888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83117" y="824866"/>
            <a:ext cx="10515600"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383117" y="1824990"/>
            <a:ext cx="10515600"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D615C7-E9DA-D745-948B-600D38ADFEFE}"/>
              </a:ext>
            </a:extLst>
          </p:cNvPr>
          <p:cNvSpPr>
            <a:spLocks noGrp="1"/>
          </p:cNvSpPr>
          <p:nvPr>
            <p:ph type="dt" sz="half" idx="2"/>
          </p:nvPr>
        </p:nvSpPr>
        <p:spPr>
          <a:xfrm>
            <a:off x="838200" y="6356986"/>
            <a:ext cx="2743200" cy="363854"/>
          </a:xfrm>
          <a:prstGeom prst="rect">
            <a:avLst/>
          </a:prstGeom>
        </p:spPr>
        <p:txBody>
          <a:bodyPr vert="horz" wrap="square" lIns="91440" tIns="45720" rIns="91440" bIns="45720" numCol="1" anchor="ctr" anchorCtr="0" compatLnSpc="1">
            <a:prstTxWarp prst="textNoShape">
              <a:avLst/>
            </a:prstTxWarp>
          </a:bodyPr>
          <a:lstStyle>
            <a:lvl1pPr>
              <a:defRPr sz="1440">
                <a:solidFill>
                  <a:srgbClr val="898989"/>
                </a:solidFill>
              </a:defRPr>
            </a:lvl1pPr>
          </a:lstStyle>
          <a:p>
            <a:fld id="{5254048D-9CFB-4617-97B1-CA729FB40570}" type="datetimeFigureOut">
              <a:rPr lang="en-GB" smtClean="0"/>
              <a:t>05/12/2021</a:t>
            </a:fld>
            <a:endParaRPr lang="en-GB"/>
          </a:p>
        </p:txBody>
      </p:sp>
      <p:sp>
        <p:nvSpPr>
          <p:cNvPr id="5" name="Footer Placeholder 4">
            <a:extLst>
              <a:ext uri="{FF2B5EF4-FFF2-40B4-BE49-F238E27FC236}">
                <a16:creationId xmlns:a16="http://schemas.microsoft.com/office/drawing/2014/main" id="{5440ADF6-D8FF-6D41-BA35-5347607F44EF}"/>
              </a:ext>
            </a:extLst>
          </p:cNvPr>
          <p:cNvSpPr>
            <a:spLocks noGrp="1"/>
          </p:cNvSpPr>
          <p:nvPr>
            <p:ph type="ftr" sz="quarter" idx="3"/>
          </p:nvPr>
        </p:nvSpPr>
        <p:spPr>
          <a:xfrm>
            <a:off x="4038600" y="6356986"/>
            <a:ext cx="4114800" cy="363854"/>
          </a:xfrm>
          <a:prstGeom prst="rect">
            <a:avLst/>
          </a:prstGeom>
        </p:spPr>
        <p:txBody>
          <a:bodyPr vert="horz" wrap="square" lIns="91440" tIns="45720" rIns="91440" bIns="45720" numCol="1" anchor="ctr" anchorCtr="0" compatLnSpc="1">
            <a:prstTxWarp prst="textNoShape">
              <a:avLst/>
            </a:prstTxWarp>
          </a:bodyPr>
          <a:lstStyle>
            <a:lvl1pPr algn="ctr">
              <a:defRPr sz="1440">
                <a:solidFill>
                  <a:srgbClr val="898989"/>
                </a:solidFill>
                <a:latin typeface="Arial" charset="0"/>
                <a:ea typeface="ＭＳ Ｐゴシック" pitchFamily="34" charset="-128"/>
                <a:cs typeface="+mn-cs"/>
              </a:defRPr>
            </a:lvl1pPr>
          </a:lstStyle>
          <a:p>
            <a:endParaRPr lang="en-GB"/>
          </a:p>
        </p:txBody>
      </p:sp>
      <p:sp>
        <p:nvSpPr>
          <p:cNvPr id="6" name="Slide Number Placeholder 5">
            <a:extLst>
              <a:ext uri="{FF2B5EF4-FFF2-40B4-BE49-F238E27FC236}">
                <a16:creationId xmlns:a16="http://schemas.microsoft.com/office/drawing/2014/main" id="{32E63276-1225-5E47-AE8D-A674856B4942}"/>
              </a:ext>
            </a:extLst>
          </p:cNvPr>
          <p:cNvSpPr>
            <a:spLocks noGrp="1"/>
          </p:cNvSpPr>
          <p:nvPr>
            <p:ph type="sldNum" sz="quarter" idx="4"/>
          </p:nvPr>
        </p:nvSpPr>
        <p:spPr>
          <a:xfrm>
            <a:off x="8610600" y="6356986"/>
            <a:ext cx="2743200" cy="363854"/>
          </a:xfrm>
          <a:prstGeom prst="rect">
            <a:avLst/>
          </a:prstGeom>
        </p:spPr>
        <p:txBody>
          <a:bodyPr vert="horz" wrap="square" lIns="91440" tIns="45720" rIns="91440" bIns="45720" numCol="1" anchor="ctr" anchorCtr="0" compatLnSpc="1">
            <a:prstTxWarp prst="textNoShape">
              <a:avLst/>
            </a:prstTxWarp>
          </a:bodyPr>
          <a:lstStyle>
            <a:lvl1pPr algn="r">
              <a:defRPr sz="1440">
                <a:solidFill>
                  <a:srgbClr val="898989"/>
                </a:solidFill>
              </a:defRPr>
            </a:lvl1pPr>
          </a:lstStyle>
          <a:p>
            <a:fld id="{FB9F30F2-0016-4E16-A984-9B5DEA3FBD9E}" type="slidenum">
              <a:rPr lang="en-GB" smtClean="0"/>
              <a:t>‹#›</a:t>
            </a:fld>
            <a:endParaRPr lang="en-GB"/>
          </a:p>
        </p:txBody>
      </p:sp>
      <p:pic>
        <p:nvPicPr>
          <p:cNvPr id="1031"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6552" y="257176"/>
            <a:ext cx="2925233" cy="4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761134" y="211456"/>
            <a:ext cx="1109133"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25813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66" r:id="rId7"/>
    <p:sldLayoutId id="2147483685" r:id="rId8"/>
    <p:sldLayoutId id="2147483686" r:id="rId9"/>
  </p:sldLayoutIdLst>
  <p:txStyles>
    <p:titleStyle>
      <a:lvl1pPr algn="l" rtl="0" eaLnBrk="1" fontAlgn="base" hangingPunct="1">
        <a:lnSpc>
          <a:spcPct val="90000"/>
        </a:lnSpc>
        <a:spcBef>
          <a:spcPct val="0"/>
        </a:spcBef>
        <a:spcAft>
          <a:spcPct val="0"/>
        </a:spcAft>
        <a:defRPr sz="2880" b="1" kern="1200">
          <a:solidFill>
            <a:schemeClr val="tx1"/>
          </a:solidFill>
          <a:latin typeface="Calibri" charset="0"/>
          <a:ea typeface="ＭＳ Ｐゴシック" charset="0"/>
          <a:cs typeface="Calibri" charset="0"/>
        </a:defRPr>
      </a:lvl1pPr>
      <a:lvl2pPr algn="l" rtl="0" eaLnBrk="1" fontAlgn="base" hangingPunct="1">
        <a:lnSpc>
          <a:spcPct val="90000"/>
        </a:lnSpc>
        <a:spcBef>
          <a:spcPct val="0"/>
        </a:spcBef>
        <a:spcAft>
          <a:spcPct val="0"/>
        </a:spcAft>
        <a:defRPr sz="2880" b="1">
          <a:solidFill>
            <a:schemeClr val="tx1"/>
          </a:solidFill>
          <a:latin typeface="Calibri" pitchFamily="34" charset="0"/>
          <a:ea typeface="ＭＳ Ｐゴシック" charset="0"/>
          <a:cs typeface="Calibri" pitchFamily="34" charset="0"/>
        </a:defRPr>
      </a:lvl2pPr>
      <a:lvl3pPr algn="l" rtl="0" eaLnBrk="1" fontAlgn="base" hangingPunct="1">
        <a:lnSpc>
          <a:spcPct val="90000"/>
        </a:lnSpc>
        <a:spcBef>
          <a:spcPct val="0"/>
        </a:spcBef>
        <a:spcAft>
          <a:spcPct val="0"/>
        </a:spcAft>
        <a:defRPr sz="2880" b="1">
          <a:solidFill>
            <a:schemeClr val="tx1"/>
          </a:solidFill>
          <a:latin typeface="Calibri" pitchFamily="34" charset="0"/>
          <a:ea typeface="ＭＳ Ｐゴシック" charset="0"/>
          <a:cs typeface="Calibri" pitchFamily="34" charset="0"/>
        </a:defRPr>
      </a:lvl3pPr>
      <a:lvl4pPr algn="l" rtl="0" eaLnBrk="1" fontAlgn="base" hangingPunct="1">
        <a:lnSpc>
          <a:spcPct val="90000"/>
        </a:lnSpc>
        <a:spcBef>
          <a:spcPct val="0"/>
        </a:spcBef>
        <a:spcAft>
          <a:spcPct val="0"/>
        </a:spcAft>
        <a:defRPr sz="2880" b="1">
          <a:solidFill>
            <a:schemeClr val="tx1"/>
          </a:solidFill>
          <a:latin typeface="Calibri" pitchFamily="34" charset="0"/>
          <a:ea typeface="ＭＳ Ｐゴシック" charset="0"/>
          <a:cs typeface="Calibri" pitchFamily="34" charset="0"/>
        </a:defRPr>
      </a:lvl4pPr>
      <a:lvl5pPr algn="l" rtl="0" eaLnBrk="1" fontAlgn="base" hangingPunct="1">
        <a:lnSpc>
          <a:spcPct val="90000"/>
        </a:lnSpc>
        <a:spcBef>
          <a:spcPct val="0"/>
        </a:spcBef>
        <a:spcAft>
          <a:spcPct val="0"/>
        </a:spcAft>
        <a:defRPr sz="2880" b="1">
          <a:solidFill>
            <a:schemeClr val="tx1"/>
          </a:solidFill>
          <a:latin typeface="Calibri" pitchFamily="34" charset="0"/>
          <a:ea typeface="ＭＳ Ｐゴシック" charset="0"/>
          <a:cs typeface="Calibri" pitchFamily="34" charset="0"/>
        </a:defRPr>
      </a:lvl5pPr>
      <a:lvl6pPr marL="548640" algn="l" rtl="0" eaLnBrk="1" fontAlgn="base" hangingPunct="1">
        <a:lnSpc>
          <a:spcPct val="90000"/>
        </a:lnSpc>
        <a:spcBef>
          <a:spcPct val="0"/>
        </a:spcBef>
        <a:spcAft>
          <a:spcPct val="0"/>
        </a:spcAft>
        <a:defRPr sz="2880" b="1">
          <a:solidFill>
            <a:schemeClr val="tx1"/>
          </a:solidFill>
          <a:latin typeface="Calibri" pitchFamily="34" charset="0"/>
          <a:ea typeface="Calibri" pitchFamily="34" charset="0"/>
          <a:cs typeface="Calibri" pitchFamily="34" charset="0"/>
        </a:defRPr>
      </a:lvl6pPr>
      <a:lvl7pPr marL="1097280" algn="l" rtl="0" eaLnBrk="1" fontAlgn="base" hangingPunct="1">
        <a:lnSpc>
          <a:spcPct val="90000"/>
        </a:lnSpc>
        <a:spcBef>
          <a:spcPct val="0"/>
        </a:spcBef>
        <a:spcAft>
          <a:spcPct val="0"/>
        </a:spcAft>
        <a:defRPr sz="2880" b="1">
          <a:solidFill>
            <a:schemeClr val="tx1"/>
          </a:solidFill>
          <a:latin typeface="Calibri" pitchFamily="34" charset="0"/>
          <a:ea typeface="Calibri" pitchFamily="34" charset="0"/>
          <a:cs typeface="Calibri" pitchFamily="34" charset="0"/>
        </a:defRPr>
      </a:lvl7pPr>
      <a:lvl8pPr marL="1645920" algn="l" rtl="0" eaLnBrk="1" fontAlgn="base" hangingPunct="1">
        <a:lnSpc>
          <a:spcPct val="90000"/>
        </a:lnSpc>
        <a:spcBef>
          <a:spcPct val="0"/>
        </a:spcBef>
        <a:spcAft>
          <a:spcPct val="0"/>
        </a:spcAft>
        <a:defRPr sz="2880" b="1">
          <a:solidFill>
            <a:schemeClr val="tx1"/>
          </a:solidFill>
          <a:latin typeface="Calibri" pitchFamily="34" charset="0"/>
          <a:ea typeface="Calibri" pitchFamily="34" charset="0"/>
          <a:cs typeface="Calibri" pitchFamily="34" charset="0"/>
        </a:defRPr>
      </a:lvl8pPr>
      <a:lvl9pPr marL="2194560" algn="l" rtl="0" eaLnBrk="1" fontAlgn="base" hangingPunct="1">
        <a:lnSpc>
          <a:spcPct val="90000"/>
        </a:lnSpc>
        <a:spcBef>
          <a:spcPct val="0"/>
        </a:spcBef>
        <a:spcAft>
          <a:spcPct val="0"/>
        </a:spcAft>
        <a:defRPr sz="2880" b="1">
          <a:solidFill>
            <a:schemeClr val="tx1"/>
          </a:solidFill>
          <a:latin typeface="Calibri" pitchFamily="34" charset="0"/>
          <a:ea typeface="Calibri" pitchFamily="34" charset="0"/>
          <a:cs typeface="Calibri" pitchFamily="34" charset="0"/>
        </a:defRPr>
      </a:lvl9pPr>
    </p:titleStyle>
    <p:bodyStyle>
      <a:lvl1pPr marL="274320" indent="-274320" algn="l" rtl="0" eaLnBrk="1" fontAlgn="base" hangingPunct="1">
        <a:lnSpc>
          <a:spcPts val="3120"/>
        </a:lnSpc>
        <a:spcBef>
          <a:spcPts val="1200"/>
        </a:spcBef>
        <a:spcAft>
          <a:spcPct val="0"/>
        </a:spcAft>
        <a:buFont typeface="Arial" panose="020B0604020202020204" pitchFamily="34" charset="0"/>
        <a:buChar char="•"/>
        <a:defRPr sz="2880" kern="1200">
          <a:solidFill>
            <a:schemeClr val="tx1"/>
          </a:solidFill>
          <a:latin typeface="Calibri" charset="0"/>
          <a:ea typeface="ＭＳ Ｐゴシック" charset="0"/>
          <a:cs typeface="Calibri" charset="0"/>
        </a:defRPr>
      </a:lvl1pPr>
      <a:lvl2pPr marL="82296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tx1"/>
          </a:solidFill>
          <a:latin typeface="Calibri" charset="0"/>
          <a:ea typeface="Calibri" charset="0"/>
          <a:cs typeface="Calibri" charset="0"/>
        </a:defRPr>
      </a:lvl2pPr>
      <a:lvl3pPr marL="137160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tx1"/>
          </a:solidFill>
          <a:latin typeface="Calibri" charset="0"/>
          <a:ea typeface="Calibri" charset="0"/>
          <a:cs typeface="Calibri" charset="0"/>
        </a:defRPr>
      </a:lvl3pPr>
      <a:lvl4pPr marL="192024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tx1"/>
          </a:solidFill>
          <a:latin typeface="Calibri" charset="0"/>
          <a:ea typeface="Calibri" charset="0"/>
          <a:cs typeface="Calibri" charset="0"/>
        </a:defRPr>
      </a:lvl4pPr>
      <a:lvl5pPr marL="246888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tx1"/>
          </a:solidFill>
          <a:latin typeface="Calibri" charset="0"/>
          <a:ea typeface="Calibri" charset="0"/>
          <a:cs typeface="Calibri" charset="0"/>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383117" y="824866"/>
            <a:ext cx="10515600"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383117" y="1824990"/>
            <a:ext cx="10515600"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3455B8-C148-C54B-BED4-44D45BFF0C06}"/>
              </a:ext>
            </a:extLst>
          </p:cNvPr>
          <p:cNvSpPr>
            <a:spLocks noGrp="1"/>
          </p:cNvSpPr>
          <p:nvPr>
            <p:ph type="dt" sz="half" idx="2"/>
          </p:nvPr>
        </p:nvSpPr>
        <p:spPr>
          <a:xfrm>
            <a:off x="838200" y="6356986"/>
            <a:ext cx="2743200" cy="363854"/>
          </a:xfrm>
          <a:prstGeom prst="rect">
            <a:avLst/>
          </a:prstGeom>
        </p:spPr>
        <p:txBody>
          <a:bodyPr vert="horz" wrap="square" lIns="91440" tIns="45720" rIns="91440" bIns="45720" numCol="1" anchor="ctr" anchorCtr="0" compatLnSpc="1">
            <a:prstTxWarp prst="textNoShape">
              <a:avLst/>
            </a:prstTxWarp>
          </a:bodyPr>
          <a:lstStyle>
            <a:lvl1pPr>
              <a:defRPr sz="1440">
                <a:solidFill>
                  <a:srgbClr val="898989"/>
                </a:solidFill>
              </a:defRPr>
            </a:lvl1pPr>
          </a:lstStyle>
          <a:p>
            <a:pPr>
              <a:defRPr/>
            </a:pPr>
            <a:fld id="{B949BCEB-BD8E-407E-88F5-D27FE0401787}" type="datetimeFigureOut">
              <a:rPr lang="en-US" altLang="en-US"/>
              <a:pPr>
                <a:defRPr/>
              </a:pPr>
              <a:t>12/5/2021</a:t>
            </a:fld>
            <a:endParaRPr lang="en-US" altLang="en-US"/>
          </a:p>
        </p:txBody>
      </p:sp>
      <p:sp>
        <p:nvSpPr>
          <p:cNvPr id="5" name="Footer Placeholder 4">
            <a:extLst>
              <a:ext uri="{FF2B5EF4-FFF2-40B4-BE49-F238E27FC236}">
                <a16:creationId xmlns:a16="http://schemas.microsoft.com/office/drawing/2014/main" id="{D2DA3024-6465-2149-82DD-A45FB11D7AA0}"/>
              </a:ext>
            </a:extLst>
          </p:cNvPr>
          <p:cNvSpPr>
            <a:spLocks noGrp="1"/>
          </p:cNvSpPr>
          <p:nvPr>
            <p:ph type="ftr" sz="quarter" idx="3"/>
          </p:nvPr>
        </p:nvSpPr>
        <p:spPr>
          <a:xfrm>
            <a:off x="4038600" y="6356986"/>
            <a:ext cx="4114800" cy="363854"/>
          </a:xfrm>
          <a:prstGeom prst="rect">
            <a:avLst/>
          </a:prstGeom>
        </p:spPr>
        <p:txBody>
          <a:bodyPr vert="horz" wrap="square" lIns="91440" tIns="45720" rIns="91440" bIns="45720" numCol="1" anchor="ctr" anchorCtr="0" compatLnSpc="1">
            <a:prstTxWarp prst="textNoShape">
              <a:avLst/>
            </a:prstTxWarp>
          </a:bodyPr>
          <a:lstStyle>
            <a:lvl1pPr algn="ctr">
              <a:defRPr sz="1440">
                <a:solidFill>
                  <a:srgbClr val="898989"/>
                </a:solidFill>
                <a:latin typeface="Arial" charset="0"/>
                <a:ea typeface="ＭＳ Ｐゴシック" pitchFamily="34" charset="-128"/>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EB9E96D1-C814-254A-92D7-710EC98C9DE6}"/>
              </a:ext>
            </a:extLst>
          </p:cNvPr>
          <p:cNvSpPr>
            <a:spLocks noGrp="1"/>
          </p:cNvSpPr>
          <p:nvPr>
            <p:ph type="sldNum" sz="quarter" idx="4"/>
          </p:nvPr>
        </p:nvSpPr>
        <p:spPr>
          <a:xfrm>
            <a:off x="8610600" y="6356986"/>
            <a:ext cx="2743200" cy="363854"/>
          </a:xfrm>
          <a:prstGeom prst="rect">
            <a:avLst/>
          </a:prstGeom>
        </p:spPr>
        <p:txBody>
          <a:bodyPr vert="horz" wrap="square" lIns="91440" tIns="45720" rIns="91440" bIns="45720" numCol="1" anchor="ctr" anchorCtr="0" compatLnSpc="1">
            <a:prstTxWarp prst="textNoShape">
              <a:avLst/>
            </a:prstTxWarp>
          </a:bodyPr>
          <a:lstStyle>
            <a:lvl1pPr algn="r">
              <a:defRPr sz="1440">
                <a:solidFill>
                  <a:srgbClr val="898989"/>
                </a:solidFill>
              </a:defRPr>
            </a:lvl1pPr>
          </a:lstStyle>
          <a:p>
            <a:pPr>
              <a:defRPr/>
            </a:pPr>
            <a:fld id="{EAE6CBC6-F0DE-42C6-8837-07BB52E1DCC3}" type="slidenum">
              <a:rPr lang="en-US" altLang="en-US"/>
              <a:pPr>
                <a:defRPr/>
              </a:pPr>
              <a:t>‹#›</a:t>
            </a:fld>
            <a:endParaRPr lang="en-US" altLang="en-US"/>
          </a:p>
        </p:txBody>
      </p:sp>
      <p:pic>
        <p:nvPicPr>
          <p:cNvPr id="615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6552" y="257176"/>
            <a:ext cx="2925233" cy="4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61134" y="211456"/>
            <a:ext cx="1109133"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7527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rtl="0" eaLnBrk="1" fontAlgn="base" hangingPunct="1">
        <a:lnSpc>
          <a:spcPct val="90000"/>
        </a:lnSpc>
        <a:spcBef>
          <a:spcPct val="0"/>
        </a:spcBef>
        <a:spcAft>
          <a:spcPct val="0"/>
        </a:spcAft>
        <a:defRPr sz="2880" b="1" kern="1200">
          <a:solidFill>
            <a:schemeClr val="bg1"/>
          </a:solidFill>
          <a:latin typeface="Calibri" charset="0"/>
          <a:ea typeface="ＭＳ Ｐゴシック" charset="0"/>
          <a:cs typeface="Calibri" charset="0"/>
        </a:defRPr>
      </a:lvl1pPr>
      <a:lvl2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2pPr>
      <a:lvl3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3pPr>
      <a:lvl4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4pPr>
      <a:lvl5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5pPr>
      <a:lvl6pPr marL="54864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6pPr>
      <a:lvl7pPr marL="109728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7pPr>
      <a:lvl8pPr marL="164592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8pPr>
      <a:lvl9pPr marL="219456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9pPr>
    </p:titleStyle>
    <p:bodyStyle>
      <a:lvl1pPr marL="274320" indent="-274320" algn="l" rtl="0" eaLnBrk="1" fontAlgn="base" hangingPunct="1">
        <a:lnSpc>
          <a:spcPct val="90000"/>
        </a:lnSpc>
        <a:spcBef>
          <a:spcPts val="1200"/>
        </a:spcBef>
        <a:spcAft>
          <a:spcPct val="0"/>
        </a:spcAft>
        <a:buFont typeface="Arial" panose="020B0604020202020204" pitchFamily="34" charset="0"/>
        <a:buChar char="•"/>
        <a:defRPr sz="2880" kern="1200">
          <a:solidFill>
            <a:schemeClr val="bg1"/>
          </a:solidFill>
          <a:latin typeface="Calibri" charset="0"/>
          <a:ea typeface="ＭＳ Ｐゴシック" charset="0"/>
          <a:cs typeface="Calibri" charset="0"/>
        </a:defRPr>
      </a:lvl1pPr>
      <a:lvl2pPr marL="82296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2pPr>
      <a:lvl3pPr marL="137160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3pPr>
      <a:lvl4pPr marL="192024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4pPr>
      <a:lvl5pPr marL="246888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383117" y="824866"/>
            <a:ext cx="10515600" cy="132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383117" y="1824990"/>
            <a:ext cx="10515600"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F2F3DCA-AD70-894D-B444-1AC203EE9DB3}"/>
              </a:ext>
            </a:extLst>
          </p:cNvPr>
          <p:cNvSpPr>
            <a:spLocks noGrp="1"/>
          </p:cNvSpPr>
          <p:nvPr>
            <p:ph type="dt" sz="half" idx="2"/>
          </p:nvPr>
        </p:nvSpPr>
        <p:spPr>
          <a:xfrm>
            <a:off x="838200" y="6356986"/>
            <a:ext cx="2743200" cy="363854"/>
          </a:xfrm>
          <a:prstGeom prst="rect">
            <a:avLst/>
          </a:prstGeom>
        </p:spPr>
        <p:txBody>
          <a:bodyPr vert="horz" wrap="square" lIns="91440" tIns="45720" rIns="91440" bIns="45720" numCol="1" anchor="ctr" anchorCtr="0" compatLnSpc="1">
            <a:prstTxWarp prst="textNoShape">
              <a:avLst/>
            </a:prstTxWarp>
          </a:bodyPr>
          <a:lstStyle>
            <a:lvl1pPr>
              <a:defRPr sz="1440">
                <a:solidFill>
                  <a:srgbClr val="898989"/>
                </a:solidFill>
              </a:defRPr>
            </a:lvl1pPr>
          </a:lstStyle>
          <a:p>
            <a:pPr>
              <a:defRPr/>
            </a:pPr>
            <a:fld id="{2C1F62C3-EB21-4379-80D3-4BC401D0FD6A}" type="datetimeFigureOut">
              <a:rPr lang="en-US" altLang="en-US"/>
              <a:pPr>
                <a:defRPr/>
              </a:pPr>
              <a:t>12/5/2021</a:t>
            </a:fld>
            <a:endParaRPr lang="en-US" altLang="en-US"/>
          </a:p>
        </p:txBody>
      </p:sp>
      <p:sp>
        <p:nvSpPr>
          <p:cNvPr id="5" name="Footer Placeholder 4">
            <a:extLst>
              <a:ext uri="{FF2B5EF4-FFF2-40B4-BE49-F238E27FC236}">
                <a16:creationId xmlns:a16="http://schemas.microsoft.com/office/drawing/2014/main" id="{F3DA8AF7-A598-8748-A727-77451F4A0B8B}"/>
              </a:ext>
            </a:extLst>
          </p:cNvPr>
          <p:cNvSpPr>
            <a:spLocks noGrp="1"/>
          </p:cNvSpPr>
          <p:nvPr>
            <p:ph type="ftr" sz="quarter" idx="3"/>
          </p:nvPr>
        </p:nvSpPr>
        <p:spPr>
          <a:xfrm>
            <a:off x="4038600" y="6356986"/>
            <a:ext cx="4114800" cy="363854"/>
          </a:xfrm>
          <a:prstGeom prst="rect">
            <a:avLst/>
          </a:prstGeom>
        </p:spPr>
        <p:txBody>
          <a:bodyPr vert="horz" wrap="square" lIns="91440" tIns="45720" rIns="91440" bIns="45720" numCol="1" anchor="ctr" anchorCtr="0" compatLnSpc="1">
            <a:prstTxWarp prst="textNoShape">
              <a:avLst/>
            </a:prstTxWarp>
          </a:bodyPr>
          <a:lstStyle>
            <a:lvl1pPr algn="ctr">
              <a:defRPr sz="1440">
                <a:solidFill>
                  <a:srgbClr val="898989"/>
                </a:solidFill>
                <a:latin typeface="Arial" charset="0"/>
                <a:ea typeface="ＭＳ Ｐゴシック" pitchFamily="34" charset="-128"/>
                <a:cs typeface="+mn-cs"/>
              </a:defRPr>
            </a:lvl1pPr>
          </a:lstStyle>
          <a:p>
            <a:pPr>
              <a:defRPr/>
            </a:pPr>
            <a:endParaRPr lang="en-US" altLang="en-US"/>
          </a:p>
        </p:txBody>
      </p:sp>
      <p:sp>
        <p:nvSpPr>
          <p:cNvPr id="6" name="Slide Number Placeholder 5">
            <a:extLst>
              <a:ext uri="{FF2B5EF4-FFF2-40B4-BE49-F238E27FC236}">
                <a16:creationId xmlns:a16="http://schemas.microsoft.com/office/drawing/2014/main" id="{5E83EB85-452E-E047-97B6-8F15E109654F}"/>
              </a:ext>
            </a:extLst>
          </p:cNvPr>
          <p:cNvSpPr>
            <a:spLocks noGrp="1"/>
          </p:cNvSpPr>
          <p:nvPr>
            <p:ph type="sldNum" sz="quarter" idx="4"/>
          </p:nvPr>
        </p:nvSpPr>
        <p:spPr>
          <a:xfrm>
            <a:off x="8610600" y="6356986"/>
            <a:ext cx="2743200" cy="363854"/>
          </a:xfrm>
          <a:prstGeom prst="rect">
            <a:avLst/>
          </a:prstGeom>
        </p:spPr>
        <p:txBody>
          <a:bodyPr vert="horz" wrap="square" lIns="91440" tIns="45720" rIns="91440" bIns="45720" numCol="1" anchor="ctr" anchorCtr="0" compatLnSpc="1">
            <a:prstTxWarp prst="textNoShape">
              <a:avLst/>
            </a:prstTxWarp>
          </a:bodyPr>
          <a:lstStyle>
            <a:lvl1pPr algn="r">
              <a:defRPr sz="1440">
                <a:solidFill>
                  <a:srgbClr val="898989"/>
                </a:solidFill>
              </a:defRPr>
            </a:lvl1pPr>
          </a:lstStyle>
          <a:p>
            <a:pPr>
              <a:defRPr/>
            </a:pPr>
            <a:fld id="{18610D55-561E-4591-830A-3338F23E3111}" type="slidenum">
              <a:rPr lang="en-US" altLang="en-US"/>
              <a:pPr>
                <a:defRPr/>
              </a:pPr>
              <a:t>‹#›</a:t>
            </a:fld>
            <a:endParaRPr lang="en-US" altLang="en-US"/>
          </a:p>
        </p:txBody>
      </p:sp>
      <p:pic>
        <p:nvPicPr>
          <p:cNvPr id="922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6552" y="257176"/>
            <a:ext cx="2925233" cy="49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761134" y="211456"/>
            <a:ext cx="1109133" cy="113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8934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rtl="0" eaLnBrk="1" fontAlgn="base" hangingPunct="1">
        <a:lnSpc>
          <a:spcPct val="90000"/>
        </a:lnSpc>
        <a:spcBef>
          <a:spcPct val="0"/>
        </a:spcBef>
        <a:spcAft>
          <a:spcPct val="0"/>
        </a:spcAft>
        <a:defRPr sz="2880" b="1" kern="1200">
          <a:solidFill>
            <a:schemeClr val="bg1"/>
          </a:solidFill>
          <a:latin typeface="Calibri" charset="0"/>
          <a:ea typeface="ＭＳ Ｐゴシック" charset="0"/>
          <a:cs typeface="Calibri" charset="0"/>
        </a:defRPr>
      </a:lvl1pPr>
      <a:lvl2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2pPr>
      <a:lvl3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3pPr>
      <a:lvl4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4pPr>
      <a:lvl5pPr algn="l" rtl="0" eaLnBrk="1" fontAlgn="base" hangingPunct="1">
        <a:lnSpc>
          <a:spcPct val="90000"/>
        </a:lnSpc>
        <a:spcBef>
          <a:spcPct val="0"/>
        </a:spcBef>
        <a:spcAft>
          <a:spcPct val="0"/>
        </a:spcAft>
        <a:defRPr sz="2880" b="1">
          <a:solidFill>
            <a:schemeClr val="bg1"/>
          </a:solidFill>
          <a:latin typeface="Calibri" pitchFamily="34" charset="0"/>
          <a:ea typeface="ＭＳ Ｐゴシック" charset="0"/>
          <a:cs typeface="Calibri" pitchFamily="34" charset="0"/>
        </a:defRPr>
      </a:lvl5pPr>
      <a:lvl6pPr marL="54864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6pPr>
      <a:lvl7pPr marL="109728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7pPr>
      <a:lvl8pPr marL="164592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8pPr>
      <a:lvl9pPr marL="2194560" algn="l" rtl="0" eaLnBrk="1" fontAlgn="base" hangingPunct="1">
        <a:lnSpc>
          <a:spcPct val="90000"/>
        </a:lnSpc>
        <a:spcBef>
          <a:spcPct val="0"/>
        </a:spcBef>
        <a:spcAft>
          <a:spcPct val="0"/>
        </a:spcAft>
        <a:defRPr sz="2880" b="1">
          <a:solidFill>
            <a:schemeClr val="bg1"/>
          </a:solidFill>
          <a:latin typeface="Calibri" pitchFamily="34" charset="0"/>
          <a:ea typeface="Calibri" pitchFamily="34" charset="0"/>
          <a:cs typeface="Calibri" pitchFamily="34" charset="0"/>
        </a:defRPr>
      </a:lvl9pPr>
    </p:titleStyle>
    <p:bodyStyle>
      <a:lvl1pPr marL="274320" indent="-274320" algn="l" rtl="0" eaLnBrk="1" fontAlgn="base" hangingPunct="1">
        <a:lnSpc>
          <a:spcPct val="90000"/>
        </a:lnSpc>
        <a:spcBef>
          <a:spcPts val="1200"/>
        </a:spcBef>
        <a:spcAft>
          <a:spcPct val="0"/>
        </a:spcAft>
        <a:buFont typeface="Arial" panose="020B0604020202020204" pitchFamily="34" charset="0"/>
        <a:buChar char="•"/>
        <a:defRPr sz="2880" kern="1200">
          <a:solidFill>
            <a:schemeClr val="bg1"/>
          </a:solidFill>
          <a:latin typeface="Calibri" charset="0"/>
          <a:ea typeface="ＭＳ Ｐゴシック" charset="0"/>
          <a:cs typeface="Calibri" charset="0"/>
        </a:defRPr>
      </a:lvl1pPr>
      <a:lvl2pPr marL="82296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2pPr>
      <a:lvl3pPr marL="137160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3pPr>
      <a:lvl4pPr marL="192024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4pPr>
      <a:lvl5pPr marL="2468880" indent="-274320" algn="l" rtl="0" eaLnBrk="1" fontAlgn="base" hangingPunct="1">
        <a:lnSpc>
          <a:spcPts val="3120"/>
        </a:lnSpc>
        <a:spcBef>
          <a:spcPct val="0"/>
        </a:spcBef>
        <a:spcAft>
          <a:spcPct val="0"/>
        </a:spcAft>
        <a:buFont typeface="Arial" panose="020B0604020202020204" pitchFamily="34" charset="0"/>
        <a:buChar char="•"/>
        <a:defRPr sz="2880" kern="1200">
          <a:solidFill>
            <a:schemeClr val="bg1"/>
          </a:solidFill>
          <a:latin typeface="Calibri" charset="0"/>
          <a:ea typeface="Calibri" charset="0"/>
          <a:cs typeface="Calibri" charset="0"/>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ilo.org/global/topics/future-of-work/brighter-future/lang--en/index.ht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www.derby.ac.uk/research/centres-groups/icegs/events/icegs-annual-lecture-202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840E7-0488-7F40-AC03-2171CF3FF197}"/>
              </a:ext>
            </a:extLst>
          </p:cNvPr>
          <p:cNvSpPr/>
          <p:nvPr/>
        </p:nvSpPr>
        <p:spPr>
          <a:xfrm>
            <a:off x="0" y="0"/>
            <a:ext cx="12192000" cy="2214000"/>
          </a:xfrm>
          <a:prstGeom prst="rect">
            <a:avLst/>
          </a:prstGeom>
          <a:solidFill>
            <a:srgbClr val="AF1557"/>
          </a:solidFill>
          <a:ln w="12700" cap="flat" cmpd="sng" algn="ctr">
            <a:no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16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5EC74CC-9A52-9741-B90A-EF6EA1EA265C}"/>
              </a:ext>
            </a:extLst>
          </p:cNvPr>
          <p:cNvSpPr/>
          <p:nvPr/>
        </p:nvSpPr>
        <p:spPr>
          <a:xfrm>
            <a:off x="0" y="1567930"/>
            <a:ext cx="12192000" cy="1276350"/>
          </a:xfrm>
          <a:prstGeom prst="rect">
            <a:avLst/>
          </a:prstGeom>
          <a:solidFill>
            <a:srgbClr val="1D5B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l="8273" t="14053" r="53545" b="41937"/>
          <a:stretch>
            <a:fillRect/>
          </a:stretch>
        </p:blipFill>
        <p:spPr bwMode="auto">
          <a:xfrm>
            <a:off x="287338" y="222526"/>
            <a:ext cx="2729866" cy="539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l="86758" t="14597" r="-2"/>
          <a:stretch>
            <a:fillRect/>
          </a:stretch>
        </p:blipFill>
        <p:spPr bwMode="auto">
          <a:xfrm>
            <a:off x="10777946" y="211456"/>
            <a:ext cx="946786"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18500" b="50000"/>
          <a:stretch>
            <a:fillRect/>
          </a:stretch>
        </p:blipFill>
        <p:spPr bwMode="auto">
          <a:xfrm>
            <a:off x="172800" y="1442086"/>
            <a:ext cx="5279948" cy="11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1"/>
          <p:cNvSpPr txBox="1">
            <a:spLocks/>
          </p:cNvSpPr>
          <p:nvPr/>
        </p:nvSpPr>
        <p:spPr>
          <a:xfrm>
            <a:off x="287338" y="3130744"/>
            <a:ext cx="11437394" cy="4714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altLang="en-US" sz="4800" b="1" dirty="0">
                <a:solidFill>
                  <a:schemeClr val="accent1"/>
                </a:solidFill>
                <a:latin typeface="Calibri" panose="020F0502020204030204" pitchFamily="34" charset="0"/>
                <a:ea typeface="ＭＳ Ｐゴシック" panose="020B0600070205080204" pitchFamily="34" charset="-128"/>
                <a:cs typeface="Calibri" panose="020F0502020204030204" pitchFamily="34" charset="0"/>
              </a:rPr>
              <a:t>Young people’s perspectives on decent and indecent work: implications for careers work - Seminar for CDI Conference 2021</a:t>
            </a:r>
          </a:p>
        </p:txBody>
      </p:sp>
      <p:sp>
        <p:nvSpPr>
          <p:cNvPr id="11" name="Title 3"/>
          <p:cNvSpPr txBox="1">
            <a:spLocks/>
          </p:cNvSpPr>
          <p:nvPr/>
        </p:nvSpPr>
        <p:spPr>
          <a:xfrm>
            <a:off x="287338" y="5438548"/>
            <a:ext cx="11437394" cy="85320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dirty="0">
                <a:solidFill>
                  <a:schemeClr val="accent1"/>
                </a:solidFill>
                <a:latin typeface="Calibri" panose="020F0502020204030204" pitchFamily="34" charset="0"/>
                <a:ea typeface="ＭＳ Ｐゴシック" panose="020B0600070205080204" pitchFamily="34" charset="-128"/>
                <a:cs typeface="Calibri" panose="020F0502020204030204" pitchFamily="34" charset="0"/>
              </a:rPr>
              <a:t>Fiona Christie,  Researcher, AGCAS Director, NICEC Fellow – f.christie@mmu.ac.uk  @FCChristie</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29443" b="54971"/>
          <a:stretch>
            <a:fillRect/>
          </a:stretch>
        </p:blipFill>
        <p:spPr bwMode="auto">
          <a:xfrm>
            <a:off x="2657475" y="6196500"/>
            <a:ext cx="3190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3043" t="26407" r="13734" b="60715"/>
          <a:stretch>
            <a:fillRect/>
          </a:stretch>
        </p:blipFill>
        <p:spPr bwMode="auto">
          <a:xfrm>
            <a:off x="287338" y="6291750"/>
            <a:ext cx="2046287"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7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FA34B-2931-4DDF-BCCA-21C00E8C4D56}"/>
              </a:ext>
            </a:extLst>
          </p:cNvPr>
          <p:cNvSpPr>
            <a:spLocks noGrp="1"/>
          </p:cNvSpPr>
          <p:nvPr>
            <p:ph type="title"/>
          </p:nvPr>
        </p:nvSpPr>
        <p:spPr/>
        <p:txBody>
          <a:bodyPr/>
          <a:lstStyle/>
          <a:p>
            <a:r>
              <a:rPr lang="en-GB" dirty="0"/>
              <a:t>Decent Work Pillar - Social dialogue: Ambivalent perspectives</a:t>
            </a:r>
          </a:p>
        </p:txBody>
      </p:sp>
      <p:sp>
        <p:nvSpPr>
          <p:cNvPr id="3" name="Content Placeholder 2">
            <a:extLst>
              <a:ext uri="{FF2B5EF4-FFF2-40B4-BE49-F238E27FC236}">
                <a16:creationId xmlns:a16="http://schemas.microsoft.com/office/drawing/2014/main" id="{98D6AA10-3F17-450F-9FA9-92F741BBD041}"/>
              </a:ext>
            </a:extLst>
          </p:cNvPr>
          <p:cNvSpPr>
            <a:spLocks noGrp="1"/>
          </p:cNvSpPr>
          <p:nvPr>
            <p:ph idx="1"/>
          </p:nvPr>
        </p:nvSpPr>
        <p:spPr>
          <a:xfrm>
            <a:off x="383117" y="2047164"/>
            <a:ext cx="10515600" cy="4130752"/>
          </a:xfrm>
        </p:spPr>
        <p:txBody>
          <a:bodyPr/>
          <a:lstStyle/>
          <a:p>
            <a:r>
              <a:rPr lang="en-GB" dirty="0"/>
              <a:t>Limited knowledge of trade unions</a:t>
            </a:r>
          </a:p>
          <a:p>
            <a:r>
              <a:rPr lang="en-GB" dirty="0"/>
              <a:t>Supportive of the concept of collective action</a:t>
            </a:r>
          </a:p>
          <a:p>
            <a:r>
              <a:rPr lang="en-GB" dirty="0"/>
              <a:t>Not in jobs where unions active</a:t>
            </a:r>
          </a:p>
          <a:p>
            <a:r>
              <a:rPr lang="en-GB" dirty="0"/>
              <a:t>Trusting of employers – don’t need a union</a:t>
            </a:r>
          </a:p>
          <a:p>
            <a:r>
              <a:rPr lang="en-GB" dirty="0"/>
              <a:t>Cost of joining is a barrier – is it worth it?</a:t>
            </a:r>
          </a:p>
          <a:p>
            <a:r>
              <a:rPr lang="en-GB" dirty="0"/>
              <a:t>Scepticism re whether unions can have impact</a:t>
            </a:r>
          </a:p>
        </p:txBody>
      </p:sp>
    </p:spTree>
    <p:extLst>
      <p:ext uri="{BB962C8B-B14F-4D97-AF65-F5344CB8AC3E}">
        <p14:creationId xmlns:p14="http://schemas.microsoft.com/office/powerpoint/2010/main" val="1618733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476301DB-40E2-4930-80C7-4030819FABC3}"/>
              </a:ext>
            </a:extLst>
          </p:cNvPr>
          <p:cNvSpPr/>
          <p:nvPr/>
        </p:nvSpPr>
        <p:spPr>
          <a:xfrm>
            <a:off x="287093" y="1140811"/>
            <a:ext cx="11617813" cy="460042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effectLst/>
                <a:latin typeface="Segoe UI" panose="020B0502040204020203" pitchFamily="34" charset="0"/>
                <a:ea typeface="Calibri" panose="020F0502020204030204" pitchFamily="34" charset="0"/>
              </a:rPr>
              <a:t>I like the idea but the only reason I was never part of a union was </a:t>
            </a:r>
            <a:r>
              <a:rPr lang="en-GB" sz="2400" b="1" dirty="0">
                <a:effectLst/>
                <a:latin typeface="Segoe UI" panose="020B0502040204020203" pitchFamily="34" charset="0"/>
                <a:ea typeface="Calibri" panose="020F0502020204030204" pitchFamily="34" charset="0"/>
              </a:rPr>
              <a:t>I couldn’t afford it. </a:t>
            </a:r>
            <a:r>
              <a:rPr lang="en-GB" sz="2400" dirty="0">
                <a:effectLst/>
                <a:latin typeface="Segoe UI" panose="020B0502040204020203" pitchFamily="34" charset="0"/>
                <a:ea typeface="Calibri" panose="020F0502020204030204" pitchFamily="34" charset="0"/>
              </a:rPr>
              <a:t>I just couldn’t afford it and they can make the cost as low as they want, but I was on such poverty wages all the time in that healthcare job and in previous like jobs. I could just never afford even the tiny extra cost…. But no </a:t>
            </a:r>
            <a:r>
              <a:rPr lang="en-GB" sz="2400" b="1" dirty="0">
                <a:effectLst/>
                <a:latin typeface="Segoe UI" panose="020B0502040204020203" pitchFamily="34" charset="0"/>
                <a:ea typeface="Calibri" panose="020F0502020204030204" pitchFamily="34" charset="0"/>
              </a:rPr>
              <a:t>I do believe in the power of, you know collective action </a:t>
            </a:r>
            <a:r>
              <a:rPr lang="en-GB" sz="2400" dirty="0">
                <a:effectLst/>
                <a:latin typeface="Segoe UI" panose="020B0502040204020203" pitchFamily="34" charset="0"/>
                <a:ea typeface="Calibri" panose="020F0502020204030204" pitchFamily="34" charset="0"/>
              </a:rPr>
              <a:t>and unions and I am grateful for unions because we wouldn’t have even a five day working week had it not been for people protesting and you know forcing big businesses’ hands. </a:t>
            </a:r>
          </a:p>
          <a:p>
            <a:endParaRPr lang="en-GB" sz="2400" dirty="0">
              <a:effectLst/>
              <a:latin typeface="Segoe UI" panose="020B0502040204020203" pitchFamily="34" charset="0"/>
              <a:ea typeface="Calibri" panose="020F0502020204030204" pitchFamily="34" charset="0"/>
            </a:endParaRPr>
          </a:p>
          <a:p>
            <a:r>
              <a:rPr lang="en-GB" sz="2000" dirty="0"/>
              <a:t> </a:t>
            </a:r>
            <a:r>
              <a:rPr lang="en-GB" i="1" dirty="0"/>
              <a:t>Cherelle, 1</a:t>
            </a:r>
            <a:r>
              <a:rPr lang="en-GB" i="1" baseline="30000" dirty="0"/>
              <a:t>st</a:t>
            </a:r>
            <a:r>
              <a:rPr lang="en-GB" i="1" dirty="0"/>
              <a:t> interview - worked as a care assistant, then unemployed </a:t>
            </a:r>
          </a:p>
          <a:p>
            <a:endParaRPr lang="en-GB" sz="18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339383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C0BE7D4D-341E-4AAC-BA20-8485291936A9}"/>
              </a:ext>
            </a:extLst>
          </p:cNvPr>
          <p:cNvSpPr/>
          <p:nvPr/>
        </p:nvSpPr>
        <p:spPr>
          <a:xfrm>
            <a:off x="967734" y="1458072"/>
            <a:ext cx="9852703" cy="4195187"/>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effectLst/>
                <a:latin typeface="Segoe UI" panose="020B0502040204020203" pitchFamily="34" charset="0"/>
                <a:ea typeface="Calibri" panose="020F0502020204030204" pitchFamily="34" charset="0"/>
              </a:rPr>
              <a:t>I was a member of the Musicians Union when I was in college,  but that’s cos it’s a reduced fee. But since then no cos it’s really expensive to join and I </a:t>
            </a:r>
            <a:r>
              <a:rPr lang="en-GB" sz="2800" dirty="0" err="1">
                <a:effectLst/>
                <a:latin typeface="Segoe UI" panose="020B0502040204020203" pitchFamily="34" charset="0"/>
                <a:ea typeface="Calibri" panose="020F0502020204030204" pitchFamily="34" charset="0"/>
              </a:rPr>
              <a:t>dunno</a:t>
            </a:r>
            <a:r>
              <a:rPr lang="en-GB" sz="2800" dirty="0">
                <a:effectLst/>
                <a:latin typeface="Segoe UI" panose="020B0502040204020203" pitchFamily="34" charset="0"/>
                <a:ea typeface="Calibri" panose="020F0502020204030204" pitchFamily="34" charset="0"/>
              </a:rPr>
              <a:t>, I probably should but I just-, and I know a lot of people that don’t and a lot of people that do but I personally am not part of that union. </a:t>
            </a:r>
            <a:endParaRPr lang="en-GB" sz="2800" dirty="0">
              <a:effectLst/>
              <a:latin typeface="Arial" panose="020B0604020202020204" pitchFamily="34" charset="0"/>
              <a:ea typeface="Calibri" panose="020F0502020204030204" pitchFamily="34" charset="0"/>
            </a:endParaRPr>
          </a:p>
          <a:p>
            <a:r>
              <a:rPr lang="en-GB" sz="2800" dirty="0">
                <a:effectLst/>
                <a:latin typeface="Segoe UI" panose="020B0502040204020203" pitchFamily="34" charset="0"/>
                <a:ea typeface="Calibri" panose="020F0502020204030204" pitchFamily="34" charset="0"/>
              </a:rPr>
              <a:t> </a:t>
            </a:r>
            <a:endParaRPr lang="en-GB" sz="2800" dirty="0">
              <a:effectLst/>
              <a:latin typeface="Arial" panose="020B0604020202020204" pitchFamily="34" charset="0"/>
              <a:ea typeface="Calibri" panose="020F0502020204030204" pitchFamily="34" charset="0"/>
            </a:endParaRPr>
          </a:p>
          <a:p>
            <a:pPr>
              <a:lnSpc>
                <a:spcPct val="107000"/>
              </a:lnSpc>
              <a:spcAft>
                <a:spcPts val="800"/>
              </a:spcAft>
            </a:pPr>
            <a:r>
              <a:rPr lang="en-GB" sz="2800" dirty="0">
                <a:effectLst/>
                <a:latin typeface="Calibri" panose="020F0502020204030204" pitchFamily="34" charset="0"/>
                <a:ea typeface="Calibri" panose="020F0502020204030204" pitchFamily="34" charset="0"/>
                <a:cs typeface="Times New Roman" panose="02020603050405020304" pitchFamily="18" charset="0"/>
              </a:rPr>
              <a:t>Simone,  1</a:t>
            </a:r>
            <a:r>
              <a:rPr lang="en-GB" sz="2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2800" dirty="0">
                <a:effectLst/>
                <a:latin typeface="Calibri" panose="020F0502020204030204" pitchFamily="34" charset="0"/>
                <a:ea typeface="Calibri" panose="020F0502020204030204" pitchFamily="34" charset="0"/>
                <a:cs typeface="Times New Roman" panose="02020603050405020304" pitchFamily="18" charset="0"/>
              </a:rPr>
              <a:t> interview Musician, hospitality worker</a:t>
            </a:r>
          </a:p>
        </p:txBody>
      </p:sp>
    </p:spTree>
    <p:extLst>
      <p:ext uri="{BB962C8B-B14F-4D97-AF65-F5344CB8AC3E}">
        <p14:creationId xmlns:p14="http://schemas.microsoft.com/office/powerpoint/2010/main" val="96651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F1B9706D-F9FE-4945-8620-BB5A067F7D86}"/>
              </a:ext>
            </a:extLst>
          </p:cNvPr>
          <p:cNvSpPr/>
          <p:nvPr/>
        </p:nvSpPr>
        <p:spPr>
          <a:xfrm>
            <a:off x="718782" y="368489"/>
            <a:ext cx="10754436" cy="5527343"/>
          </a:xfrm>
          <a:prstGeom prst="cloud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Deliveroo are up to no good,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I’ve joined the IWGB </a:t>
            </a:r>
            <a:r>
              <a:rPr lang="en-GB" sz="2400" dirty="0">
                <a:effectLst/>
                <a:latin typeface="Calibri" panose="020F0502020204030204" pitchFamily="34" charset="0"/>
                <a:ea typeface="Calibri" panose="020F0502020204030204" pitchFamily="34" charset="0"/>
                <a:cs typeface="Times New Roman" panose="02020603050405020304" pitchFamily="18" charset="0"/>
              </a:rPr>
              <a:t>and they want me to be involved more, but to be honest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it’s hard to trust people you don’t know and who are taking money rather than giving it. </a:t>
            </a:r>
            <a:r>
              <a:rPr lang="en-GB" sz="2400" dirty="0">
                <a:effectLst/>
                <a:latin typeface="Calibri" panose="020F0502020204030204" pitchFamily="34" charset="0"/>
                <a:ea typeface="Calibri" panose="020F0502020204030204" pitchFamily="34" charset="0"/>
                <a:cs typeface="Times New Roman" panose="02020603050405020304" pitchFamily="18" charset="0"/>
              </a:rPr>
              <a:t>I was reluctant to do so as I want to stay self employed as a sole trader and I only have myself to blame if I make mistakes without it effecting other people.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John, 29, Deliveroo cyclist</a:t>
            </a:r>
          </a:p>
        </p:txBody>
      </p:sp>
    </p:spTree>
    <p:extLst>
      <p:ext uri="{BB962C8B-B14F-4D97-AF65-F5344CB8AC3E}">
        <p14:creationId xmlns:p14="http://schemas.microsoft.com/office/powerpoint/2010/main" val="3089726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C74A5-A6F2-422E-A3AD-116903D7498A}"/>
              </a:ext>
            </a:extLst>
          </p:cNvPr>
          <p:cNvSpPr>
            <a:spLocks noGrp="1"/>
          </p:cNvSpPr>
          <p:nvPr>
            <p:ph type="title"/>
          </p:nvPr>
        </p:nvSpPr>
        <p:spPr/>
        <p:txBody>
          <a:bodyPr/>
          <a:lstStyle/>
          <a:p>
            <a:r>
              <a:rPr lang="en-GB" dirty="0"/>
              <a:t>Decent Work Pillar - Social protection</a:t>
            </a:r>
          </a:p>
        </p:txBody>
      </p:sp>
      <p:sp>
        <p:nvSpPr>
          <p:cNvPr id="3" name="Content Placeholder 2">
            <a:extLst>
              <a:ext uri="{FF2B5EF4-FFF2-40B4-BE49-F238E27FC236}">
                <a16:creationId xmlns:a16="http://schemas.microsoft.com/office/drawing/2014/main" id="{DA9BD4C8-8648-4763-A984-0F110A04C4C3}"/>
              </a:ext>
            </a:extLst>
          </p:cNvPr>
          <p:cNvSpPr>
            <a:spLocks noGrp="1"/>
          </p:cNvSpPr>
          <p:nvPr>
            <p:ph idx="1"/>
          </p:nvPr>
        </p:nvSpPr>
        <p:spPr/>
        <p:txBody>
          <a:bodyPr/>
          <a:lstStyle/>
          <a:p>
            <a:r>
              <a:rPr lang="en-GB" dirty="0"/>
              <a:t>Welcomed political action to support young people, e.g., Opportunity Guarantee</a:t>
            </a:r>
          </a:p>
          <a:p>
            <a:r>
              <a:rPr lang="en-GB" dirty="0"/>
              <a:t>Benefits of certain interventions, e.g., Kickstart, New Enterprise Allowance</a:t>
            </a:r>
          </a:p>
          <a:p>
            <a:r>
              <a:rPr lang="en-GB" dirty="0"/>
              <a:t>Mixed experience of Universal Credit</a:t>
            </a:r>
          </a:p>
          <a:p>
            <a:r>
              <a:rPr lang="en-GB" dirty="0"/>
              <a:t>Critical of different minimum wage thresholds for young people</a:t>
            </a:r>
          </a:p>
          <a:p>
            <a:r>
              <a:rPr lang="en-GB" dirty="0"/>
              <a:t>Poor practices and lack of regulation of some employers</a:t>
            </a:r>
          </a:p>
        </p:txBody>
      </p:sp>
    </p:spTree>
    <p:extLst>
      <p:ext uri="{BB962C8B-B14F-4D97-AF65-F5344CB8AC3E}">
        <p14:creationId xmlns:p14="http://schemas.microsoft.com/office/powerpoint/2010/main" val="290587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947B7E45-F626-4FB3-8B2B-AF9897366D5F}"/>
              </a:ext>
            </a:extLst>
          </p:cNvPr>
          <p:cNvSpPr/>
          <p:nvPr/>
        </p:nvSpPr>
        <p:spPr>
          <a:xfrm>
            <a:off x="464023" y="1255594"/>
            <a:ext cx="11464120" cy="4558352"/>
          </a:xfrm>
          <a:prstGeom prst="wedgeRoundRect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A: …it’s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all minimum wage </a:t>
            </a:r>
            <a:r>
              <a:rPr lang="en-GB" sz="2400" dirty="0">
                <a:effectLst/>
                <a:latin typeface="Calibri" panose="020F0502020204030204" pitchFamily="34" charset="0"/>
                <a:ea typeface="Calibri" panose="020F0502020204030204" pitchFamily="34" charset="0"/>
                <a:cs typeface="Times New Roman" panose="02020603050405020304" pitchFamily="18" charset="0"/>
              </a:rPr>
              <a:t>which isn’t too bad cos I’ve turned 21 now but I remember when I was like younger or even before I turned 18 the pay was like minimum wage for younger people which is rubbish…I don’t think all employers do that. Yeah cos they do hire quite a lot of under 18s at work. Been training quite a few at the moment and like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they do get a lot of benefits from hiring younger kids </a:t>
            </a:r>
            <a:r>
              <a:rPr lang="en-GB" sz="2400" dirty="0">
                <a:effectLst/>
                <a:latin typeface="Calibri" panose="020F0502020204030204" pitchFamily="34" charset="0"/>
                <a:ea typeface="Calibri" panose="020F0502020204030204" pitchFamily="34" charset="0"/>
                <a:cs typeface="Times New Roman" panose="02020603050405020304" pitchFamily="18" charset="0"/>
              </a:rPr>
              <a:t>cos they must save so much money just paying them, I think it’s like £4.50 for under 18s. If they hire a 16 year old they can work for them for two years for that much then they don’t, they’re not always very accommodating to like when people have exams…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Clara –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interview - trainee hairdresser and hospitality worker</a:t>
            </a:r>
          </a:p>
        </p:txBody>
      </p:sp>
    </p:spTree>
    <p:extLst>
      <p:ext uri="{BB962C8B-B14F-4D97-AF65-F5344CB8AC3E}">
        <p14:creationId xmlns:p14="http://schemas.microsoft.com/office/powerpoint/2010/main" val="3247403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B1394DAD-B928-433D-89B6-CB802F2A8338}"/>
              </a:ext>
            </a:extLst>
          </p:cNvPr>
          <p:cNvSpPr/>
          <p:nvPr/>
        </p:nvSpPr>
        <p:spPr>
          <a:xfrm>
            <a:off x="696686" y="1480457"/>
            <a:ext cx="10885714" cy="4811486"/>
          </a:xfrm>
          <a:prstGeom prst="wedgeRect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And so I think that should be a bit more regulated. I think if you’re going to open a business and you’re going to take responsibilities for employees, </a:t>
            </a:r>
            <a:r>
              <a:rPr lang="en-GB" sz="2400" b="1" dirty="0"/>
              <a:t>there should be safeguards</a:t>
            </a:r>
            <a:r>
              <a:rPr lang="en-GB" sz="2400" dirty="0"/>
              <a:t> there to make sure that you actually do look after the welfare of your employees. You have to pass a driving licence test to get a car </a:t>
            </a:r>
            <a:r>
              <a:rPr lang="en-GB" sz="2400" b="1" dirty="0"/>
              <a:t>but you don’t have to get a business owner’s licence to manage people. </a:t>
            </a:r>
          </a:p>
          <a:p>
            <a:pPr algn="ctr"/>
            <a:r>
              <a:rPr lang="en-GB" i="1" dirty="0"/>
              <a:t>Khaleel,  1</a:t>
            </a:r>
            <a:r>
              <a:rPr lang="en-GB" i="1" baseline="30000" dirty="0"/>
              <a:t>st</a:t>
            </a:r>
            <a:r>
              <a:rPr lang="en-GB" i="1" dirty="0"/>
              <a:t> Interview - unemployed photographer</a:t>
            </a:r>
          </a:p>
        </p:txBody>
      </p:sp>
    </p:spTree>
    <p:extLst>
      <p:ext uri="{BB962C8B-B14F-4D97-AF65-F5344CB8AC3E}">
        <p14:creationId xmlns:p14="http://schemas.microsoft.com/office/powerpoint/2010/main" val="2314714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89DB-CA2B-4814-B1ED-016C7DE400DA}"/>
              </a:ext>
            </a:extLst>
          </p:cNvPr>
          <p:cNvSpPr>
            <a:spLocks noGrp="1"/>
          </p:cNvSpPr>
          <p:nvPr>
            <p:ph type="title"/>
          </p:nvPr>
        </p:nvSpPr>
        <p:spPr/>
        <p:txBody>
          <a:bodyPr/>
          <a:lstStyle/>
          <a:p>
            <a:r>
              <a:rPr lang="en-GB" dirty="0"/>
              <a:t>Decent Work Pillar - Rights at work</a:t>
            </a:r>
          </a:p>
        </p:txBody>
      </p:sp>
      <p:sp>
        <p:nvSpPr>
          <p:cNvPr id="3" name="Content Placeholder 2">
            <a:extLst>
              <a:ext uri="{FF2B5EF4-FFF2-40B4-BE49-F238E27FC236}">
                <a16:creationId xmlns:a16="http://schemas.microsoft.com/office/drawing/2014/main" id="{252E356D-464D-4E36-B060-67C20FE4B1F8}"/>
              </a:ext>
            </a:extLst>
          </p:cNvPr>
          <p:cNvSpPr>
            <a:spLocks noGrp="1"/>
          </p:cNvSpPr>
          <p:nvPr>
            <p:ph idx="1"/>
          </p:nvPr>
        </p:nvSpPr>
        <p:spPr/>
        <p:txBody>
          <a:bodyPr/>
          <a:lstStyle/>
          <a:p>
            <a:r>
              <a:rPr lang="en-GB" dirty="0"/>
              <a:t>General awareness of inequalities and discrimination</a:t>
            </a:r>
          </a:p>
          <a:p>
            <a:r>
              <a:rPr lang="en-GB" dirty="0"/>
              <a:t>Unfair recruitment and employment practices</a:t>
            </a:r>
          </a:p>
          <a:p>
            <a:r>
              <a:rPr lang="en-GB" dirty="0"/>
              <a:t>Vagueness about systems designed to help e.g., role of employment contracts</a:t>
            </a:r>
          </a:p>
          <a:p>
            <a:r>
              <a:rPr lang="en-GB" dirty="0"/>
              <a:t>Some conscious of own positioning in these debates, e.g., privilege or lack of privilege</a:t>
            </a:r>
          </a:p>
        </p:txBody>
      </p:sp>
    </p:spTree>
    <p:extLst>
      <p:ext uri="{BB962C8B-B14F-4D97-AF65-F5344CB8AC3E}">
        <p14:creationId xmlns:p14="http://schemas.microsoft.com/office/powerpoint/2010/main" val="278944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68F3A0B3-9444-497C-8BC8-654D8F24CA26}"/>
              </a:ext>
            </a:extLst>
          </p:cNvPr>
          <p:cNvSpPr/>
          <p:nvPr/>
        </p:nvSpPr>
        <p:spPr>
          <a:xfrm>
            <a:off x="586855" y="791570"/>
            <a:ext cx="10645252" cy="5363570"/>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effectLst/>
                <a:latin typeface="Segoe UI" panose="020B0502040204020203" pitchFamily="34" charset="0"/>
                <a:ea typeface="Calibri" panose="020F0502020204030204" pitchFamily="34" charset="0"/>
              </a:rPr>
              <a:t>…that experience has taught me a lot about how different kinds of employers treat their employees, that if you’re a, if you’re not classed as an employee in inverted commas in the legal definition, if you’re an agency worker, whatever, </a:t>
            </a:r>
            <a:r>
              <a:rPr lang="en-GB" sz="2400" b="1" dirty="0">
                <a:effectLst/>
                <a:latin typeface="Segoe UI" panose="020B0502040204020203" pitchFamily="34" charset="0"/>
                <a:ea typeface="Calibri" panose="020F0502020204030204" pitchFamily="34" charset="0"/>
              </a:rPr>
              <a:t>you don’t have rights </a:t>
            </a:r>
            <a:r>
              <a:rPr lang="en-GB" sz="2400" dirty="0">
                <a:effectLst/>
                <a:latin typeface="Segoe UI" panose="020B0502040204020203" pitchFamily="34" charset="0"/>
                <a:ea typeface="Calibri" panose="020F0502020204030204" pitchFamily="34" charset="0"/>
              </a:rPr>
              <a:t>and they can treat you however they like. And I’ve had one experience of, again it was a temp job. It was, yeah it was a temp job, not a very nice company.</a:t>
            </a:r>
            <a:endParaRPr lang="en-GB" sz="2400" dirty="0">
              <a:effectLst/>
              <a:latin typeface="Arial" panose="020B0604020202020204" pitchFamily="34" charset="0"/>
              <a:ea typeface="Calibri" panose="020F0502020204030204" pitchFamily="34" charset="0"/>
            </a:endParaRPr>
          </a:p>
          <a:p>
            <a:r>
              <a:rPr lang="en-GB" sz="2400" dirty="0">
                <a:effectLst/>
                <a:latin typeface="Segoe UI" panose="020B0502040204020203"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Alexa,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interview  - administrator</a:t>
            </a:r>
          </a:p>
        </p:txBody>
      </p:sp>
    </p:spTree>
    <p:extLst>
      <p:ext uri="{BB962C8B-B14F-4D97-AF65-F5344CB8AC3E}">
        <p14:creationId xmlns:p14="http://schemas.microsoft.com/office/powerpoint/2010/main" val="138464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0149B70D-0C4E-4851-A093-D00297DF7605}"/>
              </a:ext>
            </a:extLst>
          </p:cNvPr>
          <p:cNvSpPr/>
          <p:nvPr/>
        </p:nvSpPr>
        <p:spPr>
          <a:xfrm>
            <a:off x="518615" y="1323833"/>
            <a:ext cx="10740788" cy="4831307"/>
          </a:xfrm>
          <a:prstGeom prst="wedgeRoundRect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800" dirty="0">
                <a:effectLst/>
                <a:latin typeface="Calibri" panose="020F0502020204030204" pitchFamily="34" charset="0"/>
                <a:ea typeface="Calibri" panose="020F0502020204030204" pitchFamily="34" charset="0"/>
                <a:cs typeface="Times New Roman" panose="02020603050405020304" pitchFamily="18" charset="0"/>
              </a:rPr>
              <a:t>Yeah maybe that’s just me. Not my generation, just me </a:t>
            </a:r>
            <a:r>
              <a:rPr lang="en-GB" sz="2800" b="1" dirty="0">
                <a:effectLst/>
                <a:latin typeface="Calibri" panose="020F0502020204030204" pitchFamily="34" charset="0"/>
                <a:ea typeface="Calibri" panose="020F0502020204030204" pitchFamily="34" charset="0"/>
                <a:cs typeface="Times New Roman" panose="02020603050405020304" pitchFamily="18" charset="0"/>
              </a:rPr>
              <a:t>and people from my class and my background and education we can choose</a:t>
            </a:r>
            <a:r>
              <a:rPr lang="en-GB" sz="2800" dirty="0">
                <a:effectLst/>
                <a:latin typeface="Calibri" panose="020F0502020204030204" pitchFamily="34" charset="0"/>
                <a:ea typeface="Calibri" panose="020F0502020204030204" pitchFamily="34" charset="0"/>
                <a:cs typeface="Times New Roman" panose="02020603050405020304" pitchFamily="18" charset="0"/>
              </a:rPr>
              <a:t>, we can study, we can go and study maths or art or music or something like that. Building, engineering you could choose that and then work and eventually get a job in it.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Blake, 1</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Interview – self-employed artist</a:t>
            </a:r>
          </a:p>
        </p:txBody>
      </p:sp>
    </p:spTree>
    <p:extLst>
      <p:ext uri="{BB962C8B-B14F-4D97-AF65-F5344CB8AC3E}">
        <p14:creationId xmlns:p14="http://schemas.microsoft.com/office/powerpoint/2010/main" val="362872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28" y="1209320"/>
            <a:ext cx="4761905" cy="476190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0444" y="2097804"/>
            <a:ext cx="2143125" cy="2133600"/>
          </a:xfrm>
          <a:prstGeom prst="rect">
            <a:avLst/>
          </a:prstGeom>
        </p:spPr>
      </p:pic>
      <p:sp>
        <p:nvSpPr>
          <p:cNvPr id="4" name="TextBox 3"/>
          <p:cNvSpPr txBox="1"/>
          <p:nvPr/>
        </p:nvSpPr>
        <p:spPr>
          <a:xfrm>
            <a:off x="8008883" y="4855779"/>
            <a:ext cx="2885089" cy="646331"/>
          </a:xfrm>
          <a:prstGeom prst="rect">
            <a:avLst/>
          </a:prstGeom>
          <a:noFill/>
        </p:spPr>
        <p:txBody>
          <a:bodyPr wrap="square" rtlCol="0">
            <a:spAutoFit/>
          </a:bodyPr>
          <a:lstStyle/>
          <a:p>
            <a:r>
              <a:rPr lang="en-GB" dirty="0"/>
              <a:t>Funded by the British Academy</a:t>
            </a:r>
          </a:p>
        </p:txBody>
      </p:sp>
    </p:spTree>
    <p:extLst>
      <p:ext uri="{BB962C8B-B14F-4D97-AF65-F5344CB8AC3E}">
        <p14:creationId xmlns:p14="http://schemas.microsoft.com/office/powerpoint/2010/main" val="1322310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99C3-C73A-4CAE-BF17-4C4AE55E53D0}"/>
              </a:ext>
            </a:extLst>
          </p:cNvPr>
          <p:cNvSpPr>
            <a:spLocks noGrp="1"/>
          </p:cNvSpPr>
          <p:nvPr>
            <p:ph type="title"/>
          </p:nvPr>
        </p:nvSpPr>
        <p:spPr/>
        <p:txBody>
          <a:bodyPr/>
          <a:lstStyle/>
          <a:p>
            <a:r>
              <a:rPr lang="en-GB" dirty="0"/>
              <a:t>Decent Work Pillar - Employment opportunities</a:t>
            </a:r>
          </a:p>
        </p:txBody>
      </p:sp>
      <p:sp>
        <p:nvSpPr>
          <p:cNvPr id="3" name="Content Placeholder 2">
            <a:extLst>
              <a:ext uri="{FF2B5EF4-FFF2-40B4-BE49-F238E27FC236}">
                <a16:creationId xmlns:a16="http://schemas.microsoft.com/office/drawing/2014/main" id="{F9DEE8A4-3289-4652-81E4-97B49392ED0B}"/>
              </a:ext>
            </a:extLst>
          </p:cNvPr>
          <p:cNvSpPr>
            <a:spLocks noGrp="1"/>
          </p:cNvSpPr>
          <p:nvPr>
            <p:ph idx="1"/>
          </p:nvPr>
        </p:nvSpPr>
        <p:spPr/>
        <p:txBody>
          <a:bodyPr/>
          <a:lstStyle/>
          <a:p>
            <a:r>
              <a:rPr lang="en-GB" dirty="0"/>
              <a:t>The puzzle - awareness of scarcity and competition for some jobs in contrast to shortages elsewhere.</a:t>
            </a:r>
          </a:p>
          <a:p>
            <a:r>
              <a:rPr lang="en-GB" dirty="0"/>
              <a:t>Creative jobs ‘burden to bear’ of insecure work</a:t>
            </a:r>
          </a:p>
          <a:p>
            <a:r>
              <a:rPr lang="en-GB" dirty="0"/>
              <a:t>Inefficiencies for employers and young people – high volume job applications and hoops to jump</a:t>
            </a:r>
          </a:p>
          <a:p>
            <a:r>
              <a:rPr lang="en-GB" dirty="0"/>
              <a:t>‘Any job’ easy to find.</a:t>
            </a:r>
          </a:p>
          <a:p>
            <a:r>
              <a:rPr lang="en-GB" dirty="0"/>
              <a:t>Contradictory views on levels of individual control </a:t>
            </a:r>
          </a:p>
        </p:txBody>
      </p:sp>
    </p:spTree>
    <p:extLst>
      <p:ext uri="{BB962C8B-B14F-4D97-AF65-F5344CB8AC3E}">
        <p14:creationId xmlns:p14="http://schemas.microsoft.com/office/powerpoint/2010/main" val="404155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580D83D7-6F93-4061-A7AD-D9C1BF3F3FC7}"/>
              </a:ext>
            </a:extLst>
          </p:cNvPr>
          <p:cNvSpPr/>
          <p:nvPr/>
        </p:nvSpPr>
        <p:spPr>
          <a:xfrm>
            <a:off x="284086" y="500743"/>
            <a:ext cx="11526914" cy="5420663"/>
          </a:xfrm>
          <a:prstGeom prst="cloud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Yeah I think I’ve weathered the storm quite well but of course I’ve got the benefit of having </a:t>
            </a:r>
          </a:p>
          <a:p>
            <a:pPr algn="ctr"/>
            <a:r>
              <a:rPr lang="en-GB" sz="2400" dirty="0"/>
              <a:t>my student loan that covers my rent with additional top ups from my family. I’ve managed to find work quite well…. I’ve had so many jobs and I always manage to find something new and find something quickly. </a:t>
            </a:r>
            <a:r>
              <a:rPr lang="en-GB" sz="2400" b="1" dirty="0"/>
              <a:t>I really struggle to understand these perspectives from people that say there’s nothing out there. </a:t>
            </a:r>
          </a:p>
          <a:p>
            <a:pPr algn="ctr"/>
            <a:endParaRPr lang="en-GB" i="1" dirty="0"/>
          </a:p>
          <a:p>
            <a:pPr algn="ctr"/>
            <a:r>
              <a:rPr lang="en-GB" i="1" dirty="0"/>
              <a:t>Adam, Student – 1</a:t>
            </a:r>
            <a:r>
              <a:rPr lang="en-GB" i="1" baseline="30000" dirty="0"/>
              <a:t>st</a:t>
            </a:r>
            <a:r>
              <a:rPr lang="en-GB" i="1" dirty="0"/>
              <a:t> Interview,  working for Deliveroo</a:t>
            </a:r>
          </a:p>
        </p:txBody>
      </p:sp>
    </p:spTree>
    <p:extLst>
      <p:ext uri="{BB962C8B-B14F-4D97-AF65-F5344CB8AC3E}">
        <p14:creationId xmlns:p14="http://schemas.microsoft.com/office/powerpoint/2010/main" val="262990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0149B70D-0C4E-4851-A093-D00297DF7605}"/>
              </a:ext>
            </a:extLst>
          </p:cNvPr>
          <p:cNvSpPr/>
          <p:nvPr/>
        </p:nvSpPr>
        <p:spPr>
          <a:xfrm>
            <a:off x="518615" y="1323833"/>
            <a:ext cx="10740788" cy="4831307"/>
          </a:xfrm>
          <a:prstGeom prst="wedgeRoundRect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effectLst/>
                <a:latin typeface="Segoe UI" panose="020B0502040204020203" pitchFamily="34" charset="0"/>
                <a:ea typeface="Calibri" panose="020F0502020204030204" pitchFamily="34" charset="0"/>
              </a:rPr>
              <a:t>Because </a:t>
            </a:r>
            <a:r>
              <a:rPr lang="en-GB" sz="2400" b="1" dirty="0">
                <a:effectLst/>
                <a:latin typeface="Segoe UI" panose="020B0502040204020203" pitchFamily="34" charset="0"/>
                <a:ea typeface="Calibri" panose="020F0502020204030204" pitchFamily="34" charset="0"/>
              </a:rPr>
              <a:t>the lead up to that is stressful, it makes you anxious</a:t>
            </a:r>
            <a:r>
              <a:rPr lang="en-GB" sz="2400" dirty="0">
                <a:effectLst/>
                <a:latin typeface="Segoe UI" panose="020B0502040204020203" pitchFamily="34" charset="0"/>
                <a:ea typeface="Calibri" panose="020F0502020204030204" pitchFamily="34" charset="0"/>
              </a:rPr>
              <a:t>, it makes you excited because you start thinking of the possibilities… So I think transparency’s really </a:t>
            </a:r>
            <a:r>
              <a:rPr lang="en-GB" sz="2400" dirty="0" err="1">
                <a:effectLst/>
                <a:latin typeface="Segoe UI" panose="020B0502040204020203" pitchFamily="34" charset="0"/>
                <a:ea typeface="Calibri" panose="020F0502020204030204" pitchFamily="34" charset="0"/>
              </a:rPr>
              <a:t>really</a:t>
            </a:r>
            <a:r>
              <a:rPr lang="en-GB" sz="2400" dirty="0">
                <a:effectLst/>
                <a:latin typeface="Segoe UI" panose="020B0502040204020203" pitchFamily="34" charset="0"/>
                <a:ea typeface="Calibri" panose="020F0502020204030204" pitchFamily="34" charset="0"/>
              </a:rPr>
              <a:t> important….I know it’s hard to do this but I think if you get to a certain stage in an interview process so it’s not just one interview and you’re either in or not, but I think if you’ve had to go, like jump through hoops, like apply and then telephone interview and then face to face interview and then maybe like you’ve got one more interview</a:t>
            </a:r>
            <a:r>
              <a:rPr lang="en-GB" sz="2400" b="1" dirty="0">
                <a:effectLst/>
                <a:latin typeface="Segoe UI" panose="020B0502040204020203" pitchFamily="34" charset="0"/>
                <a:ea typeface="Calibri" panose="020F0502020204030204" pitchFamily="34" charset="0"/>
              </a:rPr>
              <a:t>, I think if you’ve not got it there needs to be maybe like a feedback</a:t>
            </a:r>
            <a:r>
              <a:rPr lang="en-GB" sz="2400" dirty="0">
                <a:effectLst/>
                <a:latin typeface="Segoe UI" panose="020B0502040204020203" pitchFamily="34" charset="0"/>
                <a:ea typeface="Calibri" panose="020F0502020204030204" pitchFamily="34" charset="0"/>
              </a:rPr>
              <a:t>. You can’t just, you should like show people sort of, give some feedback so they can grow… </a:t>
            </a:r>
          </a:p>
          <a:p>
            <a:r>
              <a:rPr lang="en-GB" dirty="0">
                <a:latin typeface="Segoe UI" panose="020B0502040204020203" pitchFamily="34" charset="0"/>
                <a:ea typeface="Calibri" panose="020F0502020204030204" pitchFamily="34" charset="0"/>
              </a:rPr>
              <a:t>Chelsie, 1</a:t>
            </a:r>
            <a:r>
              <a:rPr lang="en-GB" baseline="30000" dirty="0">
                <a:latin typeface="Segoe UI" panose="020B0502040204020203" pitchFamily="34" charset="0"/>
                <a:ea typeface="Calibri" panose="020F0502020204030204" pitchFamily="34" charset="0"/>
              </a:rPr>
              <a:t>st</a:t>
            </a:r>
            <a:r>
              <a:rPr lang="en-GB" dirty="0">
                <a:latin typeface="Segoe UI" panose="020B0502040204020203" pitchFamily="34" charset="0"/>
                <a:ea typeface="Calibri" panose="020F0502020204030204" pitchFamily="34" charset="0"/>
              </a:rPr>
              <a:t> Interview - retail supervisor</a:t>
            </a:r>
            <a:endParaRPr lang="en-GB" dirty="0">
              <a:effectLst/>
              <a:latin typeface="Arial" panose="020B0604020202020204" pitchFamily="34" charset="0"/>
              <a:ea typeface="Calibri" panose="020F0502020204030204" pitchFamily="34" charset="0"/>
            </a:endParaRPr>
          </a:p>
          <a:p>
            <a:r>
              <a:rPr lang="en-GB" dirty="0">
                <a:solidFill>
                  <a:srgbClr val="808080"/>
                </a:solidFill>
                <a:effectLst/>
                <a:latin typeface="Segoe UI" panose="020B0502040204020203" pitchFamily="34" charset="0"/>
                <a:ea typeface="Calibri" panose="020F0502020204030204" pitchFamily="34" charset="0"/>
              </a:rPr>
              <a:t> </a:t>
            </a:r>
            <a:endParaRPr lang="en-GB"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447371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BB15-BB37-437B-832F-876C6DCEE506}"/>
              </a:ext>
            </a:extLst>
          </p:cNvPr>
          <p:cNvSpPr>
            <a:spLocks noGrp="1"/>
          </p:cNvSpPr>
          <p:nvPr>
            <p:ph type="title"/>
          </p:nvPr>
        </p:nvSpPr>
        <p:spPr/>
        <p:txBody>
          <a:bodyPr/>
          <a:lstStyle/>
          <a:p>
            <a:r>
              <a:rPr lang="en-GB" dirty="0"/>
              <a:t>Defining Decent Work</a:t>
            </a:r>
          </a:p>
        </p:txBody>
      </p:sp>
      <p:sp>
        <p:nvSpPr>
          <p:cNvPr id="3" name="Content Placeholder 2">
            <a:extLst>
              <a:ext uri="{FF2B5EF4-FFF2-40B4-BE49-F238E27FC236}">
                <a16:creationId xmlns:a16="http://schemas.microsoft.com/office/drawing/2014/main" id="{A555CE48-8D6A-4BEE-83B2-662556354F03}"/>
              </a:ext>
            </a:extLst>
          </p:cNvPr>
          <p:cNvSpPr>
            <a:spLocks noGrp="1"/>
          </p:cNvSpPr>
          <p:nvPr>
            <p:ph idx="1"/>
          </p:nvPr>
        </p:nvSpPr>
        <p:spPr/>
        <p:txBody>
          <a:bodyPr/>
          <a:lstStyle/>
          <a:p>
            <a:r>
              <a:rPr lang="en-GB" dirty="0"/>
              <a:t>Earning enough to get by</a:t>
            </a:r>
          </a:p>
          <a:p>
            <a:r>
              <a:rPr lang="en-GB" dirty="0"/>
              <a:t>Happiness/satisfaction</a:t>
            </a:r>
          </a:p>
          <a:p>
            <a:r>
              <a:rPr lang="en-GB" dirty="0"/>
              <a:t>Dignity/being valued</a:t>
            </a:r>
          </a:p>
          <a:p>
            <a:r>
              <a:rPr lang="en-GB" dirty="0"/>
              <a:t>Progression</a:t>
            </a:r>
          </a:p>
          <a:p>
            <a:r>
              <a:rPr lang="en-GB" dirty="0"/>
              <a:t>Having rights and protection</a:t>
            </a:r>
          </a:p>
          <a:p>
            <a:r>
              <a:rPr lang="en-GB" dirty="0"/>
              <a:t>Subjective dimension to this – generated interesting insights</a:t>
            </a:r>
          </a:p>
        </p:txBody>
      </p:sp>
    </p:spTree>
    <p:extLst>
      <p:ext uri="{BB962C8B-B14F-4D97-AF65-F5344CB8AC3E}">
        <p14:creationId xmlns:p14="http://schemas.microsoft.com/office/powerpoint/2010/main" val="4173974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7C915508-72A7-4E60-A56B-FE884552D923}"/>
              </a:ext>
            </a:extLst>
          </p:cNvPr>
          <p:cNvSpPr/>
          <p:nvPr/>
        </p:nvSpPr>
        <p:spPr>
          <a:xfrm>
            <a:off x="696036" y="1692322"/>
            <a:ext cx="11095630" cy="3985146"/>
          </a:xfrm>
          <a:prstGeom prst="wedgeRoundRect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effectLst/>
                <a:latin typeface="Segoe UI" panose="020B0502040204020203" pitchFamily="34" charset="0"/>
                <a:ea typeface="Calibri" panose="020F0502020204030204" pitchFamily="34" charset="0"/>
              </a:rPr>
              <a:t>Enough to cover your expenses, enough to allow you to do like things you want to do like within reason.</a:t>
            </a:r>
            <a:r>
              <a:rPr lang="en-GB" sz="2000" dirty="0">
                <a:effectLst/>
                <a:latin typeface="Segoe UI" panose="020B0502040204020203" pitchFamily="34" charset="0"/>
                <a:ea typeface="Calibri" panose="020F0502020204030204" pitchFamily="34" charset="0"/>
              </a:rPr>
              <a:t> Then yeah to cover all your basic needs and then some. A lot of people need the security. Other people, although other people don’t want that and other people favour the flexibility. So it really does come down to the person and their individual definitions of decent work. Now although like the Deliveroo stuff and even a lot of the other jobs I’ve had in the past…even when they are really good and I recommend them, </a:t>
            </a:r>
            <a:r>
              <a:rPr lang="en-GB" sz="2000" b="1" dirty="0">
                <a:effectLst/>
                <a:latin typeface="Segoe UI" panose="020B0502040204020203" pitchFamily="34" charset="0"/>
                <a:ea typeface="Calibri" panose="020F0502020204030204" pitchFamily="34" charset="0"/>
              </a:rPr>
              <a:t>there are only some that I would class as decent work. </a:t>
            </a:r>
            <a:endParaRPr lang="en-GB" sz="2000" b="1" dirty="0">
              <a:effectLst/>
              <a:latin typeface="Arial" panose="020B0604020202020204" pitchFamily="34" charset="0"/>
              <a:ea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Adam, Student cycling for Deliveroo</a:t>
            </a:r>
          </a:p>
        </p:txBody>
      </p:sp>
    </p:spTree>
    <p:extLst>
      <p:ext uri="{BB962C8B-B14F-4D97-AF65-F5344CB8AC3E}">
        <p14:creationId xmlns:p14="http://schemas.microsoft.com/office/powerpoint/2010/main" val="346552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7C915508-72A7-4E60-A56B-FE884552D923}"/>
              </a:ext>
            </a:extLst>
          </p:cNvPr>
          <p:cNvSpPr/>
          <p:nvPr/>
        </p:nvSpPr>
        <p:spPr>
          <a:xfrm>
            <a:off x="696036" y="1078173"/>
            <a:ext cx="11095630" cy="4599295"/>
          </a:xfrm>
          <a:prstGeom prst="wedgeRoundRect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effectLst/>
                <a:latin typeface="Segoe UI" panose="020B0502040204020203" pitchFamily="34" charset="0"/>
                <a:ea typeface="Calibri" panose="020F0502020204030204" pitchFamily="34" charset="0"/>
              </a:rPr>
              <a:t>Decent work for me, being happy in your job, having good interactions with people, not feeling depressed, having enough to feed and house yourself and have some leisure time and kind of getting pleasure from your work, you know, yeah. And feel like you’re contributing to society and making people happy in some way, in whatever way it is. …What you’re doing, research, trying to help society, trying to help young workers. I think that’s decent work. </a:t>
            </a:r>
          </a:p>
          <a:p>
            <a:endParaRPr lang="en-GB" dirty="0">
              <a:latin typeface="Segoe UI" panose="020B0502040204020203" pitchFamily="34" charset="0"/>
              <a:ea typeface="Calibri" panose="020F0502020204030204" pitchFamily="34" charset="0"/>
            </a:endParaRPr>
          </a:p>
          <a:p>
            <a:r>
              <a:rPr lang="en-GB" sz="1800" dirty="0">
                <a:effectLst/>
                <a:latin typeface="Segoe UI" panose="020B0502040204020203" pitchFamily="34" charset="0"/>
                <a:ea typeface="Calibri" panose="020F0502020204030204" pitchFamily="34" charset="0"/>
              </a:rPr>
              <a:t>Blake, self-employed artist</a:t>
            </a:r>
            <a:endParaRPr lang="en-GB" sz="18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615424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5934-E1AA-4655-A39C-D1A66CBAAE36}"/>
              </a:ext>
            </a:extLst>
          </p:cNvPr>
          <p:cNvSpPr>
            <a:spLocks noGrp="1"/>
          </p:cNvSpPr>
          <p:nvPr>
            <p:ph type="title"/>
          </p:nvPr>
        </p:nvSpPr>
        <p:spPr/>
        <p:txBody>
          <a:bodyPr/>
          <a:lstStyle/>
          <a:p>
            <a:r>
              <a:rPr lang="en-GB" dirty="0"/>
              <a:t>Wellbeing and mental health (link to UN SDG 3) </a:t>
            </a:r>
          </a:p>
        </p:txBody>
      </p:sp>
      <p:sp>
        <p:nvSpPr>
          <p:cNvPr id="3" name="Content Placeholder 2">
            <a:extLst>
              <a:ext uri="{FF2B5EF4-FFF2-40B4-BE49-F238E27FC236}">
                <a16:creationId xmlns:a16="http://schemas.microsoft.com/office/drawing/2014/main" id="{E2181DD0-A8D4-46EF-9D18-CDFF653B118B}"/>
              </a:ext>
            </a:extLst>
          </p:cNvPr>
          <p:cNvSpPr>
            <a:spLocks noGrp="1"/>
          </p:cNvSpPr>
          <p:nvPr>
            <p:ph idx="1"/>
          </p:nvPr>
        </p:nvSpPr>
        <p:spPr/>
        <p:txBody>
          <a:bodyPr/>
          <a:lstStyle/>
          <a:p>
            <a:r>
              <a:rPr lang="en-GB" dirty="0"/>
              <a:t>Numerous participants declared a mental health condition. Work can exacerbate of help improve this.  </a:t>
            </a:r>
          </a:p>
          <a:p>
            <a:r>
              <a:rPr lang="en-GB" dirty="0"/>
              <a:t>Wider wellbeing closely tied to their work circumstances. </a:t>
            </a:r>
          </a:p>
        </p:txBody>
      </p:sp>
    </p:spTree>
    <p:extLst>
      <p:ext uri="{BB962C8B-B14F-4D97-AF65-F5344CB8AC3E}">
        <p14:creationId xmlns:p14="http://schemas.microsoft.com/office/powerpoint/2010/main" val="183000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574FD63C-7F42-47E3-A35C-FACE065D85EA}"/>
              </a:ext>
            </a:extLst>
          </p:cNvPr>
          <p:cNvSpPr/>
          <p:nvPr/>
        </p:nvSpPr>
        <p:spPr>
          <a:xfrm>
            <a:off x="1" y="392912"/>
            <a:ext cx="12001692" cy="5681317"/>
          </a:xfrm>
          <a:prstGeom prst="wedgeEllipse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 will say that the pressure that I’m under  has forced me to get </a:t>
            </a:r>
            <a:r>
              <a:rPr lang="en-GB" sz="2400" b="1" dirty="0"/>
              <a:t>mental health </a:t>
            </a:r>
            <a:r>
              <a:rPr lang="en-GB" sz="2400" dirty="0"/>
              <a:t>help which is a positive but of course all of these things take so long because of this Tory government underfunding, critically underfunding the NHS… The stress and pressure of not being able to see people as a single person, as a single childless person who doesn’t really have much in the way of family, it’s been a lot to handle. So it’s completely changed my life really, this pandemic and completely changed my work circumstances. Now I’m not really available for any kind of work unless it can be done from home because I can’t, I still can’t risk my mother’s health.</a:t>
            </a:r>
          </a:p>
          <a:p>
            <a:pPr algn="ctr"/>
            <a:endParaRPr lang="en-GB" sz="2000" dirty="0"/>
          </a:p>
          <a:p>
            <a:pPr algn="ctr"/>
            <a:r>
              <a:rPr lang="en-GB" sz="2000" dirty="0"/>
              <a:t> </a:t>
            </a:r>
            <a:r>
              <a:rPr lang="en-GB" i="1" dirty="0"/>
              <a:t>Cherelle, worked as a care assistant, 1</a:t>
            </a:r>
            <a:r>
              <a:rPr lang="en-GB" i="1" baseline="30000" dirty="0"/>
              <a:t>st</a:t>
            </a:r>
            <a:r>
              <a:rPr lang="en-GB" i="1" dirty="0"/>
              <a:t> Interview unemployed</a:t>
            </a:r>
          </a:p>
        </p:txBody>
      </p:sp>
    </p:spTree>
    <p:extLst>
      <p:ext uri="{BB962C8B-B14F-4D97-AF65-F5344CB8AC3E}">
        <p14:creationId xmlns:p14="http://schemas.microsoft.com/office/powerpoint/2010/main" val="3963374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CCEBA919-FE90-45E0-A37E-69D421C8E26E}"/>
              </a:ext>
            </a:extLst>
          </p:cNvPr>
          <p:cNvSpPr/>
          <p:nvPr/>
        </p:nvSpPr>
        <p:spPr>
          <a:xfrm>
            <a:off x="341194" y="1064525"/>
            <a:ext cx="11464119" cy="5049672"/>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…when you’re an artist, whatever kind of creative thing you’re doing, it doesn’t really matter, your persona and your like self is so tied into your creations that if that is like, basically if you’re told that that’s worthless or that you can’t do that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any more</a:t>
            </a:r>
            <a:r>
              <a:rPr lang="en-GB" sz="2400" dirty="0">
                <a:effectLst/>
                <a:latin typeface="Calibri" panose="020F0502020204030204" pitchFamily="34" charset="0"/>
                <a:ea typeface="Calibri" panose="020F0502020204030204" pitchFamily="34" charset="0"/>
                <a:cs typeface="Times New Roman" panose="02020603050405020304" pitchFamily="18" charset="0"/>
              </a:rPr>
              <a:t> or it’s valueless or like the situation, even worse if the situation around you renders it valueless, then you just, it’s a very personal attack it feels like. It feels very, you know it’s a very vulnerable place that you make art from so I think it’s pretty difficult to go, to be told or to be in a situation where you can’t make your art any more or you’re told that that it is, you know it doesn’t matter anymore. </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Simone, Musician and hospitality worker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8155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C3013-DE82-4D6D-8B38-A8E5C8536D01}"/>
              </a:ext>
            </a:extLst>
          </p:cNvPr>
          <p:cNvSpPr>
            <a:spLocks noGrp="1"/>
          </p:cNvSpPr>
          <p:nvPr>
            <p:ph type="title"/>
          </p:nvPr>
        </p:nvSpPr>
        <p:spPr>
          <a:xfrm>
            <a:off x="383117" y="1001203"/>
            <a:ext cx="10515600" cy="846647"/>
          </a:xfrm>
        </p:spPr>
        <p:txBody>
          <a:bodyPr/>
          <a:lstStyle/>
          <a:p>
            <a:r>
              <a:rPr lang="en-GB" dirty="0"/>
              <a:t>Scope for resistance during the pandemic: rejecting passivity</a:t>
            </a:r>
          </a:p>
        </p:txBody>
      </p:sp>
      <p:sp>
        <p:nvSpPr>
          <p:cNvPr id="3" name="Text Placeholder 2">
            <a:extLst>
              <a:ext uri="{FF2B5EF4-FFF2-40B4-BE49-F238E27FC236}">
                <a16:creationId xmlns:a16="http://schemas.microsoft.com/office/drawing/2014/main" id="{8CDB5A7C-C6D8-4669-B2AB-DAFEF6787ACE}"/>
              </a:ext>
            </a:extLst>
          </p:cNvPr>
          <p:cNvSpPr>
            <a:spLocks noGrp="1"/>
          </p:cNvSpPr>
          <p:nvPr>
            <p:ph type="body" sz="quarter" idx="13"/>
          </p:nvPr>
        </p:nvSpPr>
        <p:spPr>
          <a:xfrm>
            <a:off x="383118" y="1847850"/>
            <a:ext cx="11425767" cy="4008947"/>
          </a:xfrm>
        </p:spPr>
        <p:txBody>
          <a:bodyPr/>
          <a:lstStyle/>
          <a:p>
            <a:pPr marL="342900" lvl="0" indent="-342900">
              <a:lnSpc>
                <a:spcPct val="107000"/>
              </a:lnSpc>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Times New Roman" panose="02020603050405020304" pitchFamily="18" charset="0"/>
              </a:rPr>
              <a:t>New opportunities </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eg.</a:t>
            </a:r>
            <a:r>
              <a:rPr lang="en-GB" sz="2000" dirty="0">
                <a:effectLst/>
                <a:latin typeface="Calibri" panose="020F0502020204030204" pitchFamily="34" charset="0"/>
                <a:ea typeface="Calibri" panose="020F0502020204030204" pitchFamily="34" charset="0"/>
                <a:cs typeface="Times New Roman" panose="02020603050405020304" pitchFamily="18" charset="0"/>
              </a:rPr>
              <a:t>, creatives making work at home, student starting a politics blog, unexpectedly rewarding work (social care)</a:t>
            </a:r>
          </a:p>
          <a:p>
            <a:pPr marL="342900" lvl="0" indent="-342900">
              <a:lnSpc>
                <a:spcPct val="107000"/>
              </a:lnSpc>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Times New Roman" panose="02020603050405020304" pitchFamily="18" charset="0"/>
              </a:rPr>
              <a:t>Improvisation</a:t>
            </a:r>
            <a:r>
              <a:rPr lang="en-GB" sz="2000" dirty="0">
                <a:effectLst/>
                <a:latin typeface="Calibri" panose="020F0502020204030204" pitchFamily="34" charset="0"/>
                <a:ea typeface="Calibri" panose="020F0502020204030204" pitchFamily="34" charset="0"/>
                <a:cs typeface="Times New Roman" panose="02020603050405020304" pitchFamily="18" charset="0"/>
              </a:rPr>
              <a:t> – e.g., finding a job against the odds, students studying more (due to reduction of PT work).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Optimism against the odds </a:t>
            </a:r>
            <a:r>
              <a:rPr lang="en-GB" sz="2000" dirty="0">
                <a:effectLst/>
                <a:latin typeface="Calibri" panose="020F0502020204030204" pitchFamily="34" charset="0"/>
                <a:ea typeface="Calibri" panose="020F0502020204030204" pitchFamily="34" charset="0"/>
                <a:cs typeface="Times New Roman" panose="02020603050405020304" pitchFamily="18" charset="0"/>
              </a:rPr>
              <a:t>(aspect of being young)</a:t>
            </a:r>
          </a:p>
          <a:p>
            <a:pPr marL="342900" lvl="0" indent="-342900">
              <a:lnSpc>
                <a:spcPct val="107000"/>
              </a:lnSpc>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Times New Roman" panose="02020603050405020304" pitchFamily="18" charset="0"/>
              </a:rPr>
              <a:t>Buffering </a:t>
            </a:r>
            <a:r>
              <a:rPr lang="en-GB" sz="2000" dirty="0">
                <a:effectLst/>
                <a:latin typeface="Calibri" panose="020F0502020204030204" pitchFamily="34" charset="0"/>
                <a:ea typeface="Calibri" panose="020F0502020204030204" pitchFamily="34" charset="0"/>
                <a:cs typeface="Times New Roman" panose="02020603050405020304" pitchFamily="18" charset="0"/>
              </a:rPr>
              <a:t>– lots of examples of support from family and friends insulating against worst impacts, other factors can also contribute to buffering (sympathetic employer)</a:t>
            </a:r>
          </a:p>
          <a:p>
            <a:pPr marL="342900" lvl="0" indent="-342900">
              <a:lnSpc>
                <a:spcPct val="107000"/>
              </a:lnSpc>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Times New Roman" panose="02020603050405020304" pitchFamily="18" charset="0"/>
              </a:rPr>
              <a:t>Managing systems </a:t>
            </a:r>
            <a:r>
              <a:rPr lang="en-GB" sz="2000" dirty="0">
                <a:effectLst/>
                <a:latin typeface="Calibri" panose="020F0502020204030204" pitchFamily="34" charset="0"/>
                <a:ea typeface="Calibri" panose="020F0502020204030204" pitchFamily="34" charset="0"/>
                <a:cs typeface="Times New Roman" panose="02020603050405020304" pitchFamily="18" charset="0"/>
              </a:rPr>
              <a:t>such as universal credit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contrasting stories </a:t>
            </a:r>
            <a:r>
              <a:rPr lang="en-GB" sz="2000" dirty="0">
                <a:effectLst/>
                <a:latin typeface="Calibri" panose="020F0502020204030204" pitchFamily="34" charset="0"/>
                <a:ea typeface="Calibri" panose="020F0502020204030204" pitchFamily="34" charset="0"/>
                <a:cs typeface="Times New Roman" panose="02020603050405020304" pitchFamily="18" charset="0"/>
              </a:rPr>
              <a:t>– some find advisers more sympathetic due to pandemic, while others have negative experience, e.g., being told to pay back benefits owed).  </a:t>
            </a:r>
          </a:p>
          <a:p>
            <a:pPr marL="342900" lvl="0" indent="-342900">
              <a:lnSpc>
                <a:spcPct val="107000"/>
              </a:lnSpc>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Times New Roman" panose="02020603050405020304" pitchFamily="18" charset="0"/>
              </a:rPr>
              <a:t>Politically opinionated but not generally active</a:t>
            </a:r>
            <a:r>
              <a:rPr lang="en-GB" sz="2000" dirty="0">
                <a:effectLst/>
                <a:latin typeface="Calibri" panose="020F0502020204030204" pitchFamily="34" charset="0"/>
                <a:ea typeface="Calibri" panose="020F0502020204030204" pitchFamily="34" charset="0"/>
                <a:cs typeface="Times New Roman" panose="02020603050405020304" pitchFamily="18" charset="0"/>
              </a:rPr>
              <a:t>. Ambivalence to political action and disparaging of mainstream politics. Willingness to walk away and challenge poor conditions/employment practices</a:t>
            </a:r>
          </a:p>
          <a:p>
            <a:pPr marL="342900" indent="-342900">
              <a:lnSpc>
                <a:spcPct val="107000"/>
              </a:lnSpc>
              <a:spcAft>
                <a:spcPts val="800"/>
              </a:spcAft>
              <a:buFont typeface="Symbol" panose="05050102010706020507" pitchFamily="18" charset="2"/>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Willingness to appreciate role of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safety nets and back-up plans </a:t>
            </a:r>
          </a:p>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11543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7" y="824866"/>
            <a:ext cx="10515600" cy="1325880"/>
          </a:xfrm>
        </p:spPr>
        <p:txBody>
          <a:bodyPr wrap="square" anchor="ctr">
            <a:normAutofit/>
          </a:bodyPr>
          <a:lstStyle/>
          <a:p>
            <a:r>
              <a:rPr lang="en-GB" dirty="0"/>
              <a:t>Theorising work: some ideas which influenced the project</a:t>
            </a:r>
          </a:p>
        </p:txBody>
      </p:sp>
      <p:graphicFrame>
        <p:nvGraphicFramePr>
          <p:cNvPr id="5" name="Text Placeholder 2">
            <a:extLst>
              <a:ext uri="{FF2B5EF4-FFF2-40B4-BE49-F238E27FC236}">
                <a16:creationId xmlns:a16="http://schemas.microsoft.com/office/drawing/2014/main" id="{73B29E34-35CF-446A-AB93-B275BBE8879F}"/>
              </a:ext>
            </a:extLst>
          </p:cNvPr>
          <p:cNvGraphicFramePr>
            <a:graphicFrameLocks noGrp="1"/>
          </p:cNvGraphicFramePr>
          <p:nvPr>
            <p:ph idx="1"/>
            <p:extLst>
              <p:ext uri="{D42A27DB-BD31-4B8C-83A1-F6EECF244321}">
                <p14:modId xmlns:p14="http://schemas.microsoft.com/office/powerpoint/2010/main" val="4076640962"/>
              </p:ext>
            </p:extLst>
          </p:nvPr>
        </p:nvGraphicFramePr>
        <p:xfrm>
          <a:off x="383117" y="1824990"/>
          <a:ext cx="10515600" cy="4352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1693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608-3935-46AF-B3B3-92F1F5CF418B}"/>
              </a:ext>
            </a:extLst>
          </p:cNvPr>
          <p:cNvSpPr>
            <a:spLocks noGrp="1"/>
          </p:cNvSpPr>
          <p:nvPr>
            <p:ph type="title"/>
          </p:nvPr>
        </p:nvSpPr>
        <p:spPr>
          <a:xfrm>
            <a:off x="383117" y="824866"/>
            <a:ext cx="10515600" cy="1325880"/>
          </a:xfrm>
        </p:spPr>
        <p:txBody>
          <a:bodyPr wrap="square" anchor="ctr">
            <a:normAutofit/>
          </a:bodyPr>
          <a:lstStyle/>
          <a:p>
            <a:r>
              <a:rPr lang="en-GB" dirty="0"/>
              <a:t>Questions for today? Implications of our research </a:t>
            </a:r>
          </a:p>
        </p:txBody>
      </p:sp>
      <p:graphicFrame>
        <p:nvGraphicFramePr>
          <p:cNvPr id="5" name="Text Placeholder 2">
            <a:extLst>
              <a:ext uri="{FF2B5EF4-FFF2-40B4-BE49-F238E27FC236}">
                <a16:creationId xmlns:a16="http://schemas.microsoft.com/office/drawing/2014/main" id="{42F489C7-51CA-40E3-8EC3-736ABFEA5706}"/>
              </a:ext>
            </a:extLst>
          </p:cNvPr>
          <p:cNvGraphicFramePr/>
          <p:nvPr>
            <p:extLst>
              <p:ext uri="{D42A27DB-BD31-4B8C-83A1-F6EECF244321}">
                <p14:modId xmlns:p14="http://schemas.microsoft.com/office/powerpoint/2010/main" val="1386155525"/>
              </p:ext>
            </p:extLst>
          </p:nvPr>
        </p:nvGraphicFramePr>
        <p:xfrm>
          <a:off x="383117" y="1824990"/>
          <a:ext cx="10515600" cy="4352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4937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45943-278B-41EE-8CC3-37C148DB1634}"/>
              </a:ext>
            </a:extLst>
          </p:cNvPr>
          <p:cNvSpPr txBox="1"/>
          <p:nvPr/>
        </p:nvSpPr>
        <p:spPr>
          <a:xfrm>
            <a:off x="179695" y="296139"/>
            <a:ext cx="11832610" cy="6561861"/>
          </a:xfrm>
          <a:prstGeom prst="rect">
            <a:avLst/>
          </a:prstGeom>
          <a:noFill/>
        </p:spPr>
        <p:txBody>
          <a:bodyPr wrap="square">
            <a:spAutoFit/>
          </a:bodyPr>
          <a:lstStyle/>
          <a:p>
            <a:pPr marL="457200" indent="-457200">
              <a:spcAft>
                <a:spcPts val="800"/>
              </a:spcAft>
            </a:pPr>
            <a:r>
              <a:rPr lang="en-US" dirty="0" err="1">
                <a:effectLst/>
                <a:latin typeface="Calibri" panose="020F0502020204030204" pitchFamily="34" charset="0"/>
                <a:ea typeface="Calibri" panose="020F0502020204030204" pitchFamily="34" charset="0"/>
              </a:rPr>
              <a:t>Blustein</a:t>
            </a:r>
            <a:r>
              <a:rPr lang="en-US" dirty="0">
                <a:effectLst/>
                <a:latin typeface="Calibri" panose="020F0502020204030204" pitchFamily="34" charset="0"/>
                <a:ea typeface="Calibri" panose="020F0502020204030204" pitchFamily="34" charset="0"/>
              </a:rPr>
              <a:t>, D. L., Kenny, M. E., </a:t>
            </a:r>
            <a:r>
              <a:rPr lang="en-US" dirty="0" err="1">
                <a:effectLst/>
                <a:latin typeface="Calibri" panose="020F0502020204030204" pitchFamily="34" charset="0"/>
                <a:ea typeface="Calibri" panose="020F0502020204030204" pitchFamily="34" charset="0"/>
              </a:rPr>
              <a:t>Autin</a:t>
            </a:r>
            <a:r>
              <a:rPr lang="en-US" dirty="0">
                <a:effectLst/>
                <a:latin typeface="Calibri" panose="020F0502020204030204" pitchFamily="34" charset="0"/>
                <a:ea typeface="Calibri" panose="020F0502020204030204" pitchFamily="34" charset="0"/>
              </a:rPr>
              <a:t>, K., &amp; Duffy, R. (2019). The psychology of working in practice: A theory of change for a new era. </a:t>
            </a:r>
            <a:r>
              <a:rPr lang="en-US" i="1" dirty="0">
                <a:effectLst/>
                <a:latin typeface="Calibri" panose="020F0502020204030204" pitchFamily="34" charset="0"/>
                <a:ea typeface="Calibri" panose="020F0502020204030204" pitchFamily="34" charset="0"/>
              </a:rPr>
              <a:t>The Career Development Quarterly, 67</a:t>
            </a:r>
            <a:r>
              <a:rPr lang="en-US" dirty="0">
                <a:effectLst/>
                <a:latin typeface="Calibri" panose="020F0502020204030204" pitchFamily="34" charset="0"/>
                <a:ea typeface="Calibri" panose="020F0502020204030204" pitchFamily="34" charset="0"/>
              </a:rPr>
              <a:t>(3), 236-254. </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a:effectLst/>
                <a:latin typeface="Calibri" panose="020F0502020204030204" pitchFamily="34" charset="0"/>
                <a:ea typeface="Calibri" panose="020F0502020204030204" pitchFamily="34" charset="0"/>
              </a:rPr>
              <a:t>Bone, K. D. (2019). I don’t want to be a vagrant for the rest of my life’: young peoples’ experiences of precarious work as a ‘continuous present. </a:t>
            </a:r>
            <a:r>
              <a:rPr lang="en-US" i="1" dirty="0">
                <a:effectLst/>
                <a:latin typeface="Calibri" panose="020F0502020204030204" pitchFamily="34" charset="0"/>
                <a:ea typeface="Calibri" panose="020F0502020204030204" pitchFamily="34" charset="0"/>
              </a:rPr>
              <a:t>Journal of Youth Studies, 22</a:t>
            </a:r>
            <a:r>
              <a:rPr lang="en-US" dirty="0">
                <a:effectLst/>
                <a:latin typeface="Calibri" panose="020F0502020204030204" pitchFamily="34" charset="0"/>
                <a:ea typeface="Calibri" panose="020F0502020204030204" pitchFamily="34" charset="0"/>
              </a:rPr>
              <a:t>(9), 1218-1237. </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a:effectLst/>
                <a:latin typeface="Calibri" panose="020F0502020204030204" pitchFamily="34" charset="0"/>
                <a:ea typeface="Calibri" panose="020F0502020204030204" pitchFamily="34" charset="0"/>
              </a:rPr>
              <a:t>Cuervo, H., &amp; </a:t>
            </a:r>
            <a:r>
              <a:rPr lang="en-US" dirty="0" err="1">
                <a:effectLst/>
                <a:latin typeface="Calibri" panose="020F0502020204030204" pitchFamily="34" charset="0"/>
                <a:ea typeface="Calibri" panose="020F0502020204030204" pitchFamily="34" charset="0"/>
              </a:rPr>
              <a:t>Chesters</a:t>
            </a:r>
            <a:r>
              <a:rPr lang="en-US" dirty="0">
                <a:effectLst/>
                <a:latin typeface="Calibri" panose="020F0502020204030204" pitchFamily="34" charset="0"/>
                <a:ea typeface="Calibri" panose="020F0502020204030204" pitchFamily="34" charset="0"/>
              </a:rPr>
              <a:t>, J. (2019). The [</a:t>
            </a:r>
            <a:r>
              <a:rPr lang="en-US" dirty="0" err="1">
                <a:effectLst/>
                <a:latin typeface="Calibri" panose="020F0502020204030204" pitchFamily="34" charset="0"/>
                <a:ea typeface="Calibri" panose="020F0502020204030204" pitchFamily="34" charset="0"/>
              </a:rPr>
              <a:t>im</a:t>
            </a:r>
            <a:r>
              <a:rPr lang="en-US" dirty="0">
                <a:effectLst/>
                <a:latin typeface="Calibri" panose="020F0502020204030204" pitchFamily="34" charset="0"/>
                <a:ea typeface="Calibri" panose="020F0502020204030204" pitchFamily="34" charset="0"/>
              </a:rPr>
              <a:t>] possibility of planning a future: how prolonged precarious employment during transitions affects the lives of young Australians. </a:t>
            </a:r>
            <a:r>
              <a:rPr lang="en-US" i="1" dirty="0" err="1">
                <a:effectLst/>
                <a:latin typeface="Calibri" panose="020F0502020204030204" pitchFamily="34" charset="0"/>
                <a:ea typeface="Calibri" panose="020F0502020204030204" pitchFamily="34" charset="0"/>
              </a:rPr>
              <a:t>Labour</a:t>
            </a:r>
            <a:r>
              <a:rPr lang="en-US" i="1" dirty="0">
                <a:effectLst/>
                <a:latin typeface="Calibri" panose="020F0502020204030204" pitchFamily="34" charset="0"/>
                <a:ea typeface="Calibri" panose="020F0502020204030204" pitchFamily="34" charset="0"/>
              </a:rPr>
              <a:t> &amp; Industry: a journal of the social and economic relations of work, 29</a:t>
            </a:r>
            <a:r>
              <a:rPr lang="en-US" dirty="0">
                <a:effectLst/>
                <a:latin typeface="Calibri" panose="020F0502020204030204" pitchFamily="34" charset="0"/>
                <a:ea typeface="Calibri" panose="020F0502020204030204" pitchFamily="34" charset="0"/>
              </a:rPr>
              <a:t>(4), 295-312. </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a:effectLst/>
                <a:latin typeface="Calibri" panose="020F0502020204030204" pitchFamily="34" charset="0"/>
                <a:ea typeface="Calibri" panose="020F0502020204030204" pitchFamily="34" charset="0"/>
              </a:rPr>
              <a:t>Furlong, A., Goodwin, J., O'Connor, H., Hadfield, S., Hall, S., Lowden, K., &amp; </a:t>
            </a:r>
            <a:r>
              <a:rPr lang="en-US" dirty="0" err="1">
                <a:effectLst/>
                <a:latin typeface="Calibri" panose="020F0502020204030204" pitchFamily="34" charset="0"/>
                <a:ea typeface="Calibri" panose="020F0502020204030204" pitchFamily="34" charset="0"/>
              </a:rPr>
              <a:t>Plugor</a:t>
            </a:r>
            <a:r>
              <a:rPr lang="en-US" dirty="0">
                <a:effectLst/>
                <a:latin typeface="Calibri" panose="020F0502020204030204" pitchFamily="34" charset="0"/>
                <a:ea typeface="Calibri" panose="020F0502020204030204" pitchFamily="34" charset="0"/>
              </a:rPr>
              <a:t>, R. (2017). </a:t>
            </a:r>
            <a:r>
              <a:rPr lang="en-US" i="1" dirty="0">
                <a:effectLst/>
                <a:latin typeface="Calibri" panose="020F0502020204030204" pitchFamily="34" charset="0"/>
                <a:ea typeface="Calibri" panose="020F0502020204030204" pitchFamily="34" charset="0"/>
              </a:rPr>
              <a:t>Young people in the </a:t>
            </a:r>
            <a:r>
              <a:rPr lang="en-US" i="1" dirty="0" err="1">
                <a:effectLst/>
                <a:latin typeface="Calibri" panose="020F0502020204030204" pitchFamily="34" charset="0"/>
                <a:ea typeface="Calibri" panose="020F0502020204030204" pitchFamily="34" charset="0"/>
              </a:rPr>
              <a:t>labour</a:t>
            </a:r>
            <a:r>
              <a:rPr lang="en-US" i="1" dirty="0">
                <a:effectLst/>
                <a:latin typeface="Calibri" panose="020F0502020204030204" pitchFamily="34" charset="0"/>
                <a:ea typeface="Calibri" panose="020F0502020204030204" pitchFamily="34" charset="0"/>
              </a:rPr>
              <a:t> market: Past, present, future</a:t>
            </a:r>
            <a:r>
              <a:rPr lang="en-US" dirty="0">
                <a:effectLst/>
                <a:latin typeface="Calibri" panose="020F0502020204030204" pitchFamily="34" charset="0"/>
                <a:ea typeface="Calibri" panose="020F0502020204030204" pitchFamily="34" charset="0"/>
              </a:rPr>
              <a:t>: Routledge.</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a:effectLst/>
                <a:latin typeface="Calibri" panose="020F0502020204030204" pitchFamily="34" charset="0"/>
                <a:ea typeface="Calibri" panose="020F0502020204030204" pitchFamily="34" charset="0"/>
              </a:rPr>
              <a:t>ILO. (2019). </a:t>
            </a:r>
            <a:r>
              <a:rPr lang="en-US" i="1" dirty="0">
                <a:effectLst/>
                <a:latin typeface="Calibri" panose="020F0502020204030204" pitchFamily="34" charset="0"/>
                <a:ea typeface="Calibri" panose="020F0502020204030204" pitchFamily="34" charset="0"/>
              </a:rPr>
              <a:t>Work for brighter future</a:t>
            </a:r>
            <a:r>
              <a:rPr lang="en-US" dirty="0">
                <a:effectLst/>
                <a:latin typeface="Calibri" panose="020F0502020204030204" pitchFamily="34" charset="0"/>
                <a:ea typeface="Calibri" panose="020F0502020204030204" pitchFamily="34" charset="0"/>
              </a:rPr>
              <a:t>. Retrieved from Geneva: </a:t>
            </a:r>
            <a:r>
              <a:rPr lang="en-US" u="sng" dirty="0">
                <a:solidFill>
                  <a:srgbClr val="0563C1"/>
                </a:solidFill>
                <a:effectLst/>
                <a:latin typeface="Calibri" panose="020F0502020204030204" pitchFamily="34" charset="0"/>
                <a:ea typeface="Calibri" panose="020F0502020204030204" pitchFamily="34" charset="0"/>
                <a:hlinkClick r:id="rId3"/>
              </a:rPr>
              <a:t>https://www.ilo.org/global/topics/future-of-work/brighter-future/lang--en/index.htm</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err="1">
                <a:effectLst/>
                <a:latin typeface="Calibri" panose="020F0502020204030204" pitchFamily="34" charset="0"/>
                <a:ea typeface="Calibri" panose="020F0502020204030204" pitchFamily="34" charset="0"/>
              </a:rPr>
              <a:t>Mrozowicki</a:t>
            </a:r>
            <a:r>
              <a:rPr lang="en-US" dirty="0">
                <a:effectLst/>
                <a:latin typeface="Calibri" panose="020F0502020204030204" pitchFamily="34" charset="0"/>
                <a:ea typeface="Calibri" panose="020F0502020204030204" pitchFamily="34" charset="0"/>
              </a:rPr>
              <a:t>, A., &amp; </a:t>
            </a:r>
            <a:r>
              <a:rPr lang="en-US" dirty="0" err="1">
                <a:effectLst/>
                <a:latin typeface="Calibri" panose="020F0502020204030204" pitchFamily="34" charset="0"/>
                <a:ea typeface="Calibri" panose="020F0502020204030204" pitchFamily="34" charset="0"/>
              </a:rPr>
              <a:t>Trappmann</a:t>
            </a:r>
            <a:r>
              <a:rPr lang="en-US" dirty="0">
                <a:effectLst/>
                <a:latin typeface="Calibri" panose="020F0502020204030204" pitchFamily="34" charset="0"/>
                <a:ea typeface="Calibri" panose="020F0502020204030204" pitchFamily="34" charset="0"/>
              </a:rPr>
              <a:t>, V. (2020). Precarity as a Biographical Problem? Young Workers Living with Precarity in Germany and Poland. </a:t>
            </a:r>
            <a:r>
              <a:rPr lang="en-US" i="1" dirty="0">
                <a:effectLst/>
                <a:latin typeface="Calibri" panose="020F0502020204030204" pitchFamily="34" charset="0"/>
                <a:ea typeface="Calibri" panose="020F0502020204030204" pitchFamily="34" charset="0"/>
              </a:rPr>
              <a:t>Work, Employment and Society</a:t>
            </a:r>
            <a:r>
              <a:rPr lang="en-US" dirty="0">
                <a:effectLst/>
                <a:latin typeface="Calibri" panose="020F0502020204030204" pitchFamily="34" charset="0"/>
                <a:ea typeface="Calibri" panose="020F0502020204030204" pitchFamily="34" charset="0"/>
              </a:rPr>
              <a:t>, 0950017020936898. </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a:effectLst/>
                <a:latin typeface="Calibri" panose="020F0502020204030204" pitchFamily="34" charset="0"/>
                <a:ea typeface="Calibri" panose="020F0502020204030204" pitchFamily="34" charset="0"/>
              </a:rPr>
              <a:t>Pettit, H. (2019). The cruelty of hope: Emotional cultures of precarity in neoliberal Cairo. </a:t>
            </a:r>
            <a:r>
              <a:rPr lang="en-US" i="1" dirty="0">
                <a:effectLst/>
                <a:latin typeface="Calibri" panose="020F0502020204030204" pitchFamily="34" charset="0"/>
                <a:ea typeface="Calibri" panose="020F0502020204030204" pitchFamily="34" charset="0"/>
              </a:rPr>
              <a:t>Environment and Planning D: Society and Space, 37</a:t>
            </a:r>
            <a:r>
              <a:rPr lang="en-US" dirty="0">
                <a:effectLst/>
                <a:latin typeface="Calibri" panose="020F0502020204030204" pitchFamily="34" charset="0"/>
                <a:ea typeface="Calibri" panose="020F0502020204030204" pitchFamily="34" charset="0"/>
              </a:rPr>
              <a:t>(4), 722-739. </a:t>
            </a:r>
          </a:p>
          <a:p>
            <a:pPr marL="457200" indent="-457200">
              <a:spcAft>
                <a:spcPts val="800"/>
              </a:spcAft>
            </a:pPr>
            <a:r>
              <a:rPr lang="en-GB" b="0" i="0" dirty="0">
                <a:solidFill>
                  <a:srgbClr val="222222"/>
                </a:solidFill>
                <a:effectLst/>
                <a:latin typeface="Arial" panose="020B0604020202020204" pitchFamily="34" charset="0"/>
              </a:rPr>
              <a:t>Roberts, S. (2011). Beyond ‘</a:t>
            </a:r>
            <a:r>
              <a:rPr lang="en-GB" b="0" i="0" dirty="0" err="1">
                <a:solidFill>
                  <a:srgbClr val="222222"/>
                </a:solidFill>
                <a:effectLst/>
                <a:latin typeface="Arial" panose="020B0604020202020204" pitchFamily="34" charset="0"/>
              </a:rPr>
              <a:t>NEET’and</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tidy’pathways</a:t>
            </a:r>
            <a:r>
              <a:rPr lang="en-GB" b="0" i="0" dirty="0">
                <a:solidFill>
                  <a:srgbClr val="222222"/>
                </a:solidFill>
                <a:effectLst/>
                <a:latin typeface="Arial" panose="020B0604020202020204" pitchFamily="34" charset="0"/>
              </a:rPr>
              <a:t>: considering the ‘missing </a:t>
            </a:r>
            <a:r>
              <a:rPr lang="en-GB" b="0" i="0" dirty="0" err="1">
                <a:solidFill>
                  <a:srgbClr val="222222"/>
                </a:solidFill>
                <a:effectLst/>
                <a:latin typeface="Arial" panose="020B0604020202020204" pitchFamily="34" charset="0"/>
              </a:rPr>
              <a:t>middle’of</a:t>
            </a:r>
            <a:r>
              <a:rPr lang="en-GB" b="0" i="0" dirty="0">
                <a:solidFill>
                  <a:srgbClr val="222222"/>
                </a:solidFill>
                <a:effectLst/>
                <a:latin typeface="Arial" panose="020B0604020202020204" pitchFamily="34" charset="0"/>
              </a:rPr>
              <a:t> youth transition studies. </a:t>
            </a:r>
            <a:r>
              <a:rPr lang="en-GB" b="0" i="1" dirty="0">
                <a:solidFill>
                  <a:srgbClr val="222222"/>
                </a:solidFill>
                <a:effectLst/>
                <a:latin typeface="Arial" panose="020B0604020202020204" pitchFamily="34" charset="0"/>
              </a:rPr>
              <a:t>Journal of youth studies</a:t>
            </a:r>
            <a:r>
              <a:rPr lang="en-GB" b="0" i="0" dirty="0">
                <a:solidFill>
                  <a:srgbClr val="222222"/>
                </a:solidFill>
                <a:effectLst/>
                <a:latin typeface="Arial" panose="020B0604020202020204" pitchFamily="34" charset="0"/>
              </a:rPr>
              <a:t>, </a:t>
            </a:r>
            <a:r>
              <a:rPr lang="en-GB" b="0" i="1" dirty="0">
                <a:solidFill>
                  <a:srgbClr val="222222"/>
                </a:solidFill>
                <a:effectLst/>
                <a:latin typeface="Arial" panose="020B0604020202020204" pitchFamily="34" charset="0"/>
              </a:rPr>
              <a:t>14</a:t>
            </a:r>
            <a:r>
              <a:rPr lang="en-GB" b="0" i="0" dirty="0">
                <a:solidFill>
                  <a:srgbClr val="222222"/>
                </a:solidFill>
                <a:effectLst/>
                <a:latin typeface="Arial" panose="020B0604020202020204" pitchFamily="34" charset="0"/>
              </a:rPr>
              <a:t>(1), 21-39.</a:t>
            </a:r>
            <a:endParaRPr lang="en-GB" dirty="0">
              <a:effectLst/>
              <a:latin typeface="Calibri" panose="020F0502020204030204" pitchFamily="34" charset="0"/>
              <a:ea typeface="Calibri" panose="020F0502020204030204" pitchFamily="34" charset="0"/>
            </a:endParaRPr>
          </a:p>
          <a:p>
            <a:pPr marL="457200" indent="-457200">
              <a:spcAft>
                <a:spcPts val="800"/>
              </a:spcAft>
            </a:pPr>
            <a:r>
              <a:rPr lang="en-US" dirty="0">
                <a:effectLst/>
                <a:latin typeface="Calibri" panose="020F0502020204030204" pitchFamily="34" charset="0"/>
                <a:ea typeface="Calibri" panose="020F0502020204030204" pitchFamily="34" charset="0"/>
              </a:rPr>
              <a:t>Wilson, T. (2020). ICEGS Annual Lecture - Emergency Exit: Recovering from the Covid 19 crisis. Retrieved from </a:t>
            </a:r>
            <a:r>
              <a:rPr lang="en-US" u="sng" dirty="0">
                <a:solidFill>
                  <a:srgbClr val="0563C1"/>
                </a:solidFill>
                <a:effectLst/>
                <a:latin typeface="Calibri" panose="020F0502020204030204" pitchFamily="34" charset="0"/>
                <a:ea typeface="Calibri" panose="020F0502020204030204" pitchFamily="34" charset="0"/>
                <a:hlinkClick r:id="rId4"/>
              </a:rPr>
              <a:t>https://www.derby.ac.uk/research/centres-groups/icegs/events/icegs-annual-lecture-2020/</a:t>
            </a:r>
            <a:endParaRPr lang="en-GB" dirty="0">
              <a:effectLst/>
              <a:latin typeface="Calibri" panose="020F0502020204030204" pitchFamily="34" charset="0"/>
              <a:ea typeface="Calibri" panose="020F0502020204030204" pitchFamily="34"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57706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EA8808-96F4-134A-8060-2D0DB0B9A55C}"/>
              </a:ext>
            </a:extLst>
          </p:cNvPr>
          <p:cNvSpPr/>
          <p:nvPr/>
        </p:nvSpPr>
        <p:spPr>
          <a:xfrm>
            <a:off x="0" y="0"/>
            <a:ext cx="12192000" cy="6858000"/>
          </a:xfrm>
          <a:prstGeom prst="rect">
            <a:avLst/>
          </a:prstGeom>
          <a:solidFill>
            <a:srgbClr val="1E5C4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160" dirty="0">
              <a:solidFill>
                <a:srgbClr val="506D85"/>
              </a:solidFill>
            </a:endParaRPr>
          </a:p>
        </p:txBody>
      </p:sp>
      <p:pic>
        <p:nvPicPr>
          <p:cNvPr id="22530" name="Picture 6" descr="MMU New logo whi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226" y="1607820"/>
            <a:ext cx="3337560" cy="384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137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D8253-7132-420C-9866-D68F89547DFE}"/>
              </a:ext>
            </a:extLst>
          </p:cNvPr>
          <p:cNvSpPr>
            <a:spLocks noGrp="1"/>
          </p:cNvSpPr>
          <p:nvPr>
            <p:ph type="title"/>
          </p:nvPr>
        </p:nvSpPr>
        <p:spPr/>
        <p:txBody>
          <a:bodyPr/>
          <a:lstStyle/>
          <a:p>
            <a:r>
              <a:rPr lang="en-GB" dirty="0"/>
              <a:t>Volatility in Careers provision despite GM Mayoral pledges </a:t>
            </a:r>
          </a:p>
        </p:txBody>
      </p:sp>
      <p:sp>
        <p:nvSpPr>
          <p:cNvPr id="7" name="TextBox 6">
            <a:extLst>
              <a:ext uri="{FF2B5EF4-FFF2-40B4-BE49-F238E27FC236}">
                <a16:creationId xmlns:a16="http://schemas.microsoft.com/office/drawing/2014/main" id="{A96362CD-A7B8-4ED9-92A5-A291BCCBE28E}"/>
              </a:ext>
            </a:extLst>
          </p:cNvPr>
          <p:cNvSpPr txBox="1"/>
          <p:nvPr/>
        </p:nvSpPr>
        <p:spPr>
          <a:xfrm>
            <a:off x="620486" y="2179272"/>
            <a:ext cx="8466364" cy="4392692"/>
          </a:xfrm>
          <a:prstGeom prst="roundRect">
            <a:avLst/>
          </a:prstGeom>
          <a:solidFill>
            <a:sysClr val="window" lastClr="FFFFFF"/>
          </a:solidFill>
          <a:ln>
            <a:solidFill>
              <a:srgbClr val="ED7D31">
                <a:lumMod val="75000"/>
              </a:srgbClr>
            </a:solidFill>
          </a:ln>
        </p:spPr>
        <p:txBody>
          <a:bodyPr wrap="square" rtlCol="0">
            <a:spAutoFit/>
          </a:bodyPr>
          <a:lstStyle/>
          <a:p>
            <a:pPr marL="171450" marR="0" lvl="1" indent="-171450" defTabSz="26670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Arial" panose="020B0604020202020204"/>
              </a:rPr>
              <a:t>We will implement the </a:t>
            </a:r>
            <a:r>
              <a:rPr kumimoji="0" lang="en-GB" sz="2400" b="1" i="0" u="none" strike="noStrike" kern="0" cap="none" spc="0" normalizeH="0" baseline="0" noProof="0" dirty="0">
                <a:ln>
                  <a:noFill/>
                </a:ln>
                <a:solidFill>
                  <a:prstClr val="black"/>
                </a:solidFill>
                <a:effectLst/>
                <a:uLnTx/>
                <a:uFillTx/>
                <a:latin typeface="Arial" panose="020B0604020202020204"/>
              </a:rPr>
              <a:t>Young Person’s Guarantee</a:t>
            </a:r>
          </a:p>
          <a:p>
            <a:pPr marL="171450" marR="0" lvl="1" indent="-171450" defTabSz="26670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Arial" panose="020B0604020202020204"/>
              </a:rPr>
              <a:t>We will approach all </a:t>
            </a:r>
            <a:r>
              <a:rPr kumimoji="0" lang="en-GB" sz="2400" b="1" i="0" u="none" strike="noStrike" kern="0" cap="none" spc="0" normalizeH="0" baseline="0" noProof="0" dirty="0">
                <a:ln>
                  <a:noFill/>
                </a:ln>
                <a:solidFill>
                  <a:prstClr val="black"/>
                </a:solidFill>
                <a:effectLst/>
                <a:uLnTx/>
                <a:uFillTx/>
                <a:latin typeface="Arial" panose="020B0604020202020204"/>
              </a:rPr>
              <a:t>bigger employers </a:t>
            </a:r>
            <a:r>
              <a:rPr kumimoji="0" lang="en-GB" sz="2400" b="0" i="0" u="none" strike="noStrike" kern="0" cap="none" spc="0" normalizeH="0" baseline="0" noProof="0" dirty="0">
                <a:ln>
                  <a:noFill/>
                </a:ln>
                <a:solidFill>
                  <a:prstClr val="black"/>
                </a:solidFill>
                <a:effectLst/>
                <a:uLnTx/>
                <a:uFillTx/>
                <a:latin typeface="Arial" panose="020B0604020202020204"/>
              </a:rPr>
              <a:t>in GM and ask them to register at </a:t>
            </a:r>
            <a:r>
              <a:rPr kumimoji="0" lang="en-GB" sz="2400" b="1" i="0" u="none" strike="noStrike" kern="0" cap="none" spc="0" normalizeH="0" baseline="0" noProof="0" dirty="0">
                <a:ln>
                  <a:noFill/>
                </a:ln>
                <a:solidFill>
                  <a:prstClr val="black"/>
                </a:solidFill>
                <a:effectLst/>
                <a:uLnTx/>
                <a:uFillTx/>
                <a:latin typeface="Arial" panose="020B0604020202020204"/>
              </a:rPr>
              <a:t>least five job-related opportunities on GMACS</a:t>
            </a:r>
          </a:p>
          <a:p>
            <a:pPr marL="171450" marR="0" lvl="1" indent="-171450" defTabSz="26670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Arial" panose="020B0604020202020204"/>
              </a:rPr>
              <a:t>We will develop a plan, working with industry and education providers, </a:t>
            </a:r>
            <a:r>
              <a:rPr kumimoji="0" lang="en-GB" sz="2400" b="1" i="0" u="none" strike="noStrike" kern="0" cap="none" spc="0" normalizeH="0" baseline="0" noProof="0" dirty="0">
                <a:ln>
                  <a:noFill/>
                </a:ln>
                <a:solidFill>
                  <a:prstClr val="black"/>
                </a:solidFill>
                <a:effectLst/>
                <a:uLnTx/>
                <a:uFillTx/>
                <a:latin typeface="Arial" panose="020B0604020202020204"/>
              </a:rPr>
              <a:t>to get all under-25s online </a:t>
            </a:r>
            <a:r>
              <a:rPr kumimoji="0" lang="en-GB" sz="2400" b="0" i="0" u="none" strike="noStrike" kern="0" cap="none" spc="0" normalizeH="0" baseline="0" noProof="0" dirty="0">
                <a:ln>
                  <a:noFill/>
                </a:ln>
                <a:solidFill>
                  <a:prstClr val="black"/>
                </a:solidFill>
                <a:effectLst/>
                <a:uLnTx/>
                <a:uFillTx/>
                <a:latin typeface="Arial" panose="020B0604020202020204"/>
              </a:rPr>
              <a:t>and expand digital skills provision</a:t>
            </a:r>
          </a:p>
          <a:p>
            <a:pPr marL="171450" marR="0" lvl="1" indent="-171450" defTabSz="26670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Arial" panose="020B0604020202020204"/>
              </a:rPr>
              <a:t>We will lobby Government for </a:t>
            </a:r>
            <a:r>
              <a:rPr kumimoji="0" lang="en-GB" sz="2400" b="1" i="0" u="none" strike="noStrike" kern="0" cap="none" spc="0" normalizeH="0" baseline="0" noProof="0" dirty="0">
                <a:ln>
                  <a:noFill/>
                </a:ln>
                <a:solidFill>
                  <a:prstClr val="black"/>
                </a:solidFill>
                <a:effectLst/>
                <a:uLnTx/>
                <a:uFillTx/>
                <a:latin typeface="Arial" panose="020B0604020202020204"/>
              </a:rPr>
              <a:t>full devolution of post-16 skills policy</a:t>
            </a:r>
            <a:r>
              <a:rPr kumimoji="0" lang="en-GB" sz="2400" b="0" i="0" u="none" strike="noStrike" kern="0" cap="none" spc="0" normalizeH="0" baseline="0" noProof="0" dirty="0">
                <a:ln>
                  <a:noFill/>
                </a:ln>
                <a:solidFill>
                  <a:prstClr val="black"/>
                </a:solidFill>
                <a:effectLst/>
                <a:uLnTx/>
                <a:uFillTx/>
                <a:latin typeface="Arial" panose="020B0604020202020204"/>
              </a:rPr>
              <a:t> </a:t>
            </a:r>
          </a:p>
          <a:p>
            <a:pPr marL="171450" marR="0" lvl="1" indent="-171450" defTabSz="26670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GB" sz="2400" b="0" i="0" u="none" strike="noStrike" kern="0" cap="none" spc="0" normalizeH="0" baseline="0" noProof="0" dirty="0">
                <a:ln>
                  <a:noFill/>
                </a:ln>
                <a:solidFill>
                  <a:prstClr val="black"/>
                </a:solidFill>
                <a:effectLst/>
                <a:uLnTx/>
                <a:uFillTx/>
                <a:latin typeface="Arial" panose="020B0604020202020204"/>
              </a:rPr>
              <a:t>We will </a:t>
            </a:r>
            <a:r>
              <a:rPr kumimoji="0" lang="en-GB" sz="2400" b="1" i="0" u="none" strike="noStrike" kern="0" cap="none" spc="0" normalizeH="0" baseline="0" noProof="0" dirty="0">
                <a:ln>
                  <a:noFill/>
                </a:ln>
                <a:solidFill>
                  <a:prstClr val="black"/>
                </a:solidFill>
                <a:effectLst/>
                <a:uLnTx/>
                <a:uFillTx/>
                <a:latin typeface="Arial" panose="020B0604020202020204"/>
              </a:rPr>
              <a:t>continue to build GMACS </a:t>
            </a:r>
            <a:r>
              <a:rPr kumimoji="0" lang="en-GB" sz="2400" b="0" i="0" u="none" strike="noStrike" kern="0" cap="none" spc="0" normalizeH="0" baseline="0" noProof="0" dirty="0">
                <a:ln>
                  <a:noFill/>
                </a:ln>
                <a:solidFill>
                  <a:prstClr val="black"/>
                </a:solidFill>
                <a:effectLst/>
                <a:uLnTx/>
                <a:uFillTx/>
                <a:latin typeface="Arial" panose="020B0604020202020204"/>
              </a:rPr>
              <a:t>as an alternative to the UCAS system</a:t>
            </a:r>
          </a:p>
        </p:txBody>
      </p:sp>
      <p:pic>
        <p:nvPicPr>
          <p:cNvPr id="8" name="Picture 7">
            <a:extLst>
              <a:ext uri="{FF2B5EF4-FFF2-40B4-BE49-F238E27FC236}">
                <a16:creationId xmlns:a16="http://schemas.microsoft.com/office/drawing/2014/main" id="{E7996AD9-8275-4870-BAC4-D4DF96255929}"/>
              </a:ext>
            </a:extLst>
          </p:cNvPr>
          <p:cNvPicPr>
            <a:picLocks noChangeAspect="1"/>
          </p:cNvPicPr>
          <p:nvPr/>
        </p:nvPicPr>
        <p:blipFill>
          <a:blip r:embed="rId3"/>
          <a:stretch>
            <a:fillRect/>
          </a:stretch>
        </p:blipFill>
        <p:spPr>
          <a:xfrm>
            <a:off x="9428389" y="2968624"/>
            <a:ext cx="2143125" cy="2143125"/>
          </a:xfrm>
          <a:prstGeom prst="rect">
            <a:avLst/>
          </a:prstGeom>
        </p:spPr>
      </p:pic>
    </p:spTree>
    <p:extLst>
      <p:ext uri="{BB962C8B-B14F-4D97-AF65-F5344CB8AC3E}">
        <p14:creationId xmlns:p14="http://schemas.microsoft.com/office/powerpoint/2010/main" val="406276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0" y="1854199"/>
            <a:ext cx="4572000" cy="1655763"/>
          </a:xfrm>
        </p:spPr>
        <p:txBody>
          <a:bodyPr/>
          <a:lstStyle/>
          <a:p>
            <a:r>
              <a:rPr lang="en-GB" dirty="0"/>
              <a:t>Our project </a:t>
            </a:r>
          </a:p>
        </p:txBody>
      </p:sp>
      <p:sp>
        <p:nvSpPr>
          <p:cNvPr id="5" name="Subtitle 4"/>
          <p:cNvSpPr>
            <a:spLocks noGrp="1"/>
          </p:cNvSpPr>
          <p:nvPr>
            <p:ph type="subTitle" idx="1"/>
          </p:nvPr>
        </p:nvSpPr>
        <p:spPr>
          <a:xfrm>
            <a:off x="6487886" y="3602038"/>
            <a:ext cx="4180114" cy="1655762"/>
          </a:xfrm>
        </p:spPr>
        <p:txBody>
          <a:bodyPr/>
          <a:lstStyle/>
          <a:p>
            <a:r>
              <a:rPr lang="en-GB" dirty="0"/>
              <a:t>What we are doing?</a:t>
            </a:r>
          </a:p>
        </p:txBody>
      </p:sp>
      <p:pic>
        <p:nvPicPr>
          <p:cNvPr id="6" name="Picture 5">
            <a:extLst>
              <a:ext uri="{FF2B5EF4-FFF2-40B4-BE49-F238E27FC236}">
                <a16:creationId xmlns:a16="http://schemas.microsoft.com/office/drawing/2014/main" id="{EC862613-C322-47DF-B45D-DE668DC8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28" y="1209320"/>
            <a:ext cx="4761905" cy="4761905"/>
          </a:xfrm>
          <a:prstGeom prst="rect">
            <a:avLst/>
          </a:prstGeom>
        </p:spPr>
      </p:pic>
    </p:spTree>
    <p:extLst>
      <p:ext uri="{BB962C8B-B14F-4D97-AF65-F5344CB8AC3E}">
        <p14:creationId xmlns:p14="http://schemas.microsoft.com/office/powerpoint/2010/main" val="330257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7" y="824866"/>
            <a:ext cx="10515600" cy="1325880"/>
          </a:xfrm>
        </p:spPr>
        <p:txBody>
          <a:bodyPr wrap="square" anchor="ctr">
            <a:normAutofit/>
          </a:bodyPr>
          <a:lstStyle/>
          <a:p>
            <a:r>
              <a:rPr lang="en-GB" dirty="0"/>
              <a:t>Our project - </a:t>
            </a:r>
            <a:r>
              <a:rPr lang="en-GB" i="1" dirty="0"/>
              <a:t>Young People and Work in an Age of Uncertainty</a:t>
            </a:r>
          </a:p>
        </p:txBody>
      </p:sp>
      <p:graphicFrame>
        <p:nvGraphicFramePr>
          <p:cNvPr id="5" name="Text Placeholder 2">
            <a:extLst>
              <a:ext uri="{FF2B5EF4-FFF2-40B4-BE49-F238E27FC236}">
                <a16:creationId xmlns:a16="http://schemas.microsoft.com/office/drawing/2014/main" id="{F4F7EDF9-2059-45F0-B602-73F39FDB3601}"/>
              </a:ext>
            </a:extLst>
          </p:cNvPr>
          <p:cNvGraphicFramePr/>
          <p:nvPr>
            <p:extLst>
              <p:ext uri="{D42A27DB-BD31-4B8C-83A1-F6EECF244321}">
                <p14:modId xmlns:p14="http://schemas.microsoft.com/office/powerpoint/2010/main" val="3310331426"/>
              </p:ext>
            </p:extLst>
          </p:nvPr>
        </p:nvGraphicFramePr>
        <p:xfrm>
          <a:off x="383117" y="1824990"/>
          <a:ext cx="10515600" cy="4352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912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3285-F09C-4E27-A884-CEDA82E8ACE6}"/>
              </a:ext>
            </a:extLst>
          </p:cNvPr>
          <p:cNvSpPr>
            <a:spLocks noGrp="1"/>
          </p:cNvSpPr>
          <p:nvPr>
            <p:ph type="title"/>
          </p:nvPr>
        </p:nvSpPr>
        <p:spPr>
          <a:xfrm>
            <a:off x="383117" y="1651001"/>
            <a:ext cx="10515600" cy="500570"/>
          </a:xfrm>
        </p:spPr>
        <p:txBody>
          <a:bodyPr wrap="square" anchor="ctr">
            <a:normAutofit/>
          </a:bodyPr>
          <a:lstStyle/>
          <a:p>
            <a:r>
              <a:rPr lang="en-GB" dirty="0"/>
              <a:t>Our volunteers - Education and Employment experiences</a:t>
            </a:r>
          </a:p>
        </p:txBody>
      </p:sp>
      <p:sp>
        <p:nvSpPr>
          <p:cNvPr id="3" name="Text Placeholder 2">
            <a:extLst>
              <a:ext uri="{FF2B5EF4-FFF2-40B4-BE49-F238E27FC236}">
                <a16:creationId xmlns:a16="http://schemas.microsoft.com/office/drawing/2014/main" id="{63C29B80-0402-454A-866C-06AC7FF04519}"/>
              </a:ext>
            </a:extLst>
          </p:cNvPr>
          <p:cNvSpPr>
            <a:spLocks noGrp="1"/>
          </p:cNvSpPr>
          <p:nvPr>
            <p:ph type="body" sz="quarter" idx="13"/>
          </p:nvPr>
        </p:nvSpPr>
        <p:spPr>
          <a:xfrm>
            <a:off x="383118" y="2151571"/>
            <a:ext cx="11425767" cy="3705226"/>
          </a:xfrm>
        </p:spPr>
        <p:txBody>
          <a:bodyPr wrap="square" anchor="t">
            <a:normAutofit/>
          </a:bodyPr>
          <a:lstStyle/>
          <a:p>
            <a:r>
              <a:rPr lang="en-GB" dirty="0"/>
              <a:t>Education status: Graduate (n8), Student (n9), Withdrawn from HE (n2), Never been to </a:t>
            </a:r>
            <a:r>
              <a:rPr lang="en-GB" dirty="0" err="1"/>
              <a:t>uni</a:t>
            </a:r>
            <a:r>
              <a:rPr lang="en-GB" dirty="0"/>
              <a:t> (n2)</a:t>
            </a:r>
          </a:p>
          <a:p>
            <a:r>
              <a:rPr lang="en-GB" dirty="0"/>
              <a:t>Employment status: Employed (n14), Unemployed (n4), Self-employed (n2), More than one activity (n1)  </a:t>
            </a:r>
          </a:p>
          <a:p>
            <a:r>
              <a:rPr lang="en-GB" dirty="0"/>
              <a:t>Of those who said they were employed or self-employed: Hospitality (n7), Creative (n4), Retail (n2), Public sector admin (n3), Social care (n1), Science (n1), Delivery (n1), Events (n1). </a:t>
            </a:r>
          </a:p>
          <a:p>
            <a:r>
              <a:rPr lang="en-GB" dirty="0"/>
              <a:t>Experience of furlough (n10)</a:t>
            </a:r>
          </a:p>
        </p:txBody>
      </p:sp>
    </p:spTree>
    <p:extLst>
      <p:ext uri="{BB962C8B-B14F-4D97-AF65-F5344CB8AC3E}">
        <p14:creationId xmlns:p14="http://schemas.microsoft.com/office/powerpoint/2010/main" val="3750013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F52F6-39F8-488E-AD28-927FE53C68DE}"/>
              </a:ext>
            </a:extLst>
          </p:cNvPr>
          <p:cNvSpPr>
            <a:spLocks noGrp="1"/>
          </p:cNvSpPr>
          <p:nvPr>
            <p:ph type="title"/>
          </p:nvPr>
        </p:nvSpPr>
        <p:spPr>
          <a:xfrm>
            <a:off x="383117" y="824866"/>
            <a:ext cx="10515600" cy="1325880"/>
          </a:xfrm>
        </p:spPr>
        <p:txBody>
          <a:bodyPr wrap="square" anchor="ctr">
            <a:normAutofit/>
          </a:bodyPr>
          <a:lstStyle/>
          <a:p>
            <a:r>
              <a:rPr lang="en-GB" dirty="0"/>
              <a:t>Early empirical findings: Mini-spoiler alert! </a:t>
            </a:r>
          </a:p>
        </p:txBody>
      </p:sp>
      <p:pic>
        <p:nvPicPr>
          <p:cNvPr id="7" name="Video 6" descr="A close up of a screen&#10;&#10;Description automatically generated with low confidence">
            <a:extLst>
              <a:ext uri="{FF2B5EF4-FFF2-40B4-BE49-F238E27FC236}">
                <a16:creationId xmlns:a16="http://schemas.microsoft.com/office/drawing/2014/main" id="{81C6E4FF-D98D-4BA9-B9A1-02D4962F9E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874" r="-1" b="21744"/>
          <a:stretch/>
        </p:blipFill>
        <p:spPr>
          <a:xfrm>
            <a:off x="383117" y="1824990"/>
            <a:ext cx="10515600" cy="4352926"/>
          </a:xfrm>
          <a:prstGeom prst="rect">
            <a:avLst/>
          </a:prstGeom>
          <a:noFill/>
        </p:spPr>
      </p:pic>
    </p:spTree>
    <p:extLst>
      <p:ext uri="{BB962C8B-B14F-4D97-AF65-F5344CB8AC3E}">
        <p14:creationId xmlns:p14="http://schemas.microsoft.com/office/powerpoint/2010/main" val="13935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117" y="824866"/>
            <a:ext cx="10515600" cy="1325880"/>
          </a:xfrm>
        </p:spPr>
        <p:txBody>
          <a:bodyPr wrap="square" anchor="ctr">
            <a:normAutofit/>
          </a:bodyPr>
          <a:lstStyle/>
          <a:p>
            <a:r>
              <a:rPr lang="en-GB" dirty="0"/>
              <a:t>Project in progress – Wave B in progress (n19) (40 interviews so far) </a:t>
            </a:r>
          </a:p>
        </p:txBody>
      </p:sp>
      <p:sp>
        <p:nvSpPr>
          <p:cNvPr id="4" name="Text Placeholder 3">
            <a:extLst>
              <a:ext uri="{FF2B5EF4-FFF2-40B4-BE49-F238E27FC236}">
                <a16:creationId xmlns:a16="http://schemas.microsoft.com/office/drawing/2014/main" id="{87CFF0F6-1AE2-4543-9595-B8F3D9BFA582}"/>
              </a:ext>
            </a:extLst>
          </p:cNvPr>
          <p:cNvSpPr>
            <a:spLocks noGrp="1"/>
          </p:cNvSpPr>
          <p:nvPr>
            <p:ph idx="1"/>
          </p:nvPr>
        </p:nvSpPr>
        <p:spPr>
          <a:xfrm>
            <a:off x="383117" y="1824989"/>
            <a:ext cx="11217480" cy="4848765"/>
          </a:xfrm>
        </p:spPr>
        <p:txBody>
          <a:bodyPr wrap="square" anchor="t">
            <a:normAutofit/>
          </a:bodyPr>
          <a:lstStyle/>
          <a:p>
            <a:r>
              <a:rPr lang="en-GB" sz="2400" dirty="0"/>
              <a:t>Value of a longitudinal approach - lots of changes for participants in six months – things do get better. </a:t>
            </a:r>
          </a:p>
          <a:p>
            <a:r>
              <a:rPr lang="en-GB" sz="2400" dirty="0"/>
              <a:t>Evidence that interventions have helped (via job centre, university placements team).  </a:t>
            </a:r>
          </a:p>
          <a:p>
            <a:r>
              <a:rPr lang="en-GB" sz="2400" dirty="0"/>
              <a:t>Importance of interaction with varied people in positions of support/power – e.g., lecturers, placements and careers staff, job centre advisers </a:t>
            </a:r>
          </a:p>
          <a:p>
            <a:r>
              <a:rPr lang="en-GB" sz="2400" dirty="0"/>
              <a:t>Famine to feast - Too much work for some young people (e.g., hospitality). Intensification even in work they like (e.g., creatives). </a:t>
            </a:r>
          </a:p>
          <a:p>
            <a:r>
              <a:rPr lang="en-GB" sz="2400" dirty="0"/>
              <a:t>Desire for meaningful work endures. </a:t>
            </a:r>
          </a:p>
          <a:p>
            <a:r>
              <a:rPr lang="en-GB" sz="2400" dirty="0"/>
              <a:t>Work remains a painful experience for some young people.</a:t>
            </a:r>
          </a:p>
        </p:txBody>
      </p:sp>
    </p:spTree>
    <p:extLst>
      <p:ext uri="{BB962C8B-B14F-4D97-AF65-F5344CB8AC3E}">
        <p14:creationId xmlns:p14="http://schemas.microsoft.com/office/powerpoint/2010/main" val="2391273948"/>
      </p:ext>
    </p:extLst>
  </p:cSld>
  <p:clrMapOvr>
    <a:masterClrMapping/>
  </p:clrMapOvr>
</p:sld>
</file>

<file path=ppt/theme/theme1.xml><?xml version="1.0" encoding="utf-8"?>
<a:theme xmlns:a="http://schemas.openxmlformats.org/drawingml/2006/main" name="4_Blue Steel ">
  <a:themeElements>
    <a:clrScheme name="MMU Heritage palette">
      <a:dk1>
        <a:sysClr val="windowText" lastClr="000000"/>
      </a:dk1>
      <a:lt1>
        <a:sysClr val="window" lastClr="FFFFFF"/>
      </a:lt1>
      <a:dk2>
        <a:srgbClr val="506D85"/>
      </a:dk2>
      <a:lt2>
        <a:srgbClr val="D1DDE6"/>
      </a:lt2>
      <a:accent1>
        <a:srgbClr val="EB0029"/>
      </a:accent1>
      <a:accent2>
        <a:srgbClr val="672146"/>
      </a:accent2>
      <a:accent3>
        <a:srgbClr val="D35E13"/>
      </a:accent3>
      <a:accent4>
        <a:srgbClr val="211551"/>
      </a:accent4>
      <a:accent5>
        <a:srgbClr val="004851"/>
      </a:accent5>
      <a:accent6>
        <a:srgbClr val="CDC400"/>
      </a:accent6>
      <a:hlink>
        <a:srgbClr val="003197"/>
      </a:hlink>
      <a:folHlink>
        <a:srgbClr val="95C11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ent work template 201118.potx" id="{D25E1695-2F32-4912-9141-CCE3C929FC80}" vid="{A66ED0AB-4F56-4262-AA4E-679F813319CC}"/>
    </a:ext>
  </a:extLst>
</a:theme>
</file>

<file path=ppt/theme/theme2.xml><?xml version="1.0" encoding="utf-8"?>
<a:theme xmlns:a="http://schemas.openxmlformats.org/drawingml/2006/main" name="decent work powerpoint template">
  <a:themeElements>
    <a:clrScheme name="Custom 2">
      <a:dk1>
        <a:srgbClr val="000000"/>
      </a:dk1>
      <a:lt1>
        <a:srgbClr val="FFFFFF"/>
      </a:lt1>
      <a:dk2>
        <a:srgbClr val="AF1557"/>
      </a:dk2>
      <a:lt2>
        <a:srgbClr val="AFBBC3"/>
      </a:lt2>
      <a:accent1>
        <a:srgbClr val="1D5B41"/>
      </a:accent1>
      <a:accent2>
        <a:srgbClr val="ED6B06"/>
      </a:accent2>
      <a:accent3>
        <a:srgbClr val="EB0029"/>
      </a:accent3>
      <a:accent4>
        <a:srgbClr val="E70095"/>
      </a:accent4>
      <a:accent5>
        <a:srgbClr val="8D70B0"/>
      </a:accent5>
      <a:accent6>
        <a:srgbClr val="8AC2EB"/>
      </a:accent6>
      <a:hlink>
        <a:srgbClr val="003197"/>
      </a:hlink>
      <a:folHlink>
        <a:srgbClr val="95C11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ent work template 201118.potx" id="{D25E1695-2F32-4912-9141-CCE3C929FC80}" vid="{84957BFE-6F0E-4114-B16E-731653398293}"/>
    </a:ext>
  </a:extLst>
</a:theme>
</file>

<file path=ppt/theme/theme3.xml><?xml version="1.0" encoding="utf-8"?>
<a:theme xmlns:a="http://schemas.openxmlformats.org/drawingml/2006/main" name="3_Black">
  <a:themeElements>
    <a:clrScheme name="MMU brand colours">
      <a:dk1>
        <a:sysClr val="windowText" lastClr="000000"/>
      </a:dk1>
      <a:lt1>
        <a:sysClr val="window" lastClr="FFFFFF"/>
      </a:lt1>
      <a:dk2>
        <a:srgbClr val="00ACAF"/>
      </a:dk2>
      <a:lt2>
        <a:srgbClr val="AFBBC3"/>
      </a:lt2>
      <a:accent1>
        <a:srgbClr val="FFC627"/>
      </a:accent1>
      <a:accent2>
        <a:srgbClr val="ED6B06"/>
      </a:accent2>
      <a:accent3>
        <a:srgbClr val="EB0029"/>
      </a:accent3>
      <a:accent4>
        <a:srgbClr val="E70095"/>
      </a:accent4>
      <a:accent5>
        <a:srgbClr val="8D70B0"/>
      </a:accent5>
      <a:accent6>
        <a:srgbClr val="8AC2EB"/>
      </a:accent6>
      <a:hlink>
        <a:srgbClr val="003197"/>
      </a:hlink>
      <a:folHlink>
        <a:srgbClr val="95C11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ent work template 201118.potx" id="{D25E1695-2F32-4912-9141-CCE3C929FC80}" vid="{8E6C7146-068F-4F00-95B7-67A9791CF939}"/>
    </a:ext>
  </a:extLst>
</a:theme>
</file>

<file path=ppt/theme/theme4.xml><?xml version="1.0" encoding="utf-8"?>
<a:theme xmlns:a="http://schemas.openxmlformats.org/drawingml/2006/main" name="5_Blue Steel ">
  <a:themeElements>
    <a:clrScheme name="MMU Heritage palette">
      <a:dk1>
        <a:sysClr val="windowText" lastClr="000000"/>
      </a:dk1>
      <a:lt1>
        <a:sysClr val="window" lastClr="FFFFFF"/>
      </a:lt1>
      <a:dk2>
        <a:srgbClr val="506D85"/>
      </a:dk2>
      <a:lt2>
        <a:srgbClr val="D1DDE6"/>
      </a:lt2>
      <a:accent1>
        <a:srgbClr val="EB0029"/>
      </a:accent1>
      <a:accent2>
        <a:srgbClr val="672146"/>
      </a:accent2>
      <a:accent3>
        <a:srgbClr val="D35E13"/>
      </a:accent3>
      <a:accent4>
        <a:srgbClr val="211551"/>
      </a:accent4>
      <a:accent5>
        <a:srgbClr val="004851"/>
      </a:accent5>
      <a:accent6>
        <a:srgbClr val="CDC400"/>
      </a:accent6>
      <a:hlink>
        <a:srgbClr val="003197"/>
      </a:hlink>
      <a:folHlink>
        <a:srgbClr val="95C11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ent work template 201118.potx" id="{D25E1695-2F32-4912-9141-CCE3C929FC80}" vid="{6BA1AB15-B642-4845-A569-A97C9E554A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119B7DCFE0D54F928A78A5EC64BCFE" ma:contentTypeVersion="13" ma:contentTypeDescription="Create a new document." ma:contentTypeScope="" ma:versionID="aaaacddac0dce4845ad1d2e3a23720b2">
  <xsd:schema xmlns:xsd="http://www.w3.org/2001/XMLSchema" xmlns:xs="http://www.w3.org/2001/XMLSchema" xmlns:p="http://schemas.microsoft.com/office/2006/metadata/properties" xmlns:ns3="58a549c0-6676-42c4-a3d5-96c910323a5f" xmlns:ns4="e5b08a4e-3c6b-4f7f-b1dd-fc2bbf482004" targetNamespace="http://schemas.microsoft.com/office/2006/metadata/properties" ma:root="true" ma:fieldsID="3012758803ca934e40e5747c19e3a655" ns3:_="" ns4:_="">
    <xsd:import namespace="58a549c0-6676-42c4-a3d5-96c910323a5f"/>
    <xsd:import namespace="e5b08a4e-3c6b-4f7f-b1dd-fc2bbf48200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a549c0-6676-42c4-a3d5-96c910323a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08a4e-3c6b-4f7f-b1dd-fc2bbf48200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85D303-E12B-4231-98CA-3340277C5CEB}">
  <ds:schemaRefs>
    <ds:schemaRef ds:uri="e5b08a4e-3c6b-4f7f-b1dd-fc2bbf482004"/>
    <ds:schemaRef ds:uri="http://purl.org/dc/dcmitype/"/>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58a549c0-6676-42c4-a3d5-96c910323a5f"/>
    <ds:schemaRef ds:uri="http://www.w3.org/XML/1998/namespace"/>
  </ds:schemaRefs>
</ds:datastoreItem>
</file>

<file path=customXml/itemProps2.xml><?xml version="1.0" encoding="utf-8"?>
<ds:datastoreItem xmlns:ds="http://schemas.openxmlformats.org/officeDocument/2006/customXml" ds:itemID="{FF66F1E2-F109-4FB7-A765-B90A58050EDE}">
  <ds:schemaRefs>
    <ds:schemaRef ds:uri="http://schemas.microsoft.com/sharepoint/v3/contenttype/forms"/>
  </ds:schemaRefs>
</ds:datastoreItem>
</file>

<file path=customXml/itemProps3.xml><?xml version="1.0" encoding="utf-8"?>
<ds:datastoreItem xmlns:ds="http://schemas.openxmlformats.org/officeDocument/2006/customXml" ds:itemID="{1FCE34C4-28BD-421C-A6AC-59745CD9C1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a549c0-6676-42c4-a3d5-96c910323a5f"/>
    <ds:schemaRef ds:uri="e5b08a4e-3c6b-4f7f-b1dd-fc2bbf482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decent work template 201118</Template>
  <TotalTime>1176</TotalTime>
  <Words>4024</Words>
  <Application>Microsoft Office PowerPoint</Application>
  <PresentationFormat>Widescreen</PresentationFormat>
  <Paragraphs>200</Paragraphs>
  <Slides>32</Slides>
  <Notes>20</Notes>
  <HiddenSlides>3</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32</vt:i4>
      </vt:variant>
    </vt:vector>
  </HeadingPairs>
  <TitlesOfParts>
    <vt:vector size="41" baseType="lpstr">
      <vt:lpstr>Arial</vt:lpstr>
      <vt:lpstr>Calibri</vt:lpstr>
      <vt:lpstr>Segoe UI</vt:lpstr>
      <vt:lpstr>Symbol</vt:lpstr>
      <vt:lpstr>Times New Roman</vt:lpstr>
      <vt:lpstr>4_Blue Steel </vt:lpstr>
      <vt:lpstr>decent work powerpoint template</vt:lpstr>
      <vt:lpstr>3_Black</vt:lpstr>
      <vt:lpstr>5_Blue Steel </vt:lpstr>
      <vt:lpstr>PowerPoint Presentation</vt:lpstr>
      <vt:lpstr>PowerPoint Presentation</vt:lpstr>
      <vt:lpstr>Theorising work: some ideas which influenced the project</vt:lpstr>
      <vt:lpstr>Volatility in Careers provision despite GM Mayoral pledges </vt:lpstr>
      <vt:lpstr>Our project </vt:lpstr>
      <vt:lpstr>Our project - Young People and Work in an Age of Uncertainty</vt:lpstr>
      <vt:lpstr>Our volunteers - Education and Employment experiences</vt:lpstr>
      <vt:lpstr>Early empirical findings: Mini-spoiler alert! </vt:lpstr>
      <vt:lpstr>Project in progress – Wave B in progress (n19) (40 interviews so far) </vt:lpstr>
      <vt:lpstr>Decent Work Pillar - Social dialogue: Ambivalent perspectives</vt:lpstr>
      <vt:lpstr>PowerPoint Presentation</vt:lpstr>
      <vt:lpstr>PowerPoint Presentation</vt:lpstr>
      <vt:lpstr>PowerPoint Presentation</vt:lpstr>
      <vt:lpstr>Decent Work Pillar - Social protection</vt:lpstr>
      <vt:lpstr>PowerPoint Presentation</vt:lpstr>
      <vt:lpstr>PowerPoint Presentation</vt:lpstr>
      <vt:lpstr>Decent Work Pillar - Rights at work</vt:lpstr>
      <vt:lpstr>PowerPoint Presentation</vt:lpstr>
      <vt:lpstr>PowerPoint Presentation</vt:lpstr>
      <vt:lpstr>Decent Work Pillar - Employment opportunities</vt:lpstr>
      <vt:lpstr>PowerPoint Presentation</vt:lpstr>
      <vt:lpstr>PowerPoint Presentation</vt:lpstr>
      <vt:lpstr>Defining Decent Work</vt:lpstr>
      <vt:lpstr>PowerPoint Presentation</vt:lpstr>
      <vt:lpstr>PowerPoint Presentation</vt:lpstr>
      <vt:lpstr>Wellbeing and mental health (link to UN SDG 3) </vt:lpstr>
      <vt:lpstr>PowerPoint Presentation</vt:lpstr>
      <vt:lpstr>PowerPoint Presentation</vt:lpstr>
      <vt:lpstr>Scope for resistance during the pandemic: rejecting passivity</vt:lpstr>
      <vt:lpstr>Questions for today? Implications of our research </vt:lpstr>
      <vt:lpstr>PowerPoint Presentation</vt:lpstr>
      <vt:lpstr>PowerPoint Presentation</vt:lpstr>
    </vt:vector>
  </TitlesOfParts>
  <Company>Manchester Metropolitan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Christie</dc:creator>
  <cp:lastModifiedBy>Fiona Christie</cp:lastModifiedBy>
  <cp:revision>11</cp:revision>
  <cp:lastPrinted>2021-09-29T11:12:25Z</cp:lastPrinted>
  <dcterms:created xsi:type="dcterms:W3CDTF">2021-03-03T09:19:41Z</dcterms:created>
  <dcterms:modified xsi:type="dcterms:W3CDTF">2021-12-05T12:07:30Z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0x010100CB119B7DCFE0D54F928A78A5EC64BCFE</vt:lpwstr>
  </property>
</Properties>
</file>