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 id="2147483675" r:id="rId3"/>
    <p:sldMasterId id="2147483679" r:id="rId4"/>
    <p:sldMasterId id="2147483685" r:id="rId5"/>
  </p:sldMasterIdLst>
  <p:notesMasterIdLst>
    <p:notesMasterId r:id="rId32"/>
  </p:notesMasterIdLst>
  <p:sldIdLst>
    <p:sldId id="256" r:id="rId6"/>
    <p:sldId id="337" r:id="rId7"/>
    <p:sldId id="263" r:id="rId8"/>
    <p:sldId id="329" r:id="rId9"/>
    <p:sldId id="317" r:id="rId10"/>
    <p:sldId id="312" r:id="rId11"/>
    <p:sldId id="328" r:id="rId12"/>
    <p:sldId id="264" r:id="rId13"/>
    <p:sldId id="304" r:id="rId14"/>
    <p:sldId id="305" r:id="rId15"/>
    <p:sldId id="330" r:id="rId16"/>
    <p:sldId id="266" r:id="rId17"/>
    <p:sldId id="331" r:id="rId18"/>
    <p:sldId id="267" r:id="rId19"/>
    <p:sldId id="335" r:id="rId20"/>
    <p:sldId id="340" r:id="rId21"/>
    <p:sldId id="341" r:id="rId22"/>
    <p:sldId id="333" r:id="rId23"/>
    <p:sldId id="334" r:id="rId24"/>
    <p:sldId id="322" r:id="rId25"/>
    <p:sldId id="307" r:id="rId26"/>
    <p:sldId id="338" r:id="rId27"/>
    <p:sldId id="339" r:id="rId28"/>
    <p:sldId id="318" r:id="rId29"/>
    <p:sldId id="265" r:id="rId30"/>
    <p:sldId id="259" r:id="rId31"/>
  </p:sldIdLst>
  <p:sldSz cx="12192000" cy="6858000"/>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1557"/>
    <a:srgbClr val="1D5B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84D1E3-04DD-4B93-B9AE-713C51FF4B8A}" v="241" dt="2023-02-27T17:38:31.1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66322" autoAdjust="0"/>
  </p:normalViewPr>
  <p:slideViewPr>
    <p:cSldViewPr snapToGrid="0">
      <p:cViewPr varScale="1">
        <p:scale>
          <a:sx n="70" d="100"/>
          <a:sy n="70" d="100"/>
        </p:scale>
        <p:origin x="33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gs" Target="tags/tag1.xml"/><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ona Christie" userId="7045eb06-8652-41c8-b917-810b016c2cb8" providerId="ADAL" clId="{6A84D1E3-04DD-4B93-B9AE-713C51FF4B8A}"/>
    <pc:docChg chg="undo custSel addSld delSld modSld sldOrd replTag delTag">
      <pc:chgData name="Fiona Christie" userId="7045eb06-8652-41c8-b917-810b016c2cb8" providerId="ADAL" clId="{6A84D1E3-04DD-4B93-B9AE-713C51FF4B8A}" dt="2023-02-27T17:40:58.229" v="7313"/>
      <pc:docMkLst>
        <pc:docMk/>
      </pc:docMkLst>
      <pc:sldChg chg="modSp mod">
        <pc:chgData name="Fiona Christie" userId="7045eb06-8652-41c8-b917-810b016c2cb8" providerId="ADAL" clId="{6A84D1E3-04DD-4B93-B9AE-713C51FF4B8A}" dt="2023-02-22T16:45:43.299" v="853" actId="27636"/>
        <pc:sldMkLst>
          <pc:docMk/>
          <pc:sldMk cId="248477356" sldId="256"/>
        </pc:sldMkLst>
        <pc:spChg chg="mod">
          <ac:chgData name="Fiona Christie" userId="7045eb06-8652-41c8-b917-810b016c2cb8" providerId="ADAL" clId="{6A84D1E3-04DD-4B93-B9AE-713C51FF4B8A}" dt="2023-02-22T16:45:43.299" v="853" actId="27636"/>
          <ac:spMkLst>
            <pc:docMk/>
            <pc:sldMk cId="248477356" sldId="256"/>
            <ac:spMk id="11" creationId="{00000000-0000-0000-0000-000000000000}"/>
          </ac:spMkLst>
        </pc:spChg>
      </pc:sldChg>
      <pc:sldChg chg="del">
        <pc:chgData name="Fiona Christie" userId="7045eb06-8652-41c8-b917-810b016c2cb8" providerId="ADAL" clId="{6A84D1E3-04DD-4B93-B9AE-713C51FF4B8A}" dt="2023-02-26T20:20:57.522" v="5783" actId="47"/>
        <pc:sldMkLst>
          <pc:docMk/>
          <pc:sldMk cId="1606137625" sldId="258"/>
        </pc:sldMkLst>
      </pc:sldChg>
      <pc:sldChg chg="del">
        <pc:chgData name="Fiona Christie" userId="7045eb06-8652-41c8-b917-810b016c2cb8" providerId="ADAL" clId="{6A84D1E3-04DD-4B93-B9AE-713C51FF4B8A}" dt="2023-02-26T20:20:56.238" v="5782" actId="47"/>
        <pc:sldMkLst>
          <pc:docMk/>
          <pc:sldMk cId="1212439042" sldId="260"/>
        </pc:sldMkLst>
      </pc:sldChg>
      <pc:sldChg chg="del">
        <pc:chgData name="Fiona Christie" userId="7045eb06-8652-41c8-b917-810b016c2cb8" providerId="ADAL" clId="{6A84D1E3-04DD-4B93-B9AE-713C51FF4B8A}" dt="2023-02-22T17:42:03.320" v="1632" actId="47"/>
        <pc:sldMkLst>
          <pc:docMk/>
          <pc:sldMk cId="2522994915" sldId="262"/>
        </pc:sldMkLst>
      </pc:sldChg>
      <pc:sldChg chg="addSp delSp modSp">
        <pc:chgData name="Fiona Christie" userId="7045eb06-8652-41c8-b917-810b016c2cb8" providerId="ADAL" clId="{6A84D1E3-04DD-4B93-B9AE-713C51FF4B8A}" dt="2023-02-22T16:32:02.386" v="427" actId="478"/>
        <pc:sldMkLst>
          <pc:docMk/>
          <pc:sldMk cId="219436011" sldId="263"/>
        </pc:sldMkLst>
        <pc:spChg chg="del">
          <ac:chgData name="Fiona Christie" userId="7045eb06-8652-41c8-b917-810b016c2cb8" providerId="ADAL" clId="{6A84D1E3-04DD-4B93-B9AE-713C51FF4B8A}" dt="2023-02-22T16:31:54.408" v="421" actId="478"/>
          <ac:spMkLst>
            <pc:docMk/>
            <pc:sldMk cId="219436011" sldId="263"/>
            <ac:spMk id="2" creationId="{00000000-0000-0000-0000-000000000000}"/>
          </ac:spMkLst>
        </pc:spChg>
        <pc:spChg chg="add del mod">
          <ac:chgData name="Fiona Christie" userId="7045eb06-8652-41c8-b917-810b016c2cb8" providerId="ADAL" clId="{6A84D1E3-04DD-4B93-B9AE-713C51FF4B8A}" dt="2023-02-22T16:31:57.465" v="425" actId="478"/>
          <ac:spMkLst>
            <pc:docMk/>
            <pc:sldMk cId="219436011" sldId="263"/>
            <ac:spMk id="4" creationId="{E6DDF5A0-BE22-EF21-2631-E93B72E2AF69}"/>
          </ac:spMkLst>
        </pc:spChg>
        <pc:spChg chg="add del mod">
          <ac:chgData name="Fiona Christie" userId="7045eb06-8652-41c8-b917-810b016c2cb8" providerId="ADAL" clId="{6A84D1E3-04DD-4B93-B9AE-713C51FF4B8A}" dt="2023-02-22T16:32:02.386" v="427" actId="478"/>
          <ac:spMkLst>
            <pc:docMk/>
            <pc:sldMk cId="219436011" sldId="263"/>
            <ac:spMk id="5" creationId="{B00B198B-4F3D-3FE3-4700-203E590E56CE}"/>
          </ac:spMkLst>
        </pc:spChg>
        <pc:spChg chg="del">
          <ac:chgData name="Fiona Christie" userId="7045eb06-8652-41c8-b917-810b016c2cb8" providerId="ADAL" clId="{6A84D1E3-04DD-4B93-B9AE-713C51FF4B8A}" dt="2023-02-22T16:32:00.578" v="426" actId="478"/>
          <ac:spMkLst>
            <pc:docMk/>
            <pc:sldMk cId="219436011" sldId="263"/>
            <ac:spMk id="8" creationId="{00000000-0000-0000-0000-000000000000}"/>
          </ac:spMkLst>
        </pc:spChg>
      </pc:sldChg>
      <pc:sldChg chg="addSp delSp modSp">
        <pc:chgData name="Fiona Christie" userId="7045eb06-8652-41c8-b917-810b016c2cb8" providerId="ADAL" clId="{6A84D1E3-04DD-4B93-B9AE-713C51FF4B8A}" dt="2023-02-22T16:41:07.450" v="809" actId="478"/>
        <pc:sldMkLst>
          <pc:docMk/>
          <pc:sldMk cId="3752377144" sldId="264"/>
        </pc:sldMkLst>
        <pc:spChg chg="del">
          <ac:chgData name="Fiona Christie" userId="7045eb06-8652-41c8-b917-810b016c2cb8" providerId="ADAL" clId="{6A84D1E3-04DD-4B93-B9AE-713C51FF4B8A}" dt="2023-02-22T16:40:56.946" v="803" actId="478"/>
          <ac:spMkLst>
            <pc:docMk/>
            <pc:sldMk cId="3752377144" sldId="264"/>
            <ac:spMk id="2" creationId="{00000000-0000-0000-0000-000000000000}"/>
          </ac:spMkLst>
        </pc:spChg>
        <pc:spChg chg="add del mod">
          <ac:chgData name="Fiona Christie" userId="7045eb06-8652-41c8-b917-810b016c2cb8" providerId="ADAL" clId="{6A84D1E3-04DD-4B93-B9AE-713C51FF4B8A}" dt="2023-02-22T16:41:00.330" v="804" actId="478"/>
          <ac:spMkLst>
            <pc:docMk/>
            <pc:sldMk cId="3752377144" sldId="264"/>
            <ac:spMk id="4" creationId="{47CCD773-6C69-D4A0-B98E-CE398FCAB3A9}"/>
          </ac:spMkLst>
        </pc:spChg>
        <pc:spChg chg="add del mod">
          <ac:chgData name="Fiona Christie" userId="7045eb06-8652-41c8-b917-810b016c2cb8" providerId="ADAL" clId="{6A84D1E3-04DD-4B93-B9AE-713C51FF4B8A}" dt="2023-02-22T16:41:07.450" v="809" actId="478"/>
          <ac:spMkLst>
            <pc:docMk/>
            <pc:sldMk cId="3752377144" sldId="264"/>
            <ac:spMk id="5" creationId="{FDBFCD8A-F20F-AD22-BA0D-7071B3BB98E3}"/>
          </ac:spMkLst>
        </pc:spChg>
        <pc:spChg chg="del">
          <ac:chgData name="Fiona Christie" userId="7045eb06-8652-41c8-b917-810b016c2cb8" providerId="ADAL" clId="{6A84D1E3-04DD-4B93-B9AE-713C51FF4B8A}" dt="2023-02-22T16:41:04.171" v="805" actId="478"/>
          <ac:spMkLst>
            <pc:docMk/>
            <pc:sldMk cId="3752377144" sldId="264"/>
            <ac:spMk id="8" creationId="{00000000-0000-0000-0000-000000000000}"/>
          </ac:spMkLst>
        </pc:spChg>
      </pc:sldChg>
      <pc:sldChg chg="modSp mod modNotesTx">
        <pc:chgData name="Fiona Christie" userId="7045eb06-8652-41c8-b917-810b016c2cb8" providerId="ADAL" clId="{6A84D1E3-04DD-4B93-B9AE-713C51FF4B8A}" dt="2023-02-26T20:56:40.050" v="6890" actId="2711"/>
        <pc:sldMkLst>
          <pc:docMk/>
          <pc:sldMk cId="3440961944" sldId="265"/>
        </pc:sldMkLst>
        <pc:spChg chg="mod">
          <ac:chgData name="Fiona Christie" userId="7045eb06-8652-41c8-b917-810b016c2cb8" providerId="ADAL" clId="{6A84D1E3-04DD-4B93-B9AE-713C51FF4B8A}" dt="2023-02-26T20:44:21.263" v="6375" actId="20577"/>
          <ac:spMkLst>
            <pc:docMk/>
            <pc:sldMk cId="3440961944" sldId="265"/>
            <ac:spMk id="20481" creationId="{00000000-0000-0000-0000-000000000000}"/>
          </ac:spMkLst>
        </pc:spChg>
        <pc:spChg chg="mod">
          <ac:chgData name="Fiona Christie" userId="7045eb06-8652-41c8-b917-810b016c2cb8" providerId="ADAL" clId="{6A84D1E3-04DD-4B93-B9AE-713C51FF4B8A}" dt="2023-02-26T20:56:40.050" v="6890" actId="2711"/>
          <ac:spMkLst>
            <pc:docMk/>
            <pc:sldMk cId="3440961944" sldId="265"/>
            <ac:spMk id="20482" creationId="{00000000-0000-0000-0000-000000000000}"/>
          </ac:spMkLst>
        </pc:spChg>
      </pc:sldChg>
      <pc:sldChg chg="addSp delSp modSp">
        <pc:chgData name="Fiona Christie" userId="7045eb06-8652-41c8-b917-810b016c2cb8" providerId="ADAL" clId="{6A84D1E3-04DD-4B93-B9AE-713C51FF4B8A}" dt="2023-02-22T16:42:16.193" v="827" actId="478"/>
        <pc:sldMkLst>
          <pc:docMk/>
          <pc:sldMk cId="1586187667" sldId="266"/>
        </pc:sldMkLst>
        <pc:spChg chg="del">
          <ac:chgData name="Fiona Christie" userId="7045eb06-8652-41c8-b917-810b016c2cb8" providerId="ADAL" clId="{6A84D1E3-04DD-4B93-B9AE-713C51FF4B8A}" dt="2023-02-22T16:42:09.251" v="824" actId="478"/>
          <ac:spMkLst>
            <pc:docMk/>
            <pc:sldMk cId="1586187667" sldId="266"/>
            <ac:spMk id="2" creationId="{00000000-0000-0000-0000-000000000000}"/>
          </ac:spMkLst>
        </pc:spChg>
        <pc:spChg chg="add del mod">
          <ac:chgData name="Fiona Christie" userId="7045eb06-8652-41c8-b917-810b016c2cb8" providerId="ADAL" clId="{6A84D1E3-04DD-4B93-B9AE-713C51FF4B8A}" dt="2023-02-22T16:42:11.994" v="825" actId="478"/>
          <ac:spMkLst>
            <pc:docMk/>
            <pc:sldMk cId="1586187667" sldId="266"/>
            <ac:spMk id="4" creationId="{B2AA604C-9B72-0503-4CB2-C466939E540A}"/>
          </ac:spMkLst>
        </pc:spChg>
        <pc:spChg chg="add del mod">
          <ac:chgData name="Fiona Christie" userId="7045eb06-8652-41c8-b917-810b016c2cb8" providerId="ADAL" clId="{6A84D1E3-04DD-4B93-B9AE-713C51FF4B8A}" dt="2023-02-22T16:42:16.193" v="827" actId="478"/>
          <ac:spMkLst>
            <pc:docMk/>
            <pc:sldMk cId="1586187667" sldId="266"/>
            <ac:spMk id="5" creationId="{29677BA4-CA77-9CFE-1B55-48D5E7DAD5D0}"/>
          </ac:spMkLst>
        </pc:spChg>
        <pc:spChg chg="del">
          <ac:chgData name="Fiona Christie" userId="7045eb06-8652-41c8-b917-810b016c2cb8" providerId="ADAL" clId="{6A84D1E3-04DD-4B93-B9AE-713C51FF4B8A}" dt="2023-02-22T16:42:13.963" v="826" actId="478"/>
          <ac:spMkLst>
            <pc:docMk/>
            <pc:sldMk cId="1586187667" sldId="266"/>
            <ac:spMk id="8" creationId="{00000000-0000-0000-0000-000000000000}"/>
          </ac:spMkLst>
        </pc:spChg>
      </pc:sldChg>
      <pc:sldChg chg="addSp delSp modSp">
        <pc:chgData name="Fiona Christie" userId="7045eb06-8652-41c8-b917-810b016c2cb8" providerId="ADAL" clId="{6A84D1E3-04DD-4B93-B9AE-713C51FF4B8A}" dt="2023-02-26T19:37:03.153" v="3597" actId="478"/>
        <pc:sldMkLst>
          <pc:docMk/>
          <pc:sldMk cId="178955585" sldId="267"/>
        </pc:sldMkLst>
        <pc:spChg chg="del">
          <ac:chgData name="Fiona Christie" userId="7045eb06-8652-41c8-b917-810b016c2cb8" providerId="ADAL" clId="{6A84D1E3-04DD-4B93-B9AE-713C51FF4B8A}" dt="2023-02-26T19:36:53.249" v="3590" actId="478"/>
          <ac:spMkLst>
            <pc:docMk/>
            <pc:sldMk cId="178955585" sldId="267"/>
            <ac:spMk id="2" creationId="{00000000-0000-0000-0000-000000000000}"/>
          </ac:spMkLst>
        </pc:spChg>
        <pc:spChg chg="add del mod">
          <ac:chgData name="Fiona Christie" userId="7045eb06-8652-41c8-b917-810b016c2cb8" providerId="ADAL" clId="{6A84D1E3-04DD-4B93-B9AE-713C51FF4B8A}" dt="2023-02-26T19:36:56.232" v="3591" actId="478"/>
          <ac:spMkLst>
            <pc:docMk/>
            <pc:sldMk cId="178955585" sldId="267"/>
            <ac:spMk id="4" creationId="{8E7B7512-9F75-3DD9-7621-54AE8538CE4E}"/>
          </ac:spMkLst>
        </pc:spChg>
        <pc:spChg chg="add del mod">
          <ac:chgData name="Fiona Christie" userId="7045eb06-8652-41c8-b917-810b016c2cb8" providerId="ADAL" clId="{6A84D1E3-04DD-4B93-B9AE-713C51FF4B8A}" dt="2023-02-26T19:37:03.153" v="3597" actId="478"/>
          <ac:spMkLst>
            <pc:docMk/>
            <pc:sldMk cId="178955585" sldId="267"/>
            <ac:spMk id="5" creationId="{B5887AF0-3E1F-3B69-07DF-5CDC779F4A41}"/>
          </ac:spMkLst>
        </pc:spChg>
        <pc:spChg chg="del">
          <ac:chgData name="Fiona Christie" userId="7045eb06-8652-41c8-b917-810b016c2cb8" providerId="ADAL" clId="{6A84D1E3-04DD-4B93-B9AE-713C51FF4B8A}" dt="2023-02-26T19:36:58.515" v="3592" actId="478"/>
          <ac:spMkLst>
            <pc:docMk/>
            <pc:sldMk cId="178955585" sldId="267"/>
            <ac:spMk id="8" creationId="{00000000-0000-0000-0000-000000000000}"/>
          </ac:spMkLst>
        </pc:spChg>
      </pc:sldChg>
      <pc:sldChg chg="modSp mod">
        <pc:chgData name="Fiona Christie" userId="7045eb06-8652-41c8-b917-810b016c2cb8" providerId="ADAL" clId="{6A84D1E3-04DD-4B93-B9AE-713C51FF4B8A}" dt="2023-02-22T16:41:51.368" v="820" actId="1076"/>
        <pc:sldMkLst>
          <pc:docMk/>
          <pc:sldMk cId="1401541841" sldId="304"/>
        </pc:sldMkLst>
        <pc:picChg chg="mod">
          <ac:chgData name="Fiona Christie" userId="7045eb06-8652-41c8-b917-810b016c2cb8" providerId="ADAL" clId="{6A84D1E3-04DD-4B93-B9AE-713C51FF4B8A}" dt="2023-02-22T16:41:45.969" v="818" actId="1076"/>
          <ac:picMkLst>
            <pc:docMk/>
            <pc:sldMk cId="1401541841" sldId="304"/>
            <ac:picMk id="4" creationId="{026C3CF2-BB39-442C-9393-87852F0681A4}"/>
          </ac:picMkLst>
        </pc:picChg>
        <pc:picChg chg="mod">
          <ac:chgData name="Fiona Christie" userId="7045eb06-8652-41c8-b917-810b016c2cb8" providerId="ADAL" clId="{6A84D1E3-04DD-4B93-B9AE-713C51FF4B8A}" dt="2023-02-22T16:41:49.029" v="819" actId="1076"/>
          <ac:picMkLst>
            <pc:docMk/>
            <pc:sldMk cId="1401541841" sldId="304"/>
            <ac:picMk id="5" creationId="{659F3774-FE08-4552-BA56-BC61D1B9255D}"/>
          </ac:picMkLst>
        </pc:picChg>
        <pc:picChg chg="mod">
          <ac:chgData name="Fiona Christie" userId="7045eb06-8652-41c8-b917-810b016c2cb8" providerId="ADAL" clId="{6A84D1E3-04DD-4B93-B9AE-713C51FF4B8A}" dt="2023-02-22T16:41:51.368" v="820" actId="1076"/>
          <ac:picMkLst>
            <pc:docMk/>
            <pc:sldMk cId="1401541841" sldId="304"/>
            <ac:picMk id="1026" creationId="{A22E0ED4-0976-4611-960B-A4A8786E2075}"/>
          </ac:picMkLst>
        </pc:picChg>
      </pc:sldChg>
      <pc:sldChg chg="modSp mod">
        <pc:chgData name="Fiona Christie" userId="7045eb06-8652-41c8-b917-810b016c2cb8" providerId="ADAL" clId="{6A84D1E3-04DD-4B93-B9AE-713C51FF4B8A}" dt="2023-02-26T20:59:43.711" v="6917" actId="207"/>
        <pc:sldMkLst>
          <pc:docMk/>
          <pc:sldMk cId="3300379048" sldId="305"/>
        </pc:sldMkLst>
        <pc:spChg chg="mod">
          <ac:chgData name="Fiona Christie" userId="7045eb06-8652-41c8-b917-810b016c2cb8" providerId="ADAL" clId="{6A84D1E3-04DD-4B93-B9AE-713C51FF4B8A}" dt="2023-02-26T20:59:43.711" v="6917" actId="207"/>
          <ac:spMkLst>
            <pc:docMk/>
            <pc:sldMk cId="3300379048" sldId="305"/>
            <ac:spMk id="2" creationId="{D0E1211F-F506-42E6-A38B-754E45329FC7}"/>
          </ac:spMkLst>
        </pc:spChg>
      </pc:sldChg>
      <pc:sldChg chg="modSp add mod modNotesTx">
        <pc:chgData name="Fiona Christie" userId="7045eb06-8652-41c8-b917-810b016c2cb8" providerId="ADAL" clId="{6A84D1E3-04DD-4B93-B9AE-713C51FF4B8A}" dt="2023-02-27T17:38:31.154" v="7136" actId="20577"/>
        <pc:sldMkLst>
          <pc:docMk/>
          <pc:sldMk cId="3989588029" sldId="307"/>
        </pc:sldMkLst>
        <pc:spChg chg="mod">
          <ac:chgData name="Fiona Christie" userId="7045eb06-8652-41c8-b917-810b016c2cb8" providerId="ADAL" clId="{6A84D1E3-04DD-4B93-B9AE-713C51FF4B8A}" dt="2023-02-26T20:08:51.577" v="4923" actId="20577"/>
          <ac:spMkLst>
            <pc:docMk/>
            <pc:sldMk cId="3989588029" sldId="307"/>
            <ac:spMk id="2" creationId="{98B0BB15-BB37-437B-832F-876C6DCEE506}"/>
          </ac:spMkLst>
        </pc:spChg>
        <pc:graphicFrameChg chg="mod">
          <ac:chgData name="Fiona Christie" userId="7045eb06-8652-41c8-b917-810b016c2cb8" providerId="ADAL" clId="{6A84D1E3-04DD-4B93-B9AE-713C51FF4B8A}" dt="2023-02-27T17:38:31.154" v="7136" actId="20577"/>
          <ac:graphicFrameMkLst>
            <pc:docMk/>
            <pc:sldMk cId="3989588029" sldId="307"/>
            <ac:graphicFrameMk id="7" creationId="{455032C7-DAD3-4C7B-AB60-F6EE18C52FEA}"/>
          </ac:graphicFrameMkLst>
        </pc:graphicFrameChg>
      </pc:sldChg>
      <pc:sldChg chg="modSp mod">
        <pc:chgData name="Fiona Christie" userId="7045eb06-8652-41c8-b917-810b016c2cb8" providerId="ADAL" clId="{6A84D1E3-04DD-4B93-B9AE-713C51FF4B8A}" dt="2023-02-26T21:08:50.816" v="6948" actId="14100"/>
        <pc:sldMkLst>
          <pc:docMk/>
          <pc:sldMk cId="0" sldId="312"/>
        </pc:sldMkLst>
        <pc:spChg chg="mod">
          <ac:chgData name="Fiona Christie" userId="7045eb06-8652-41c8-b917-810b016c2cb8" providerId="ADAL" clId="{6A84D1E3-04DD-4B93-B9AE-713C51FF4B8A}" dt="2023-02-26T21:08:50.816" v="6948" actId="14100"/>
          <ac:spMkLst>
            <pc:docMk/>
            <pc:sldMk cId="0" sldId="312"/>
            <ac:spMk id="24578" creationId="{F21A4FFE-D7B7-738E-9CEA-A03261199488}"/>
          </ac:spMkLst>
        </pc:spChg>
        <pc:spChg chg="mod">
          <ac:chgData name="Fiona Christie" userId="7045eb06-8652-41c8-b917-810b016c2cb8" providerId="ADAL" clId="{6A84D1E3-04DD-4B93-B9AE-713C51FF4B8A}" dt="2023-02-22T16:36:46.963" v="583" actId="6549"/>
          <ac:spMkLst>
            <pc:docMk/>
            <pc:sldMk cId="0" sldId="312"/>
            <ac:spMk id="24582" creationId="{0E837D9F-8EEB-1EF0-9906-A724D7130403}"/>
          </ac:spMkLst>
        </pc:spChg>
        <pc:graphicFrameChg chg="mod">
          <ac:chgData name="Fiona Christie" userId="7045eb06-8652-41c8-b917-810b016c2cb8" providerId="ADAL" clId="{6A84D1E3-04DD-4B93-B9AE-713C51FF4B8A}" dt="2023-02-22T16:40:00.991" v="774"/>
          <ac:graphicFrameMkLst>
            <pc:docMk/>
            <pc:sldMk cId="0" sldId="312"/>
            <ac:graphicFrameMk id="9" creationId="{C882EE47-22FC-AB4F-D734-3B45F28988FC}"/>
          </ac:graphicFrameMkLst>
        </pc:graphicFrameChg>
      </pc:sldChg>
      <pc:sldChg chg="addSp delSp modSp mod">
        <pc:chgData name="Fiona Christie" userId="7045eb06-8652-41c8-b917-810b016c2cb8" providerId="ADAL" clId="{6A84D1E3-04DD-4B93-B9AE-713C51FF4B8A}" dt="2023-02-26T20:54:40.771" v="6873" actId="14100"/>
        <pc:sldMkLst>
          <pc:docMk/>
          <pc:sldMk cId="0" sldId="317"/>
        </pc:sldMkLst>
        <pc:spChg chg="mod">
          <ac:chgData name="Fiona Christie" userId="7045eb06-8652-41c8-b917-810b016c2cb8" providerId="ADAL" clId="{6A84D1E3-04DD-4B93-B9AE-713C51FF4B8A}" dt="2023-02-26T20:54:40.771" v="6873" actId="14100"/>
          <ac:spMkLst>
            <pc:docMk/>
            <pc:sldMk cId="0" sldId="317"/>
            <ac:spMk id="18434" creationId="{3BC4EAA3-FF7E-4A15-680D-7F6EEEDE6DAF}"/>
          </ac:spMkLst>
        </pc:spChg>
        <pc:spChg chg="add del mod">
          <ac:chgData name="Fiona Christie" userId="7045eb06-8652-41c8-b917-810b016c2cb8" providerId="ADAL" clId="{6A84D1E3-04DD-4B93-B9AE-713C51FF4B8A}" dt="2023-02-26T20:54:33.879" v="6868" actId="26606"/>
          <ac:spMkLst>
            <pc:docMk/>
            <pc:sldMk cId="0" sldId="317"/>
            <ac:spMk id="18435" creationId="{44368C0B-FDE1-3E59-4147-AEDBE5BAEBAB}"/>
          </ac:spMkLst>
        </pc:spChg>
        <pc:graphicFrameChg chg="add del">
          <ac:chgData name="Fiona Christie" userId="7045eb06-8652-41c8-b917-810b016c2cb8" providerId="ADAL" clId="{6A84D1E3-04DD-4B93-B9AE-713C51FF4B8A}" dt="2023-02-26T20:54:33.879" v="6868" actId="26606"/>
          <ac:graphicFrameMkLst>
            <pc:docMk/>
            <pc:sldMk cId="0" sldId="317"/>
            <ac:graphicFrameMk id="18437" creationId="{98B8C9FE-C8EE-6B90-B9EF-93191C498A5F}"/>
          </ac:graphicFrameMkLst>
        </pc:graphicFrameChg>
      </pc:sldChg>
      <pc:sldChg chg="modSp add mod">
        <pc:chgData name="Fiona Christie" userId="7045eb06-8652-41c8-b917-810b016c2cb8" providerId="ADAL" clId="{6A84D1E3-04DD-4B93-B9AE-713C51FF4B8A}" dt="2023-02-26T20:25:12.879" v="5915" actId="6549"/>
        <pc:sldMkLst>
          <pc:docMk/>
          <pc:sldMk cId="2988201060" sldId="318"/>
        </pc:sldMkLst>
        <pc:spChg chg="mod">
          <ac:chgData name="Fiona Christie" userId="7045eb06-8652-41c8-b917-810b016c2cb8" providerId="ADAL" clId="{6A84D1E3-04DD-4B93-B9AE-713C51FF4B8A}" dt="2023-02-26T20:25:12.879" v="5915" actId="6549"/>
          <ac:spMkLst>
            <pc:docMk/>
            <pc:sldMk cId="2988201060" sldId="318"/>
            <ac:spMk id="4" creationId="{7C915508-72A7-4E60-A56B-FE884552D923}"/>
          </ac:spMkLst>
        </pc:spChg>
      </pc:sldChg>
      <pc:sldChg chg="modSp add mod">
        <pc:chgData name="Fiona Christie" userId="7045eb06-8652-41c8-b917-810b016c2cb8" providerId="ADAL" clId="{6A84D1E3-04DD-4B93-B9AE-713C51FF4B8A}" dt="2023-02-22T18:08:26.177" v="3068" actId="6549"/>
        <pc:sldMkLst>
          <pc:docMk/>
          <pc:sldMk cId="49199805" sldId="322"/>
        </pc:sldMkLst>
        <pc:spChg chg="mod">
          <ac:chgData name="Fiona Christie" userId="7045eb06-8652-41c8-b917-810b016c2cb8" providerId="ADAL" clId="{6A84D1E3-04DD-4B93-B9AE-713C51FF4B8A}" dt="2023-02-22T18:08:26.177" v="3068" actId="6549"/>
          <ac:spMkLst>
            <pc:docMk/>
            <pc:sldMk cId="49199805" sldId="322"/>
            <ac:spMk id="2" creationId="{9B62590C-29E7-433B-ABC1-29EE84F5ED12}"/>
          </ac:spMkLst>
        </pc:spChg>
      </pc:sldChg>
      <pc:sldChg chg="addSp modSp mod ord setBg modNotesTx">
        <pc:chgData name="Fiona Christie" userId="7045eb06-8652-41c8-b917-810b016c2cb8" providerId="ADAL" clId="{6A84D1E3-04DD-4B93-B9AE-713C51FF4B8A}" dt="2023-02-26T20:59:31.732" v="6913" actId="207"/>
        <pc:sldMkLst>
          <pc:docMk/>
          <pc:sldMk cId="0" sldId="328"/>
        </pc:sldMkLst>
        <pc:spChg chg="mod">
          <ac:chgData name="Fiona Christie" userId="7045eb06-8652-41c8-b917-810b016c2cb8" providerId="ADAL" clId="{6A84D1E3-04DD-4B93-B9AE-713C51FF4B8A}" dt="2023-02-26T20:59:31.732" v="6913" actId="207"/>
          <ac:spMkLst>
            <pc:docMk/>
            <pc:sldMk cId="0" sldId="328"/>
            <ac:spMk id="22530" creationId="{5BBFA59E-2998-7156-A765-10BBA955BA20}"/>
          </ac:spMkLst>
        </pc:spChg>
        <pc:spChg chg="mod">
          <ac:chgData name="Fiona Christie" userId="7045eb06-8652-41c8-b917-810b016c2cb8" providerId="ADAL" clId="{6A84D1E3-04DD-4B93-B9AE-713C51FF4B8A}" dt="2023-02-26T12:23:07.963" v="3115" actId="14100"/>
          <ac:spMkLst>
            <pc:docMk/>
            <pc:sldMk cId="0" sldId="328"/>
            <ac:spMk id="22531" creationId="{56154235-4C1E-A818-C87C-F859952A0AB9}"/>
          </ac:spMkLst>
        </pc:spChg>
        <pc:picChg chg="add mod">
          <ac:chgData name="Fiona Christie" userId="7045eb06-8652-41c8-b917-810b016c2cb8" providerId="ADAL" clId="{6A84D1E3-04DD-4B93-B9AE-713C51FF4B8A}" dt="2023-02-26T12:23:04.794" v="3114" actId="14100"/>
          <ac:picMkLst>
            <pc:docMk/>
            <pc:sldMk cId="0" sldId="328"/>
            <ac:picMk id="3" creationId="{5C226599-98EA-B172-5DBD-E90579C247E7}"/>
          </ac:picMkLst>
        </pc:picChg>
      </pc:sldChg>
      <pc:sldChg chg="ord modNotesTx">
        <pc:chgData name="Fiona Christie" userId="7045eb06-8652-41c8-b917-810b016c2cb8" providerId="ADAL" clId="{6A84D1E3-04DD-4B93-B9AE-713C51FF4B8A}" dt="2023-02-26T20:52:04.058" v="6847" actId="20577"/>
        <pc:sldMkLst>
          <pc:docMk/>
          <pc:sldMk cId="0" sldId="329"/>
        </pc:sldMkLst>
      </pc:sldChg>
      <pc:sldChg chg="addSp delSp modSp mod modNotesTx">
        <pc:chgData name="Fiona Christie" userId="7045eb06-8652-41c8-b917-810b016c2cb8" providerId="ADAL" clId="{6A84D1E3-04DD-4B93-B9AE-713C51FF4B8A}" dt="2023-02-26T20:59:53.530" v="6921" actId="207"/>
        <pc:sldMkLst>
          <pc:docMk/>
          <pc:sldMk cId="3572121948" sldId="330"/>
        </pc:sldMkLst>
        <pc:spChg chg="mod">
          <ac:chgData name="Fiona Christie" userId="7045eb06-8652-41c8-b917-810b016c2cb8" providerId="ADAL" clId="{6A84D1E3-04DD-4B93-B9AE-713C51FF4B8A}" dt="2023-02-26T20:59:53.530" v="6921" actId="207"/>
          <ac:spMkLst>
            <pc:docMk/>
            <pc:sldMk cId="3572121948" sldId="330"/>
            <ac:spMk id="2" creationId="{43431BF4-492E-593B-0477-D7A6F17EA2EA}"/>
          </ac:spMkLst>
        </pc:spChg>
        <pc:spChg chg="mod">
          <ac:chgData name="Fiona Christie" userId="7045eb06-8652-41c8-b917-810b016c2cb8" providerId="ADAL" clId="{6A84D1E3-04DD-4B93-B9AE-713C51FF4B8A}" dt="2023-02-26T12:33:52.273" v="3188" actId="20577"/>
          <ac:spMkLst>
            <pc:docMk/>
            <pc:sldMk cId="3572121948" sldId="330"/>
            <ac:spMk id="3" creationId="{BA47B677-6B25-59B2-5D41-862ED99C48D1}"/>
          </ac:spMkLst>
        </pc:spChg>
        <pc:picChg chg="add del mod">
          <ac:chgData name="Fiona Christie" userId="7045eb06-8652-41c8-b917-810b016c2cb8" providerId="ADAL" clId="{6A84D1E3-04DD-4B93-B9AE-713C51FF4B8A}" dt="2023-02-26T12:29:12.429" v="3122" actId="478"/>
          <ac:picMkLst>
            <pc:docMk/>
            <pc:sldMk cId="3572121948" sldId="330"/>
            <ac:picMk id="5" creationId="{DF1E14FD-6E7A-1285-AB7D-20ED782198B5}"/>
          </ac:picMkLst>
        </pc:picChg>
        <pc:picChg chg="add mod modCrop">
          <ac:chgData name="Fiona Christie" userId="7045eb06-8652-41c8-b917-810b016c2cb8" providerId="ADAL" clId="{6A84D1E3-04DD-4B93-B9AE-713C51FF4B8A}" dt="2023-02-26T12:32:58.676" v="3184" actId="1076"/>
          <ac:picMkLst>
            <pc:docMk/>
            <pc:sldMk cId="3572121948" sldId="330"/>
            <ac:picMk id="7" creationId="{8D888A71-C41F-6DF7-E2B3-2B1654845896}"/>
          </ac:picMkLst>
        </pc:picChg>
        <pc:picChg chg="add mod modCrop">
          <ac:chgData name="Fiona Christie" userId="7045eb06-8652-41c8-b917-810b016c2cb8" providerId="ADAL" clId="{6A84D1E3-04DD-4B93-B9AE-713C51FF4B8A}" dt="2023-02-26T12:32:56.248" v="3183" actId="1076"/>
          <ac:picMkLst>
            <pc:docMk/>
            <pc:sldMk cId="3572121948" sldId="330"/>
            <ac:picMk id="9" creationId="{C78DFDAF-01C5-1650-4896-30683892FB53}"/>
          </ac:picMkLst>
        </pc:picChg>
      </pc:sldChg>
      <pc:sldChg chg="addSp delSp modSp mod ord modNotesTx">
        <pc:chgData name="Fiona Christie" userId="7045eb06-8652-41c8-b917-810b016c2cb8" providerId="ADAL" clId="{6A84D1E3-04DD-4B93-B9AE-713C51FF4B8A}" dt="2023-02-26T21:09:18.236" v="6953" actId="14100"/>
        <pc:sldMkLst>
          <pc:docMk/>
          <pc:sldMk cId="1349935485" sldId="331"/>
        </pc:sldMkLst>
        <pc:spChg chg="add mod">
          <ac:chgData name="Fiona Christie" userId="7045eb06-8652-41c8-b917-810b016c2cb8" providerId="ADAL" clId="{6A84D1E3-04DD-4B93-B9AE-713C51FF4B8A}" dt="2023-02-26T20:36:00.516" v="6165" actId="1076"/>
          <ac:spMkLst>
            <pc:docMk/>
            <pc:sldMk cId="1349935485" sldId="331"/>
            <ac:spMk id="2" creationId="{B7801B9B-A5DA-2E6D-19EC-10A12D86EAD8}"/>
          </ac:spMkLst>
        </pc:spChg>
        <pc:spChg chg="mod">
          <ac:chgData name="Fiona Christie" userId="7045eb06-8652-41c8-b917-810b016c2cb8" providerId="ADAL" clId="{6A84D1E3-04DD-4B93-B9AE-713C51FF4B8A}" dt="2023-02-26T21:09:18.236" v="6953" actId="14100"/>
          <ac:spMkLst>
            <pc:docMk/>
            <pc:sldMk cId="1349935485" sldId="331"/>
            <ac:spMk id="7" creationId="{85922CF8-7D81-BE26-87F7-5F30AD9B60EB}"/>
          </ac:spMkLst>
        </pc:spChg>
        <pc:spChg chg="mod">
          <ac:chgData name="Fiona Christie" userId="7045eb06-8652-41c8-b917-810b016c2cb8" providerId="ADAL" clId="{6A84D1E3-04DD-4B93-B9AE-713C51FF4B8A}" dt="2023-02-26T19:29:06.256" v="3340" actId="6549"/>
          <ac:spMkLst>
            <pc:docMk/>
            <pc:sldMk cId="1349935485" sldId="331"/>
            <ac:spMk id="8" creationId="{15C0D300-5015-C155-E8AE-8304D1E4F453}"/>
          </ac:spMkLst>
        </pc:spChg>
        <pc:picChg chg="add del mod modCrop">
          <ac:chgData name="Fiona Christie" userId="7045eb06-8652-41c8-b917-810b016c2cb8" providerId="ADAL" clId="{6A84D1E3-04DD-4B93-B9AE-713C51FF4B8A}" dt="2023-02-26T12:38:54.010" v="3327" actId="478"/>
          <ac:picMkLst>
            <pc:docMk/>
            <pc:sldMk cId="1349935485" sldId="331"/>
            <ac:picMk id="3" creationId="{EF851B0E-E2AD-A906-A408-058F9DA7B51D}"/>
          </ac:picMkLst>
        </pc:picChg>
      </pc:sldChg>
      <pc:sldChg chg="del">
        <pc:chgData name="Fiona Christie" userId="7045eb06-8652-41c8-b917-810b016c2cb8" providerId="ADAL" clId="{6A84D1E3-04DD-4B93-B9AE-713C51FF4B8A}" dt="2023-02-22T17:44:02.552" v="1640" actId="47"/>
        <pc:sldMkLst>
          <pc:docMk/>
          <pc:sldMk cId="3966730925" sldId="332"/>
        </pc:sldMkLst>
      </pc:sldChg>
      <pc:sldChg chg="modSp mod modNotesTx">
        <pc:chgData name="Fiona Christie" userId="7045eb06-8652-41c8-b917-810b016c2cb8" providerId="ADAL" clId="{6A84D1E3-04DD-4B93-B9AE-713C51FF4B8A}" dt="2023-02-27T17:40:52.057" v="7310" actId="6549"/>
        <pc:sldMkLst>
          <pc:docMk/>
          <pc:sldMk cId="3605109388" sldId="333"/>
        </pc:sldMkLst>
        <pc:spChg chg="mod">
          <ac:chgData name="Fiona Christie" userId="7045eb06-8652-41c8-b917-810b016c2cb8" providerId="ADAL" clId="{6A84D1E3-04DD-4B93-B9AE-713C51FF4B8A}" dt="2023-02-26T19:51:44.884" v="3701" actId="6549"/>
          <ac:spMkLst>
            <pc:docMk/>
            <pc:sldMk cId="3605109388" sldId="333"/>
            <ac:spMk id="6" creationId="{B5331323-A1F0-4961-BE31-127BB30A7452}"/>
          </ac:spMkLst>
        </pc:spChg>
      </pc:sldChg>
      <pc:sldChg chg="modSp mod modShow modNotesTx">
        <pc:chgData name="Fiona Christie" userId="7045eb06-8652-41c8-b917-810b016c2cb8" providerId="ADAL" clId="{6A84D1E3-04DD-4B93-B9AE-713C51FF4B8A}" dt="2023-02-27T17:37:56.386" v="7113" actId="20577"/>
        <pc:sldMkLst>
          <pc:docMk/>
          <pc:sldMk cId="2231684380" sldId="334"/>
        </pc:sldMkLst>
        <pc:spChg chg="mod">
          <ac:chgData name="Fiona Christie" userId="7045eb06-8652-41c8-b917-810b016c2cb8" providerId="ADAL" clId="{6A84D1E3-04DD-4B93-B9AE-713C51FF4B8A}" dt="2023-02-26T21:02:03.888" v="6938" actId="207"/>
          <ac:spMkLst>
            <pc:docMk/>
            <pc:sldMk cId="2231684380" sldId="334"/>
            <ac:spMk id="31746" creationId="{D3E1DB09-CCCA-F313-A212-6957BABF7E4B}"/>
          </ac:spMkLst>
        </pc:spChg>
      </pc:sldChg>
      <pc:sldChg chg="modSp mod modClrScheme chgLayout modNotesTx">
        <pc:chgData name="Fiona Christie" userId="7045eb06-8652-41c8-b917-810b016c2cb8" providerId="ADAL" clId="{6A84D1E3-04DD-4B93-B9AE-713C51FF4B8A}" dt="2023-02-26T21:09:35.475" v="6964" actId="27636"/>
        <pc:sldMkLst>
          <pc:docMk/>
          <pc:sldMk cId="1756953071" sldId="335"/>
        </pc:sldMkLst>
        <pc:spChg chg="mod">
          <ac:chgData name="Fiona Christie" userId="7045eb06-8652-41c8-b917-810b016c2cb8" providerId="ADAL" clId="{6A84D1E3-04DD-4B93-B9AE-713C51FF4B8A}" dt="2023-02-26T21:09:35.475" v="6964" actId="27636"/>
          <ac:spMkLst>
            <pc:docMk/>
            <pc:sldMk cId="1756953071" sldId="335"/>
            <ac:spMk id="5" creationId="{B1DA9C42-39A2-F0FF-0499-85B99203BF04}"/>
          </ac:spMkLst>
        </pc:spChg>
        <pc:spChg chg="mod">
          <ac:chgData name="Fiona Christie" userId="7045eb06-8652-41c8-b917-810b016c2cb8" providerId="ADAL" clId="{6A84D1E3-04DD-4B93-B9AE-713C51FF4B8A}" dt="2023-02-26T20:55:47.224" v="6885" actId="26606"/>
          <ac:spMkLst>
            <pc:docMk/>
            <pc:sldMk cId="1756953071" sldId="335"/>
            <ac:spMk id="6" creationId="{EAACCA6C-DA60-5AF2-2F79-8561C32F0106}"/>
          </ac:spMkLst>
        </pc:spChg>
      </pc:sldChg>
      <pc:sldChg chg="modSp new del mod modNotesTx">
        <pc:chgData name="Fiona Christie" userId="7045eb06-8652-41c8-b917-810b016c2cb8" providerId="ADAL" clId="{6A84D1E3-04DD-4B93-B9AE-713C51FF4B8A}" dt="2023-02-22T18:05:08.905" v="2791" actId="47"/>
        <pc:sldMkLst>
          <pc:docMk/>
          <pc:sldMk cId="772187101" sldId="336"/>
        </pc:sldMkLst>
        <pc:spChg chg="mod">
          <ac:chgData name="Fiona Christie" userId="7045eb06-8652-41c8-b917-810b016c2cb8" providerId="ADAL" clId="{6A84D1E3-04DD-4B93-B9AE-713C51FF4B8A}" dt="2023-02-22T12:24:45.449" v="45" actId="6549"/>
          <ac:spMkLst>
            <pc:docMk/>
            <pc:sldMk cId="772187101" sldId="336"/>
            <ac:spMk id="2" creationId="{6A1B6D33-61BF-9C3B-A0DE-0EE87468E8C6}"/>
          </ac:spMkLst>
        </pc:spChg>
        <pc:spChg chg="mod">
          <ac:chgData name="Fiona Christie" userId="7045eb06-8652-41c8-b917-810b016c2cb8" providerId="ADAL" clId="{6A84D1E3-04DD-4B93-B9AE-713C51FF4B8A}" dt="2023-02-22T18:01:03.425" v="2468" actId="21"/>
          <ac:spMkLst>
            <pc:docMk/>
            <pc:sldMk cId="772187101" sldId="336"/>
            <ac:spMk id="3" creationId="{82AA152F-596B-8ACB-7AFB-CE01F256D0D1}"/>
          </ac:spMkLst>
        </pc:spChg>
      </pc:sldChg>
      <pc:sldChg chg="addSp delSp modSp new mod ord modClrScheme chgLayout">
        <pc:chgData name="Fiona Christie" userId="7045eb06-8652-41c8-b917-810b016c2cb8" providerId="ADAL" clId="{6A84D1E3-04DD-4B93-B9AE-713C51FF4B8A}" dt="2023-02-26T21:08:28.390" v="6943" actId="255"/>
        <pc:sldMkLst>
          <pc:docMk/>
          <pc:sldMk cId="949447374" sldId="337"/>
        </pc:sldMkLst>
        <pc:spChg chg="del">
          <ac:chgData name="Fiona Christie" userId="7045eb06-8652-41c8-b917-810b016c2cb8" providerId="ADAL" clId="{6A84D1E3-04DD-4B93-B9AE-713C51FF4B8A}" dt="2023-02-22T16:32:17.636" v="435" actId="700"/>
          <ac:spMkLst>
            <pc:docMk/>
            <pc:sldMk cId="949447374" sldId="337"/>
            <ac:spMk id="2" creationId="{EF4C51D0-B6B2-C6B9-B971-E810E9C67F5C}"/>
          </ac:spMkLst>
        </pc:spChg>
        <pc:spChg chg="del mod ord">
          <ac:chgData name="Fiona Christie" userId="7045eb06-8652-41c8-b917-810b016c2cb8" providerId="ADAL" clId="{6A84D1E3-04DD-4B93-B9AE-713C51FF4B8A}" dt="2023-02-22T16:32:17.636" v="435" actId="700"/>
          <ac:spMkLst>
            <pc:docMk/>
            <pc:sldMk cId="949447374" sldId="337"/>
            <ac:spMk id="3" creationId="{F7EF4E78-2D62-A948-5D25-26DF9994C0E0}"/>
          </ac:spMkLst>
        </pc:spChg>
        <pc:spChg chg="del mod ord">
          <ac:chgData name="Fiona Christie" userId="7045eb06-8652-41c8-b917-810b016c2cb8" providerId="ADAL" clId="{6A84D1E3-04DD-4B93-B9AE-713C51FF4B8A}" dt="2023-02-22T16:32:17.636" v="435" actId="700"/>
          <ac:spMkLst>
            <pc:docMk/>
            <pc:sldMk cId="949447374" sldId="337"/>
            <ac:spMk id="4" creationId="{22EFEA7B-3E2C-14A3-8C2B-F0D840B376D3}"/>
          </ac:spMkLst>
        </pc:spChg>
        <pc:spChg chg="add mod ord">
          <ac:chgData name="Fiona Christie" userId="7045eb06-8652-41c8-b917-810b016c2cb8" providerId="ADAL" clId="{6A84D1E3-04DD-4B93-B9AE-713C51FF4B8A}" dt="2023-02-26T21:08:28.390" v="6943" actId="255"/>
          <ac:spMkLst>
            <pc:docMk/>
            <pc:sldMk cId="949447374" sldId="337"/>
            <ac:spMk id="5" creationId="{F356B77C-3CB1-2693-0D57-BC9EE2827B68}"/>
          </ac:spMkLst>
        </pc:spChg>
        <pc:spChg chg="add del mod ord">
          <ac:chgData name="Fiona Christie" userId="7045eb06-8652-41c8-b917-810b016c2cb8" providerId="ADAL" clId="{6A84D1E3-04DD-4B93-B9AE-713C51FF4B8A}" dt="2023-02-26T20:53:53.873" v="6861" actId="26606"/>
          <ac:spMkLst>
            <pc:docMk/>
            <pc:sldMk cId="949447374" sldId="337"/>
            <ac:spMk id="6" creationId="{A776F69D-097E-2B49-700B-F6786166EAD1}"/>
          </ac:spMkLst>
        </pc:spChg>
        <pc:graphicFrameChg chg="add">
          <ac:chgData name="Fiona Christie" userId="7045eb06-8652-41c8-b917-810b016c2cb8" providerId="ADAL" clId="{6A84D1E3-04DD-4B93-B9AE-713C51FF4B8A}" dt="2023-02-26T20:53:53.873" v="6861" actId="26606"/>
          <ac:graphicFrameMkLst>
            <pc:docMk/>
            <pc:sldMk cId="949447374" sldId="337"/>
            <ac:graphicFrameMk id="8" creationId="{DB3E1654-7A4B-1970-076F-65CE0576B053}"/>
          </ac:graphicFrameMkLst>
        </pc:graphicFrameChg>
      </pc:sldChg>
      <pc:sldChg chg="add modNotesTx">
        <pc:chgData name="Fiona Christie" userId="7045eb06-8652-41c8-b917-810b016c2cb8" providerId="ADAL" clId="{6A84D1E3-04DD-4B93-B9AE-713C51FF4B8A}" dt="2023-02-26T20:26:44.219" v="6088" actId="6549"/>
        <pc:sldMkLst>
          <pc:docMk/>
          <pc:sldMk cId="519687269" sldId="338"/>
        </pc:sldMkLst>
      </pc:sldChg>
      <pc:sldChg chg="modSp add mod modShow">
        <pc:chgData name="Fiona Christie" userId="7045eb06-8652-41c8-b917-810b016c2cb8" providerId="ADAL" clId="{6A84D1E3-04DD-4B93-B9AE-713C51FF4B8A}" dt="2023-02-26T20:48:15.718" v="6431" actId="729"/>
        <pc:sldMkLst>
          <pc:docMk/>
          <pc:sldMk cId="3957005141" sldId="339"/>
        </pc:sldMkLst>
        <pc:spChg chg="mod">
          <ac:chgData name="Fiona Christie" userId="7045eb06-8652-41c8-b917-810b016c2cb8" providerId="ADAL" clId="{6A84D1E3-04DD-4B93-B9AE-713C51FF4B8A}" dt="2023-02-26T20:25:04.336" v="5909" actId="6549"/>
          <ac:spMkLst>
            <pc:docMk/>
            <pc:sldMk cId="3957005141" sldId="339"/>
            <ac:spMk id="4" creationId="{7C915508-72A7-4E60-A56B-FE884552D923}"/>
          </ac:spMkLst>
        </pc:spChg>
      </pc:sldChg>
      <pc:sldChg chg="modSp new mod modNotesTx">
        <pc:chgData name="Fiona Christie" userId="7045eb06-8652-41c8-b917-810b016c2cb8" providerId="ADAL" clId="{6A84D1E3-04DD-4B93-B9AE-713C51FF4B8A}" dt="2023-02-26T21:09:46.475" v="6969" actId="14100"/>
        <pc:sldMkLst>
          <pc:docMk/>
          <pc:sldMk cId="1281699856" sldId="340"/>
        </pc:sldMkLst>
        <pc:spChg chg="mod">
          <ac:chgData name="Fiona Christie" userId="7045eb06-8652-41c8-b917-810b016c2cb8" providerId="ADAL" clId="{6A84D1E3-04DD-4B93-B9AE-713C51FF4B8A}" dt="2023-02-26T21:09:46.475" v="6969" actId="14100"/>
          <ac:spMkLst>
            <pc:docMk/>
            <pc:sldMk cId="1281699856" sldId="340"/>
            <ac:spMk id="2" creationId="{E5EBDC09-65DA-7852-9E78-77ECF4FE8F07}"/>
          </ac:spMkLst>
        </pc:spChg>
        <pc:spChg chg="mod">
          <ac:chgData name="Fiona Christie" userId="7045eb06-8652-41c8-b917-810b016c2cb8" providerId="ADAL" clId="{6A84D1E3-04DD-4B93-B9AE-713C51FF4B8A}" dt="2023-02-26T20:22:19.156" v="5885" actId="6549"/>
          <ac:spMkLst>
            <pc:docMk/>
            <pc:sldMk cId="1281699856" sldId="340"/>
            <ac:spMk id="3" creationId="{BB849AC9-074A-C939-AF90-E49B76E81C07}"/>
          </ac:spMkLst>
        </pc:spChg>
      </pc:sldChg>
      <pc:sldChg chg="modSp new mod">
        <pc:chgData name="Fiona Christie" userId="7045eb06-8652-41c8-b917-810b016c2cb8" providerId="ADAL" clId="{6A84D1E3-04DD-4B93-B9AE-713C51FF4B8A}" dt="2023-02-27T17:37:15.623" v="7026" actId="20577"/>
        <pc:sldMkLst>
          <pc:docMk/>
          <pc:sldMk cId="2904542122" sldId="341"/>
        </pc:sldMkLst>
        <pc:spChg chg="mod">
          <ac:chgData name="Fiona Christie" userId="7045eb06-8652-41c8-b917-810b016c2cb8" providerId="ADAL" clId="{6A84D1E3-04DD-4B93-B9AE-713C51FF4B8A}" dt="2023-02-27T17:36:44.613" v="6973" actId="207"/>
          <ac:spMkLst>
            <pc:docMk/>
            <pc:sldMk cId="2904542122" sldId="341"/>
            <ac:spMk id="2" creationId="{394C8F7E-5750-87AF-F851-08C2D0CC7029}"/>
          </ac:spMkLst>
        </pc:spChg>
        <pc:spChg chg="mod">
          <ac:chgData name="Fiona Christie" userId="7045eb06-8652-41c8-b917-810b016c2cb8" providerId="ADAL" clId="{6A84D1E3-04DD-4B93-B9AE-713C51FF4B8A}" dt="2023-02-27T17:37:15.623" v="7026" actId="20577"/>
          <ac:spMkLst>
            <pc:docMk/>
            <pc:sldMk cId="2904542122" sldId="341"/>
            <ac:spMk id="3" creationId="{CB9E89A9-5F40-67C7-9CA5-A8BF6C1596F7}"/>
          </ac:spMkLst>
        </pc:spChg>
      </pc:sldChg>
    </pc:docChg>
  </pc:docChgLst>
</pc:chgInfo>
</file>

<file path=ppt/diagrams/_rels/data7.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rawing7.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067AB8-ED89-40ED-B747-43F322FBF558}"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7F17F901-73AB-4DB1-9485-C732BA727677}">
      <dgm:prSet/>
      <dgm:spPr/>
      <dgm:t>
        <a:bodyPr/>
        <a:lstStyle/>
        <a:p>
          <a:r>
            <a:rPr lang="en-GB" b="0" i="0"/>
            <a:t>Defining Decent Work</a:t>
          </a:r>
          <a:endParaRPr lang="en-US"/>
        </a:p>
      </dgm:t>
    </dgm:pt>
    <dgm:pt modelId="{660B6623-1830-402C-8324-00DAB0863F1C}" type="parTrans" cxnId="{721C879B-58F4-4C7D-879D-1139E1184BCF}">
      <dgm:prSet/>
      <dgm:spPr/>
      <dgm:t>
        <a:bodyPr/>
        <a:lstStyle/>
        <a:p>
          <a:endParaRPr lang="en-US"/>
        </a:p>
      </dgm:t>
    </dgm:pt>
    <dgm:pt modelId="{14A07CBF-0C3C-43C7-962E-72B35DACEE9C}" type="sibTrans" cxnId="{721C879B-58F4-4C7D-879D-1139E1184BCF}">
      <dgm:prSet/>
      <dgm:spPr/>
      <dgm:t>
        <a:bodyPr/>
        <a:lstStyle/>
        <a:p>
          <a:endParaRPr lang="en-US"/>
        </a:p>
      </dgm:t>
    </dgm:pt>
    <dgm:pt modelId="{16968096-0C92-4CD6-8100-ECCFB1C46C69}">
      <dgm:prSet/>
      <dgm:spPr/>
      <dgm:t>
        <a:bodyPr/>
        <a:lstStyle/>
        <a:p>
          <a:r>
            <a:rPr lang="en-GB" b="0" i="0"/>
            <a:t>Opportunities for Decent Work</a:t>
          </a:r>
          <a:endParaRPr lang="en-US"/>
        </a:p>
      </dgm:t>
    </dgm:pt>
    <dgm:pt modelId="{582F9861-5610-4899-B46E-0458912F3952}" type="parTrans" cxnId="{B20139FC-1264-49BF-BDED-B666559E3511}">
      <dgm:prSet/>
      <dgm:spPr/>
      <dgm:t>
        <a:bodyPr/>
        <a:lstStyle/>
        <a:p>
          <a:endParaRPr lang="en-US"/>
        </a:p>
      </dgm:t>
    </dgm:pt>
    <dgm:pt modelId="{B18A65BC-8C66-49AD-90C2-004493F4B76F}" type="sibTrans" cxnId="{B20139FC-1264-49BF-BDED-B666559E3511}">
      <dgm:prSet/>
      <dgm:spPr/>
      <dgm:t>
        <a:bodyPr/>
        <a:lstStyle/>
        <a:p>
          <a:endParaRPr lang="en-US"/>
        </a:p>
      </dgm:t>
    </dgm:pt>
    <dgm:pt modelId="{4ABF2753-0B21-419F-8F5A-45B2D32507BC}">
      <dgm:prSet/>
      <dgm:spPr/>
      <dgm:t>
        <a:bodyPr/>
        <a:lstStyle/>
        <a:p>
          <a:r>
            <a:rPr lang="en-GB" b="0" i="0"/>
            <a:t>Barriers to Decent Work</a:t>
          </a:r>
          <a:endParaRPr lang="en-US"/>
        </a:p>
      </dgm:t>
    </dgm:pt>
    <dgm:pt modelId="{0C345FB2-0F61-4932-B0CE-0BAD1960CBFD}" type="parTrans" cxnId="{D5244F98-4113-411B-9EE7-38FDEFAB7D4C}">
      <dgm:prSet/>
      <dgm:spPr/>
      <dgm:t>
        <a:bodyPr/>
        <a:lstStyle/>
        <a:p>
          <a:endParaRPr lang="en-US"/>
        </a:p>
      </dgm:t>
    </dgm:pt>
    <dgm:pt modelId="{B65F13B8-068B-4E5A-B420-5CA2DC57F611}" type="sibTrans" cxnId="{D5244F98-4113-411B-9EE7-38FDEFAB7D4C}">
      <dgm:prSet/>
      <dgm:spPr/>
      <dgm:t>
        <a:bodyPr/>
        <a:lstStyle/>
        <a:p>
          <a:endParaRPr lang="en-US"/>
        </a:p>
      </dgm:t>
    </dgm:pt>
    <dgm:pt modelId="{980144D4-56B0-48A4-AF4D-17D62F1F79F3}">
      <dgm:prSet/>
      <dgm:spPr/>
      <dgm:t>
        <a:bodyPr/>
        <a:lstStyle/>
        <a:p>
          <a:r>
            <a:rPr lang="en-GB" b="0" i="0"/>
            <a:t>Implications for Career Guidance</a:t>
          </a:r>
          <a:endParaRPr lang="en-US"/>
        </a:p>
      </dgm:t>
    </dgm:pt>
    <dgm:pt modelId="{D093C3FF-43D4-4BEB-BAC9-D97469313A71}" type="parTrans" cxnId="{D0DF75FE-27D9-4F64-B430-3D07073F77B7}">
      <dgm:prSet/>
      <dgm:spPr/>
      <dgm:t>
        <a:bodyPr/>
        <a:lstStyle/>
        <a:p>
          <a:endParaRPr lang="en-US"/>
        </a:p>
      </dgm:t>
    </dgm:pt>
    <dgm:pt modelId="{CF36B765-0649-440A-A2FA-2D433249E71B}" type="sibTrans" cxnId="{D0DF75FE-27D9-4F64-B430-3D07073F77B7}">
      <dgm:prSet/>
      <dgm:spPr/>
      <dgm:t>
        <a:bodyPr/>
        <a:lstStyle/>
        <a:p>
          <a:endParaRPr lang="en-US"/>
        </a:p>
      </dgm:t>
    </dgm:pt>
    <dgm:pt modelId="{99E76BA0-BB63-40EA-A5CB-38CEF3FD2675}" type="pres">
      <dgm:prSet presAssocID="{B4067AB8-ED89-40ED-B747-43F322FBF558}" presName="vert0" presStyleCnt="0">
        <dgm:presLayoutVars>
          <dgm:dir/>
          <dgm:animOne val="branch"/>
          <dgm:animLvl val="lvl"/>
        </dgm:presLayoutVars>
      </dgm:prSet>
      <dgm:spPr/>
    </dgm:pt>
    <dgm:pt modelId="{598AA72D-8636-4C55-B103-00E5EF6C7BC3}" type="pres">
      <dgm:prSet presAssocID="{7F17F901-73AB-4DB1-9485-C732BA727677}" presName="thickLine" presStyleLbl="alignNode1" presStyleIdx="0" presStyleCnt="4"/>
      <dgm:spPr/>
    </dgm:pt>
    <dgm:pt modelId="{3449A836-0B6A-4D26-9F36-9F6E21D6112F}" type="pres">
      <dgm:prSet presAssocID="{7F17F901-73AB-4DB1-9485-C732BA727677}" presName="horz1" presStyleCnt="0"/>
      <dgm:spPr/>
    </dgm:pt>
    <dgm:pt modelId="{DD19698E-B588-4C8C-BA79-3B1BD8E90335}" type="pres">
      <dgm:prSet presAssocID="{7F17F901-73AB-4DB1-9485-C732BA727677}" presName="tx1" presStyleLbl="revTx" presStyleIdx="0" presStyleCnt="4"/>
      <dgm:spPr/>
    </dgm:pt>
    <dgm:pt modelId="{39E800BA-C5B3-4B95-880F-49757E5DC09E}" type="pres">
      <dgm:prSet presAssocID="{7F17F901-73AB-4DB1-9485-C732BA727677}" presName="vert1" presStyleCnt="0"/>
      <dgm:spPr/>
    </dgm:pt>
    <dgm:pt modelId="{635358D8-5914-433B-AAC9-137EE45ED9E2}" type="pres">
      <dgm:prSet presAssocID="{16968096-0C92-4CD6-8100-ECCFB1C46C69}" presName="thickLine" presStyleLbl="alignNode1" presStyleIdx="1" presStyleCnt="4"/>
      <dgm:spPr/>
    </dgm:pt>
    <dgm:pt modelId="{0428AB4A-8D72-4600-9FB6-F903FE2BC7A9}" type="pres">
      <dgm:prSet presAssocID="{16968096-0C92-4CD6-8100-ECCFB1C46C69}" presName="horz1" presStyleCnt="0"/>
      <dgm:spPr/>
    </dgm:pt>
    <dgm:pt modelId="{E739788D-5080-4273-95E5-462F9203CFB0}" type="pres">
      <dgm:prSet presAssocID="{16968096-0C92-4CD6-8100-ECCFB1C46C69}" presName="tx1" presStyleLbl="revTx" presStyleIdx="1" presStyleCnt="4"/>
      <dgm:spPr/>
    </dgm:pt>
    <dgm:pt modelId="{43AFFCD1-24B5-486E-8BFA-2B17CB93B8DF}" type="pres">
      <dgm:prSet presAssocID="{16968096-0C92-4CD6-8100-ECCFB1C46C69}" presName="vert1" presStyleCnt="0"/>
      <dgm:spPr/>
    </dgm:pt>
    <dgm:pt modelId="{54A7475E-E827-4347-B385-800AABFB5DD7}" type="pres">
      <dgm:prSet presAssocID="{4ABF2753-0B21-419F-8F5A-45B2D32507BC}" presName="thickLine" presStyleLbl="alignNode1" presStyleIdx="2" presStyleCnt="4"/>
      <dgm:spPr/>
    </dgm:pt>
    <dgm:pt modelId="{5F214C31-5332-4FB4-B564-51A082278D0B}" type="pres">
      <dgm:prSet presAssocID="{4ABF2753-0B21-419F-8F5A-45B2D32507BC}" presName="horz1" presStyleCnt="0"/>
      <dgm:spPr/>
    </dgm:pt>
    <dgm:pt modelId="{72C2F0BF-7992-43CF-8B08-9D196A26009B}" type="pres">
      <dgm:prSet presAssocID="{4ABF2753-0B21-419F-8F5A-45B2D32507BC}" presName="tx1" presStyleLbl="revTx" presStyleIdx="2" presStyleCnt="4"/>
      <dgm:spPr/>
    </dgm:pt>
    <dgm:pt modelId="{4BEFD696-1CFA-46FD-804A-12C53931D7E3}" type="pres">
      <dgm:prSet presAssocID="{4ABF2753-0B21-419F-8F5A-45B2D32507BC}" presName="vert1" presStyleCnt="0"/>
      <dgm:spPr/>
    </dgm:pt>
    <dgm:pt modelId="{ED8B5B6F-B61B-4D84-BC66-B8F284A88106}" type="pres">
      <dgm:prSet presAssocID="{980144D4-56B0-48A4-AF4D-17D62F1F79F3}" presName="thickLine" presStyleLbl="alignNode1" presStyleIdx="3" presStyleCnt="4"/>
      <dgm:spPr/>
    </dgm:pt>
    <dgm:pt modelId="{3DE16E1C-B1C7-4C3B-93B6-BE65728ACAE8}" type="pres">
      <dgm:prSet presAssocID="{980144D4-56B0-48A4-AF4D-17D62F1F79F3}" presName="horz1" presStyleCnt="0"/>
      <dgm:spPr/>
    </dgm:pt>
    <dgm:pt modelId="{81606DA2-6FF5-4A64-8208-CD9FA7310CA3}" type="pres">
      <dgm:prSet presAssocID="{980144D4-56B0-48A4-AF4D-17D62F1F79F3}" presName="tx1" presStyleLbl="revTx" presStyleIdx="3" presStyleCnt="4"/>
      <dgm:spPr/>
    </dgm:pt>
    <dgm:pt modelId="{37C736AF-7ECB-4B9F-9A52-A7485566A709}" type="pres">
      <dgm:prSet presAssocID="{980144D4-56B0-48A4-AF4D-17D62F1F79F3}" presName="vert1" presStyleCnt="0"/>
      <dgm:spPr/>
    </dgm:pt>
  </dgm:ptLst>
  <dgm:cxnLst>
    <dgm:cxn modelId="{FB7CE31E-3393-4340-BD44-D572912E5156}" type="presOf" srcId="{980144D4-56B0-48A4-AF4D-17D62F1F79F3}" destId="{81606DA2-6FF5-4A64-8208-CD9FA7310CA3}" srcOrd="0" destOrd="0" presId="urn:microsoft.com/office/officeart/2008/layout/LinedList"/>
    <dgm:cxn modelId="{1923EC1F-76C8-40AD-84A4-23BC85154C0E}" type="presOf" srcId="{4ABF2753-0B21-419F-8F5A-45B2D32507BC}" destId="{72C2F0BF-7992-43CF-8B08-9D196A26009B}" srcOrd="0" destOrd="0" presId="urn:microsoft.com/office/officeart/2008/layout/LinedList"/>
    <dgm:cxn modelId="{F913F493-9BC8-4757-8BB1-DBFC331BC305}" type="presOf" srcId="{B4067AB8-ED89-40ED-B747-43F322FBF558}" destId="{99E76BA0-BB63-40EA-A5CB-38CEF3FD2675}" srcOrd="0" destOrd="0" presId="urn:microsoft.com/office/officeart/2008/layout/LinedList"/>
    <dgm:cxn modelId="{D5244F98-4113-411B-9EE7-38FDEFAB7D4C}" srcId="{B4067AB8-ED89-40ED-B747-43F322FBF558}" destId="{4ABF2753-0B21-419F-8F5A-45B2D32507BC}" srcOrd="2" destOrd="0" parTransId="{0C345FB2-0F61-4932-B0CE-0BAD1960CBFD}" sibTransId="{B65F13B8-068B-4E5A-B420-5CA2DC57F611}"/>
    <dgm:cxn modelId="{721C879B-58F4-4C7D-879D-1139E1184BCF}" srcId="{B4067AB8-ED89-40ED-B747-43F322FBF558}" destId="{7F17F901-73AB-4DB1-9485-C732BA727677}" srcOrd="0" destOrd="0" parTransId="{660B6623-1830-402C-8324-00DAB0863F1C}" sibTransId="{14A07CBF-0C3C-43C7-962E-72B35DACEE9C}"/>
    <dgm:cxn modelId="{15BF30B2-5D35-4B4B-9293-6790B24A98A2}" type="presOf" srcId="{16968096-0C92-4CD6-8100-ECCFB1C46C69}" destId="{E739788D-5080-4273-95E5-462F9203CFB0}" srcOrd="0" destOrd="0" presId="urn:microsoft.com/office/officeart/2008/layout/LinedList"/>
    <dgm:cxn modelId="{5139D7F2-753E-47A5-A6F0-DD8B68E491B5}" type="presOf" srcId="{7F17F901-73AB-4DB1-9485-C732BA727677}" destId="{DD19698E-B588-4C8C-BA79-3B1BD8E90335}" srcOrd="0" destOrd="0" presId="urn:microsoft.com/office/officeart/2008/layout/LinedList"/>
    <dgm:cxn modelId="{B20139FC-1264-49BF-BDED-B666559E3511}" srcId="{B4067AB8-ED89-40ED-B747-43F322FBF558}" destId="{16968096-0C92-4CD6-8100-ECCFB1C46C69}" srcOrd="1" destOrd="0" parTransId="{582F9861-5610-4899-B46E-0458912F3952}" sibTransId="{B18A65BC-8C66-49AD-90C2-004493F4B76F}"/>
    <dgm:cxn modelId="{D0DF75FE-27D9-4F64-B430-3D07073F77B7}" srcId="{B4067AB8-ED89-40ED-B747-43F322FBF558}" destId="{980144D4-56B0-48A4-AF4D-17D62F1F79F3}" srcOrd="3" destOrd="0" parTransId="{D093C3FF-43D4-4BEB-BAC9-D97469313A71}" sibTransId="{CF36B765-0649-440A-A2FA-2D433249E71B}"/>
    <dgm:cxn modelId="{8780B268-5331-485B-9041-6FB36AFC05E7}" type="presParOf" srcId="{99E76BA0-BB63-40EA-A5CB-38CEF3FD2675}" destId="{598AA72D-8636-4C55-B103-00E5EF6C7BC3}" srcOrd="0" destOrd="0" presId="urn:microsoft.com/office/officeart/2008/layout/LinedList"/>
    <dgm:cxn modelId="{C5AF7822-F35C-484F-8DB5-14D43B19D89C}" type="presParOf" srcId="{99E76BA0-BB63-40EA-A5CB-38CEF3FD2675}" destId="{3449A836-0B6A-4D26-9F36-9F6E21D6112F}" srcOrd="1" destOrd="0" presId="urn:microsoft.com/office/officeart/2008/layout/LinedList"/>
    <dgm:cxn modelId="{534A8720-F3D3-43D1-B91F-73A1CC57FFB0}" type="presParOf" srcId="{3449A836-0B6A-4D26-9F36-9F6E21D6112F}" destId="{DD19698E-B588-4C8C-BA79-3B1BD8E90335}" srcOrd="0" destOrd="0" presId="urn:microsoft.com/office/officeart/2008/layout/LinedList"/>
    <dgm:cxn modelId="{5A5084D0-AA3C-4853-9F14-B73DC53A40E1}" type="presParOf" srcId="{3449A836-0B6A-4D26-9F36-9F6E21D6112F}" destId="{39E800BA-C5B3-4B95-880F-49757E5DC09E}" srcOrd="1" destOrd="0" presId="urn:microsoft.com/office/officeart/2008/layout/LinedList"/>
    <dgm:cxn modelId="{2CD14AF5-3BFB-4CBF-9429-7A40D6CA6FDF}" type="presParOf" srcId="{99E76BA0-BB63-40EA-A5CB-38CEF3FD2675}" destId="{635358D8-5914-433B-AAC9-137EE45ED9E2}" srcOrd="2" destOrd="0" presId="urn:microsoft.com/office/officeart/2008/layout/LinedList"/>
    <dgm:cxn modelId="{949DB2BD-86F8-43B2-97DB-479A168BF973}" type="presParOf" srcId="{99E76BA0-BB63-40EA-A5CB-38CEF3FD2675}" destId="{0428AB4A-8D72-4600-9FB6-F903FE2BC7A9}" srcOrd="3" destOrd="0" presId="urn:microsoft.com/office/officeart/2008/layout/LinedList"/>
    <dgm:cxn modelId="{8A640D5E-28C4-40A9-908D-46D915E4B300}" type="presParOf" srcId="{0428AB4A-8D72-4600-9FB6-F903FE2BC7A9}" destId="{E739788D-5080-4273-95E5-462F9203CFB0}" srcOrd="0" destOrd="0" presId="urn:microsoft.com/office/officeart/2008/layout/LinedList"/>
    <dgm:cxn modelId="{5257ACDD-E378-4054-B962-043BE07413D4}" type="presParOf" srcId="{0428AB4A-8D72-4600-9FB6-F903FE2BC7A9}" destId="{43AFFCD1-24B5-486E-8BFA-2B17CB93B8DF}" srcOrd="1" destOrd="0" presId="urn:microsoft.com/office/officeart/2008/layout/LinedList"/>
    <dgm:cxn modelId="{741D352F-26DF-49AB-BA19-E0F0D277BEE2}" type="presParOf" srcId="{99E76BA0-BB63-40EA-A5CB-38CEF3FD2675}" destId="{54A7475E-E827-4347-B385-800AABFB5DD7}" srcOrd="4" destOrd="0" presId="urn:microsoft.com/office/officeart/2008/layout/LinedList"/>
    <dgm:cxn modelId="{97B3D91E-2B82-4D69-9F5D-50012093543A}" type="presParOf" srcId="{99E76BA0-BB63-40EA-A5CB-38CEF3FD2675}" destId="{5F214C31-5332-4FB4-B564-51A082278D0B}" srcOrd="5" destOrd="0" presId="urn:microsoft.com/office/officeart/2008/layout/LinedList"/>
    <dgm:cxn modelId="{BAE169A9-5236-4768-85D9-1FEDF4CCC248}" type="presParOf" srcId="{5F214C31-5332-4FB4-B564-51A082278D0B}" destId="{72C2F0BF-7992-43CF-8B08-9D196A26009B}" srcOrd="0" destOrd="0" presId="urn:microsoft.com/office/officeart/2008/layout/LinedList"/>
    <dgm:cxn modelId="{CFE405E9-9BDF-4F70-807A-C981A469EC09}" type="presParOf" srcId="{5F214C31-5332-4FB4-B564-51A082278D0B}" destId="{4BEFD696-1CFA-46FD-804A-12C53931D7E3}" srcOrd="1" destOrd="0" presId="urn:microsoft.com/office/officeart/2008/layout/LinedList"/>
    <dgm:cxn modelId="{E498FB59-8CC0-41D3-BB49-37FB08FC6F17}" type="presParOf" srcId="{99E76BA0-BB63-40EA-A5CB-38CEF3FD2675}" destId="{ED8B5B6F-B61B-4D84-BC66-B8F284A88106}" srcOrd="6" destOrd="0" presId="urn:microsoft.com/office/officeart/2008/layout/LinedList"/>
    <dgm:cxn modelId="{AFC383C9-6A38-40A5-8CB0-336CF0DBF91D}" type="presParOf" srcId="{99E76BA0-BB63-40EA-A5CB-38CEF3FD2675}" destId="{3DE16E1C-B1C7-4C3B-93B6-BE65728ACAE8}" srcOrd="7" destOrd="0" presId="urn:microsoft.com/office/officeart/2008/layout/LinedList"/>
    <dgm:cxn modelId="{C090B4AF-E84D-47F1-AD32-D54D251D4324}" type="presParOf" srcId="{3DE16E1C-B1C7-4C3B-93B6-BE65728ACAE8}" destId="{81606DA2-6FF5-4A64-8208-CD9FA7310CA3}" srcOrd="0" destOrd="0" presId="urn:microsoft.com/office/officeart/2008/layout/LinedList"/>
    <dgm:cxn modelId="{CB08FAC3-5CA0-4D55-84CF-C46F67CB1085}" type="presParOf" srcId="{3DE16E1C-B1C7-4C3B-93B6-BE65728ACAE8}" destId="{37C736AF-7ECB-4B9F-9A52-A7485566A70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966C37-F9AE-49FF-8044-F723DB870734}" type="doc">
      <dgm:prSet loTypeId="urn:microsoft.com/office/officeart/2005/8/layout/cycle8" loCatId="cycle" qsTypeId="urn:microsoft.com/office/officeart/2005/8/quickstyle/simple1" qsCatId="simple" csTypeId="urn:microsoft.com/office/officeart/2005/8/colors/accent1_2" csCatId="accent1" phldr="1"/>
      <dgm:spPr/>
    </dgm:pt>
    <dgm:pt modelId="{4BB67057-BE4A-488B-96F8-8FD62BFB3D64}">
      <dgm:prSet phldrT="[Text]"/>
      <dgm:spPr/>
      <dgm:t>
        <a:bodyPr/>
        <a:lstStyle/>
        <a:p>
          <a:r>
            <a:rPr lang="en-GB" dirty="0"/>
            <a:t>Access to work</a:t>
          </a:r>
        </a:p>
      </dgm:t>
    </dgm:pt>
    <dgm:pt modelId="{46E080F8-BDFE-41A2-952F-1F1BC9D57A22}" type="parTrans" cxnId="{7762AA2E-F5C4-4448-8CE4-DC26FFCA76B5}">
      <dgm:prSet/>
      <dgm:spPr/>
      <dgm:t>
        <a:bodyPr/>
        <a:lstStyle/>
        <a:p>
          <a:endParaRPr lang="en-GB"/>
        </a:p>
      </dgm:t>
    </dgm:pt>
    <dgm:pt modelId="{A7E0F785-4E74-458E-826E-CFF61293CCEB}" type="sibTrans" cxnId="{7762AA2E-F5C4-4448-8CE4-DC26FFCA76B5}">
      <dgm:prSet/>
      <dgm:spPr/>
      <dgm:t>
        <a:bodyPr/>
        <a:lstStyle/>
        <a:p>
          <a:endParaRPr lang="en-GB"/>
        </a:p>
      </dgm:t>
    </dgm:pt>
    <dgm:pt modelId="{518806CD-9F7C-4A9A-AEFB-D0F9EA2EC3AB}">
      <dgm:prSet phldrT="[Text]"/>
      <dgm:spPr/>
      <dgm:t>
        <a:bodyPr/>
        <a:lstStyle/>
        <a:p>
          <a:r>
            <a:rPr lang="en-GB" dirty="0"/>
            <a:t>Rights at work</a:t>
          </a:r>
        </a:p>
      </dgm:t>
    </dgm:pt>
    <dgm:pt modelId="{96E19694-67CF-4A5F-8421-C0BC54606899}" type="parTrans" cxnId="{2B4A3BD4-B60F-4911-AAB4-C5030121BF45}">
      <dgm:prSet/>
      <dgm:spPr/>
      <dgm:t>
        <a:bodyPr/>
        <a:lstStyle/>
        <a:p>
          <a:endParaRPr lang="en-GB"/>
        </a:p>
      </dgm:t>
    </dgm:pt>
    <dgm:pt modelId="{A8F206A6-B566-4341-9418-F7C2FFF9CD54}" type="sibTrans" cxnId="{2B4A3BD4-B60F-4911-AAB4-C5030121BF45}">
      <dgm:prSet/>
      <dgm:spPr/>
      <dgm:t>
        <a:bodyPr/>
        <a:lstStyle/>
        <a:p>
          <a:endParaRPr lang="en-GB"/>
        </a:p>
      </dgm:t>
    </dgm:pt>
    <dgm:pt modelId="{1F66B794-6144-402C-8793-601444BEBDF3}">
      <dgm:prSet phldrT="[Text]"/>
      <dgm:spPr/>
      <dgm:t>
        <a:bodyPr/>
        <a:lstStyle/>
        <a:p>
          <a:r>
            <a:rPr lang="en-GB" dirty="0"/>
            <a:t>Social protection</a:t>
          </a:r>
        </a:p>
      </dgm:t>
    </dgm:pt>
    <dgm:pt modelId="{A0701EE1-3711-4F00-98CE-0F3B42CBEE27}" type="parTrans" cxnId="{6087DE86-25C2-464C-B0FD-AE6D0DFFD584}">
      <dgm:prSet/>
      <dgm:spPr/>
      <dgm:t>
        <a:bodyPr/>
        <a:lstStyle/>
        <a:p>
          <a:endParaRPr lang="en-GB"/>
        </a:p>
      </dgm:t>
    </dgm:pt>
    <dgm:pt modelId="{2D7FE020-015A-4B3D-84CF-2F38488B2070}" type="sibTrans" cxnId="{6087DE86-25C2-464C-B0FD-AE6D0DFFD584}">
      <dgm:prSet/>
      <dgm:spPr/>
      <dgm:t>
        <a:bodyPr/>
        <a:lstStyle/>
        <a:p>
          <a:endParaRPr lang="en-GB"/>
        </a:p>
      </dgm:t>
    </dgm:pt>
    <dgm:pt modelId="{95429581-2DDC-45E2-9324-E2A61D28E96E}">
      <dgm:prSet/>
      <dgm:spPr/>
      <dgm:t>
        <a:bodyPr/>
        <a:lstStyle/>
        <a:p>
          <a:r>
            <a:rPr lang="en-GB" dirty="0"/>
            <a:t>Social dialogue</a:t>
          </a:r>
        </a:p>
      </dgm:t>
    </dgm:pt>
    <dgm:pt modelId="{4BFCB790-499C-4B5A-B3BB-408AA881451A}" type="parTrans" cxnId="{1C716FF9-10B5-482D-BE12-CE9606300D00}">
      <dgm:prSet/>
      <dgm:spPr/>
      <dgm:t>
        <a:bodyPr/>
        <a:lstStyle/>
        <a:p>
          <a:endParaRPr lang="en-GB"/>
        </a:p>
      </dgm:t>
    </dgm:pt>
    <dgm:pt modelId="{C3170DFD-071A-4A26-972E-8C505FC7B9AD}" type="sibTrans" cxnId="{1C716FF9-10B5-482D-BE12-CE9606300D00}">
      <dgm:prSet/>
      <dgm:spPr/>
      <dgm:t>
        <a:bodyPr/>
        <a:lstStyle/>
        <a:p>
          <a:endParaRPr lang="en-GB"/>
        </a:p>
      </dgm:t>
    </dgm:pt>
    <dgm:pt modelId="{5F765642-A018-40A5-8516-5D815688C3CC}" type="pres">
      <dgm:prSet presAssocID="{F0966C37-F9AE-49FF-8044-F723DB870734}" presName="compositeShape" presStyleCnt="0">
        <dgm:presLayoutVars>
          <dgm:chMax val="7"/>
          <dgm:dir/>
          <dgm:resizeHandles val="exact"/>
        </dgm:presLayoutVars>
      </dgm:prSet>
      <dgm:spPr/>
    </dgm:pt>
    <dgm:pt modelId="{949FF92B-8B9F-46C1-B885-FFDE367664AD}" type="pres">
      <dgm:prSet presAssocID="{F0966C37-F9AE-49FF-8044-F723DB870734}" presName="wedge1" presStyleLbl="node1" presStyleIdx="0" presStyleCnt="4"/>
      <dgm:spPr/>
    </dgm:pt>
    <dgm:pt modelId="{192DBDE4-FFBD-4522-8DF4-E99AD892F86A}" type="pres">
      <dgm:prSet presAssocID="{F0966C37-F9AE-49FF-8044-F723DB870734}" presName="dummy1a" presStyleCnt="0"/>
      <dgm:spPr/>
    </dgm:pt>
    <dgm:pt modelId="{A7CBDD99-CE81-4556-8356-1ACFC2B4BAA2}" type="pres">
      <dgm:prSet presAssocID="{F0966C37-F9AE-49FF-8044-F723DB870734}" presName="dummy1b" presStyleCnt="0"/>
      <dgm:spPr/>
    </dgm:pt>
    <dgm:pt modelId="{3A4B8C0A-56BD-4206-854E-66854B14E4BE}" type="pres">
      <dgm:prSet presAssocID="{F0966C37-F9AE-49FF-8044-F723DB870734}" presName="wedge1Tx" presStyleLbl="node1" presStyleIdx="0" presStyleCnt="4">
        <dgm:presLayoutVars>
          <dgm:chMax val="0"/>
          <dgm:chPref val="0"/>
          <dgm:bulletEnabled val="1"/>
        </dgm:presLayoutVars>
      </dgm:prSet>
      <dgm:spPr/>
    </dgm:pt>
    <dgm:pt modelId="{9D999B67-489A-468B-935A-C3C81B31A147}" type="pres">
      <dgm:prSet presAssocID="{F0966C37-F9AE-49FF-8044-F723DB870734}" presName="wedge2" presStyleLbl="node1" presStyleIdx="1" presStyleCnt="4"/>
      <dgm:spPr/>
    </dgm:pt>
    <dgm:pt modelId="{149EAFA6-3491-4908-AFA7-671C15169D92}" type="pres">
      <dgm:prSet presAssocID="{F0966C37-F9AE-49FF-8044-F723DB870734}" presName="dummy2a" presStyleCnt="0"/>
      <dgm:spPr/>
    </dgm:pt>
    <dgm:pt modelId="{43D8E86C-C6EA-44B2-A63E-B41FAE03AC3D}" type="pres">
      <dgm:prSet presAssocID="{F0966C37-F9AE-49FF-8044-F723DB870734}" presName="dummy2b" presStyleCnt="0"/>
      <dgm:spPr/>
    </dgm:pt>
    <dgm:pt modelId="{00DA091F-03E4-488D-A885-18E833341A59}" type="pres">
      <dgm:prSet presAssocID="{F0966C37-F9AE-49FF-8044-F723DB870734}" presName="wedge2Tx" presStyleLbl="node1" presStyleIdx="1" presStyleCnt="4">
        <dgm:presLayoutVars>
          <dgm:chMax val="0"/>
          <dgm:chPref val="0"/>
          <dgm:bulletEnabled val="1"/>
        </dgm:presLayoutVars>
      </dgm:prSet>
      <dgm:spPr/>
    </dgm:pt>
    <dgm:pt modelId="{4CA3A3AB-E2B5-40CF-A3B1-9EDCF15A2207}" type="pres">
      <dgm:prSet presAssocID="{F0966C37-F9AE-49FF-8044-F723DB870734}" presName="wedge3" presStyleLbl="node1" presStyleIdx="2" presStyleCnt="4"/>
      <dgm:spPr/>
    </dgm:pt>
    <dgm:pt modelId="{91BB0250-373B-4D49-8A8B-D9F839B3BD23}" type="pres">
      <dgm:prSet presAssocID="{F0966C37-F9AE-49FF-8044-F723DB870734}" presName="dummy3a" presStyleCnt="0"/>
      <dgm:spPr/>
    </dgm:pt>
    <dgm:pt modelId="{F6E65C80-9C36-44C4-85E7-513ABCED22B3}" type="pres">
      <dgm:prSet presAssocID="{F0966C37-F9AE-49FF-8044-F723DB870734}" presName="dummy3b" presStyleCnt="0"/>
      <dgm:spPr/>
    </dgm:pt>
    <dgm:pt modelId="{21517ACD-8A7D-4567-A743-61B307BE9227}" type="pres">
      <dgm:prSet presAssocID="{F0966C37-F9AE-49FF-8044-F723DB870734}" presName="wedge3Tx" presStyleLbl="node1" presStyleIdx="2" presStyleCnt="4">
        <dgm:presLayoutVars>
          <dgm:chMax val="0"/>
          <dgm:chPref val="0"/>
          <dgm:bulletEnabled val="1"/>
        </dgm:presLayoutVars>
      </dgm:prSet>
      <dgm:spPr/>
    </dgm:pt>
    <dgm:pt modelId="{29FA00B7-845D-4697-A3AB-8D450BD3B508}" type="pres">
      <dgm:prSet presAssocID="{F0966C37-F9AE-49FF-8044-F723DB870734}" presName="wedge4" presStyleLbl="node1" presStyleIdx="3" presStyleCnt="4"/>
      <dgm:spPr/>
    </dgm:pt>
    <dgm:pt modelId="{E5D24AA3-0FAF-4C00-91FF-65DBCC410057}" type="pres">
      <dgm:prSet presAssocID="{F0966C37-F9AE-49FF-8044-F723DB870734}" presName="dummy4a" presStyleCnt="0"/>
      <dgm:spPr/>
    </dgm:pt>
    <dgm:pt modelId="{94E3F0FB-3D3C-4DF4-BF29-A38061D61E76}" type="pres">
      <dgm:prSet presAssocID="{F0966C37-F9AE-49FF-8044-F723DB870734}" presName="dummy4b" presStyleCnt="0"/>
      <dgm:spPr/>
    </dgm:pt>
    <dgm:pt modelId="{CC23A0C8-FE5E-42A5-A840-45B3DF3BBE32}" type="pres">
      <dgm:prSet presAssocID="{F0966C37-F9AE-49FF-8044-F723DB870734}" presName="wedge4Tx" presStyleLbl="node1" presStyleIdx="3" presStyleCnt="4">
        <dgm:presLayoutVars>
          <dgm:chMax val="0"/>
          <dgm:chPref val="0"/>
          <dgm:bulletEnabled val="1"/>
        </dgm:presLayoutVars>
      </dgm:prSet>
      <dgm:spPr/>
    </dgm:pt>
    <dgm:pt modelId="{FEDC0BBA-F534-4668-BA2D-4FCC2CE767BF}" type="pres">
      <dgm:prSet presAssocID="{A7E0F785-4E74-458E-826E-CFF61293CCEB}" presName="arrowWedge1" presStyleLbl="fgSibTrans2D1" presStyleIdx="0" presStyleCnt="4"/>
      <dgm:spPr/>
    </dgm:pt>
    <dgm:pt modelId="{C5CCC843-C189-4876-9B79-C298107B66A7}" type="pres">
      <dgm:prSet presAssocID="{A8F206A6-B566-4341-9418-F7C2FFF9CD54}" presName="arrowWedge2" presStyleLbl="fgSibTrans2D1" presStyleIdx="1" presStyleCnt="4"/>
      <dgm:spPr/>
    </dgm:pt>
    <dgm:pt modelId="{28BE154F-9CEF-4CA4-80DD-EC7CF044CBB2}" type="pres">
      <dgm:prSet presAssocID="{2D7FE020-015A-4B3D-84CF-2F38488B2070}" presName="arrowWedge3" presStyleLbl="fgSibTrans2D1" presStyleIdx="2" presStyleCnt="4"/>
      <dgm:spPr/>
    </dgm:pt>
    <dgm:pt modelId="{489AD8FD-8E2D-45F0-8F6D-50A377FD476D}" type="pres">
      <dgm:prSet presAssocID="{C3170DFD-071A-4A26-972E-8C505FC7B9AD}" presName="arrowWedge4" presStyleLbl="fgSibTrans2D1" presStyleIdx="3" presStyleCnt="4"/>
      <dgm:spPr/>
    </dgm:pt>
  </dgm:ptLst>
  <dgm:cxnLst>
    <dgm:cxn modelId="{DF72A31E-18A3-4052-AD89-049D62A884DC}" type="presOf" srcId="{4BB67057-BE4A-488B-96F8-8FD62BFB3D64}" destId="{3A4B8C0A-56BD-4206-854E-66854B14E4BE}" srcOrd="1" destOrd="0" presId="urn:microsoft.com/office/officeart/2005/8/layout/cycle8"/>
    <dgm:cxn modelId="{7762AA2E-F5C4-4448-8CE4-DC26FFCA76B5}" srcId="{F0966C37-F9AE-49FF-8044-F723DB870734}" destId="{4BB67057-BE4A-488B-96F8-8FD62BFB3D64}" srcOrd="0" destOrd="0" parTransId="{46E080F8-BDFE-41A2-952F-1F1BC9D57A22}" sibTransId="{A7E0F785-4E74-458E-826E-CFF61293CCEB}"/>
    <dgm:cxn modelId="{5D908C65-DA8E-49C0-9552-CE5D4481C6AB}" type="presOf" srcId="{95429581-2DDC-45E2-9324-E2A61D28E96E}" destId="{CC23A0C8-FE5E-42A5-A840-45B3DF3BBE32}" srcOrd="1" destOrd="0" presId="urn:microsoft.com/office/officeart/2005/8/layout/cycle8"/>
    <dgm:cxn modelId="{B3BBCC65-4D12-4DE0-BE80-EA4F860FFC3C}" type="presOf" srcId="{F0966C37-F9AE-49FF-8044-F723DB870734}" destId="{5F765642-A018-40A5-8516-5D815688C3CC}" srcOrd="0" destOrd="0" presId="urn:microsoft.com/office/officeart/2005/8/layout/cycle8"/>
    <dgm:cxn modelId="{232CE56B-E28D-4C9A-84EB-76EE96856367}" type="presOf" srcId="{518806CD-9F7C-4A9A-AEFB-D0F9EA2EC3AB}" destId="{9D999B67-489A-468B-935A-C3C81B31A147}" srcOrd="0" destOrd="0" presId="urn:microsoft.com/office/officeart/2005/8/layout/cycle8"/>
    <dgm:cxn modelId="{4F526B72-A9FC-473E-898F-683A2B72EF00}" type="presOf" srcId="{1F66B794-6144-402C-8793-601444BEBDF3}" destId="{21517ACD-8A7D-4567-A743-61B307BE9227}" srcOrd="1" destOrd="0" presId="urn:microsoft.com/office/officeart/2005/8/layout/cycle8"/>
    <dgm:cxn modelId="{A67C9858-771F-47D7-ABE8-20D193CE5374}" type="presOf" srcId="{1F66B794-6144-402C-8793-601444BEBDF3}" destId="{4CA3A3AB-E2B5-40CF-A3B1-9EDCF15A2207}" srcOrd="0" destOrd="0" presId="urn:microsoft.com/office/officeart/2005/8/layout/cycle8"/>
    <dgm:cxn modelId="{6087DE86-25C2-464C-B0FD-AE6D0DFFD584}" srcId="{F0966C37-F9AE-49FF-8044-F723DB870734}" destId="{1F66B794-6144-402C-8793-601444BEBDF3}" srcOrd="2" destOrd="0" parTransId="{A0701EE1-3711-4F00-98CE-0F3B42CBEE27}" sibTransId="{2D7FE020-015A-4B3D-84CF-2F38488B2070}"/>
    <dgm:cxn modelId="{A7C81CA9-021F-4FCC-9B81-E4FB74F0A15B}" type="presOf" srcId="{95429581-2DDC-45E2-9324-E2A61D28E96E}" destId="{29FA00B7-845D-4697-A3AB-8D450BD3B508}" srcOrd="0" destOrd="0" presId="urn:microsoft.com/office/officeart/2005/8/layout/cycle8"/>
    <dgm:cxn modelId="{A8F302C6-1A5D-44BF-8D9B-1707CE93B602}" type="presOf" srcId="{518806CD-9F7C-4A9A-AEFB-D0F9EA2EC3AB}" destId="{00DA091F-03E4-488D-A885-18E833341A59}" srcOrd="1" destOrd="0" presId="urn:microsoft.com/office/officeart/2005/8/layout/cycle8"/>
    <dgm:cxn modelId="{2B4A3BD4-B60F-4911-AAB4-C5030121BF45}" srcId="{F0966C37-F9AE-49FF-8044-F723DB870734}" destId="{518806CD-9F7C-4A9A-AEFB-D0F9EA2EC3AB}" srcOrd="1" destOrd="0" parTransId="{96E19694-67CF-4A5F-8421-C0BC54606899}" sibTransId="{A8F206A6-B566-4341-9418-F7C2FFF9CD54}"/>
    <dgm:cxn modelId="{DD6B9BEC-5C1B-4B02-A92B-592C6AD95D6D}" type="presOf" srcId="{4BB67057-BE4A-488B-96F8-8FD62BFB3D64}" destId="{949FF92B-8B9F-46C1-B885-FFDE367664AD}" srcOrd="0" destOrd="0" presId="urn:microsoft.com/office/officeart/2005/8/layout/cycle8"/>
    <dgm:cxn modelId="{1C716FF9-10B5-482D-BE12-CE9606300D00}" srcId="{F0966C37-F9AE-49FF-8044-F723DB870734}" destId="{95429581-2DDC-45E2-9324-E2A61D28E96E}" srcOrd="3" destOrd="0" parTransId="{4BFCB790-499C-4B5A-B3BB-408AA881451A}" sibTransId="{C3170DFD-071A-4A26-972E-8C505FC7B9AD}"/>
    <dgm:cxn modelId="{DD2BE54D-D3D1-45D6-9A5F-6B8C0E4319B7}" type="presParOf" srcId="{5F765642-A018-40A5-8516-5D815688C3CC}" destId="{949FF92B-8B9F-46C1-B885-FFDE367664AD}" srcOrd="0" destOrd="0" presId="urn:microsoft.com/office/officeart/2005/8/layout/cycle8"/>
    <dgm:cxn modelId="{0006DFB0-12F5-46AC-A6B5-514B2C1283E3}" type="presParOf" srcId="{5F765642-A018-40A5-8516-5D815688C3CC}" destId="{192DBDE4-FFBD-4522-8DF4-E99AD892F86A}" srcOrd="1" destOrd="0" presId="urn:microsoft.com/office/officeart/2005/8/layout/cycle8"/>
    <dgm:cxn modelId="{C6C2D4FA-F880-4DC0-BAF3-A7016BC9E8C9}" type="presParOf" srcId="{5F765642-A018-40A5-8516-5D815688C3CC}" destId="{A7CBDD99-CE81-4556-8356-1ACFC2B4BAA2}" srcOrd="2" destOrd="0" presId="urn:microsoft.com/office/officeart/2005/8/layout/cycle8"/>
    <dgm:cxn modelId="{198C61AF-0563-4473-A7D8-B97BB81E0900}" type="presParOf" srcId="{5F765642-A018-40A5-8516-5D815688C3CC}" destId="{3A4B8C0A-56BD-4206-854E-66854B14E4BE}" srcOrd="3" destOrd="0" presId="urn:microsoft.com/office/officeart/2005/8/layout/cycle8"/>
    <dgm:cxn modelId="{D57C7572-262C-43F4-ADD2-EE97879A8337}" type="presParOf" srcId="{5F765642-A018-40A5-8516-5D815688C3CC}" destId="{9D999B67-489A-468B-935A-C3C81B31A147}" srcOrd="4" destOrd="0" presId="urn:microsoft.com/office/officeart/2005/8/layout/cycle8"/>
    <dgm:cxn modelId="{E5634992-BCC3-4D34-BEE1-3F2368BDFBE3}" type="presParOf" srcId="{5F765642-A018-40A5-8516-5D815688C3CC}" destId="{149EAFA6-3491-4908-AFA7-671C15169D92}" srcOrd="5" destOrd="0" presId="urn:microsoft.com/office/officeart/2005/8/layout/cycle8"/>
    <dgm:cxn modelId="{F00455A7-A388-4EFF-B433-2A55C0A9CAB6}" type="presParOf" srcId="{5F765642-A018-40A5-8516-5D815688C3CC}" destId="{43D8E86C-C6EA-44B2-A63E-B41FAE03AC3D}" srcOrd="6" destOrd="0" presId="urn:microsoft.com/office/officeart/2005/8/layout/cycle8"/>
    <dgm:cxn modelId="{DD34A4BA-6ADA-4EB7-836A-2DC6C8B0D19E}" type="presParOf" srcId="{5F765642-A018-40A5-8516-5D815688C3CC}" destId="{00DA091F-03E4-488D-A885-18E833341A59}" srcOrd="7" destOrd="0" presId="urn:microsoft.com/office/officeart/2005/8/layout/cycle8"/>
    <dgm:cxn modelId="{EB51EFFA-6D65-4E95-A9B6-F285D6B5C85E}" type="presParOf" srcId="{5F765642-A018-40A5-8516-5D815688C3CC}" destId="{4CA3A3AB-E2B5-40CF-A3B1-9EDCF15A2207}" srcOrd="8" destOrd="0" presId="urn:microsoft.com/office/officeart/2005/8/layout/cycle8"/>
    <dgm:cxn modelId="{6349F459-C769-43D0-8393-CDAD7A37D728}" type="presParOf" srcId="{5F765642-A018-40A5-8516-5D815688C3CC}" destId="{91BB0250-373B-4D49-8A8B-D9F839B3BD23}" srcOrd="9" destOrd="0" presId="urn:microsoft.com/office/officeart/2005/8/layout/cycle8"/>
    <dgm:cxn modelId="{6C04DFEB-C668-42F5-AD15-35B1FC27FD90}" type="presParOf" srcId="{5F765642-A018-40A5-8516-5D815688C3CC}" destId="{F6E65C80-9C36-44C4-85E7-513ABCED22B3}" srcOrd="10" destOrd="0" presId="urn:microsoft.com/office/officeart/2005/8/layout/cycle8"/>
    <dgm:cxn modelId="{E027C7BD-38F0-43A6-9967-C4B283F7FA5D}" type="presParOf" srcId="{5F765642-A018-40A5-8516-5D815688C3CC}" destId="{21517ACD-8A7D-4567-A743-61B307BE9227}" srcOrd="11" destOrd="0" presId="urn:microsoft.com/office/officeart/2005/8/layout/cycle8"/>
    <dgm:cxn modelId="{1380F184-1BDD-4F82-9569-B88B1B333FE1}" type="presParOf" srcId="{5F765642-A018-40A5-8516-5D815688C3CC}" destId="{29FA00B7-845D-4697-A3AB-8D450BD3B508}" srcOrd="12" destOrd="0" presId="urn:microsoft.com/office/officeart/2005/8/layout/cycle8"/>
    <dgm:cxn modelId="{687F4662-06F4-4F74-96F9-8B38FE447643}" type="presParOf" srcId="{5F765642-A018-40A5-8516-5D815688C3CC}" destId="{E5D24AA3-0FAF-4C00-91FF-65DBCC410057}" srcOrd="13" destOrd="0" presId="urn:microsoft.com/office/officeart/2005/8/layout/cycle8"/>
    <dgm:cxn modelId="{614E3B5D-730F-4562-8283-44A6A914C622}" type="presParOf" srcId="{5F765642-A018-40A5-8516-5D815688C3CC}" destId="{94E3F0FB-3D3C-4DF4-BF29-A38061D61E76}" srcOrd="14" destOrd="0" presId="urn:microsoft.com/office/officeart/2005/8/layout/cycle8"/>
    <dgm:cxn modelId="{69D3DF2E-2871-4CCD-8A88-BA12EA53CA13}" type="presParOf" srcId="{5F765642-A018-40A5-8516-5D815688C3CC}" destId="{CC23A0C8-FE5E-42A5-A840-45B3DF3BBE32}" srcOrd="15" destOrd="0" presId="urn:microsoft.com/office/officeart/2005/8/layout/cycle8"/>
    <dgm:cxn modelId="{97EADF77-75C0-47BA-83A4-E9A383BC7128}" type="presParOf" srcId="{5F765642-A018-40A5-8516-5D815688C3CC}" destId="{FEDC0BBA-F534-4668-BA2D-4FCC2CE767BF}" srcOrd="16" destOrd="0" presId="urn:microsoft.com/office/officeart/2005/8/layout/cycle8"/>
    <dgm:cxn modelId="{5ED1D0C0-E4CE-45CA-A2A6-E8316A103009}" type="presParOf" srcId="{5F765642-A018-40A5-8516-5D815688C3CC}" destId="{C5CCC843-C189-4876-9B79-C298107B66A7}" srcOrd="17" destOrd="0" presId="urn:microsoft.com/office/officeart/2005/8/layout/cycle8"/>
    <dgm:cxn modelId="{5D6AE862-BB18-49E3-B6BA-0BD163EFAF62}" type="presParOf" srcId="{5F765642-A018-40A5-8516-5D815688C3CC}" destId="{28BE154F-9CEF-4CA4-80DD-EC7CF044CBB2}" srcOrd="18" destOrd="0" presId="urn:microsoft.com/office/officeart/2005/8/layout/cycle8"/>
    <dgm:cxn modelId="{C194802A-C987-450D-B283-397C246A2916}" type="presParOf" srcId="{5F765642-A018-40A5-8516-5D815688C3CC}" destId="{489AD8FD-8E2D-45F0-8F6D-50A377FD476D}" srcOrd="19"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8A044C-A379-42C1-A27D-8CCC52927056}" type="doc">
      <dgm:prSet loTypeId="urn:microsoft.com/office/officeart/2005/8/layout/cycle1" loCatId="cycle" qsTypeId="urn:microsoft.com/office/officeart/2005/8/quickstyle/simple1" qsCatId="simple" csTypeId="urn:microsoft.com/office/officeart/2005/8/colors/accent2_4" csCatId="accent2" phldr="1"/>
      <dgm:spPr/>
      <dgm:t>
        <a:bodyPr/>
        <a:lstStyle/>
        <a:p>
          <a:endParaRPr lang="en-GB"/>
        </a:p>
      </dgm:t>
    </dgm:pt>
    <dgm:pt modelId="{F9653009-F77C-4169-96A9-D8F936284BF2}">
      <dgm:prSet phldrT="[Text]" custT="1"/>
      <dgm:spPr/>
      <dgm:t>
        <a:bodyPr/>
        <a:lstStyle/>
        <a:p>
          <a:r>
            <a:rPr lang="en-GB" sz="2400" dirty="0"/>
            <a:t>Dignity</a:t>
          </a:r>
        </a:p>
      </dgm:t>
    </dgm:pt>
    <dgm:pt modelId="{1D842CEB-76DD-4B47-9231-0471B4AAD6C1}" type="parTrans" cxnId="{B21C5B08-DABC-4829-94A2-577C2B8AE9F9}">
      <dgm:prSet/>
      <dgm:spPr/>
      <dgm:t>
        <a:bodyPr/>
        <a:lstStyle/>
        <a:p>
          <a:endParaRPr lang="en-GB" sz="1600"/>
        </a:p>
      </dgm:t>
    </dgm:pt>
    <dgm:pt modelId="{CDF84A62-5E3E-4AAB-8A49-CDA8373AC849}" type="sibTrans" cxnId="{B21C5B08-DABC-4829-94A2-577C2B8AE9F9}">
      <dgm:prSet/>
      <dgm:spPr/>
      <dgm:t>
        <a:bodyPr/>
        <a:lstStyle/>
        <a:p>
          <a:endParaRPr lang="en-GB" sz="1600"/>
        </a:p>
      </dgm:t>
    </dgm:pt>
    <dgm:pt modelId="{70280E93-83F4-4B27-A13C-19C771152272}">
      <dgm:prSet phldrT="[Text]" custT="1"/>
      <dgm:spPr/>
      <dgm:t>
        <a:bodyPr/>
        <a:lstStyle/>
        <a:p>
          <a:r>
            <a:rPr lang="en-GB" sz="2400" dirty="0"/>
            <a:t>Equality</a:t>
          </a:r>
        </a:p>
      </dgm:t>
    </dgm:pt>
    <dgm:pt modelId="{314D5EA1-E5A4-4C4B-8146-174670D92B70}" type="parTrans" cxnId="{7CD4A72A-5465-4E54-81D9-9F0CB9CCBBEA}">
      <dgm:prSet/>
      <dgm:spPr/>
      <dgm:t>
        <a:bodyPr/>
        <a:lstStyle/>
        <a:p>
          <a:endParaRPr lang="en-GB" sz="1600"/>
        </a:p>
      </dgm:t>
    </dgm:pt>
    <dgm:pt modelId="{E42F012B-9D34-4299-9BA2-C22B80DDB8BA}" type="sibTrans" cxnId="{7CD4A72A-5465-4E54-81D9-9F0CB9CCBBEA}">
      <dgm:prSet/>
      <dgm:spPr/>
      <dgm:t>
        <a:bodyPr/>
        <a:lstStyle/>
        <a:p>
          <a:endParaRPr lang="en-GB" sz="1600"/>
        </a:p>
      </dgm:t>
    </dgm:pt>
    <dgm:pt modelId="{8108B6E3-5D57-418D-B3C8-E36BD2B1F309}">
      <dgm:prSet phldrT="[Text]" custT="1"/>
      <dgm:spPr/>
      <dgm:t>
        <a:bodyPr/>
        <a:lstStyle/>
        <a:p>
          <a:r>
            <a:rPr lang="en-GB" sz="2400" dirty="0"/>
            <a:t>Fair income</a:t>
          </a:r>
        </a:p>
      </dgm:t>
    </dgm:pt>
    <dgm:pt modelId="{FCADC0E8-CBEE-4BA6-82E3-6016D1FFBD5B}" type="parTrans" cxnId="{C516E98C-0A43-4749-B901-7057975F9972}">
      <dgm:prSet/>
      <dgm:spPr/>
      <dgm:t>
        <a:bodyPr/>
        <a:lstStyle/>
        <a:p>
          <a:endParaRPr lang="en-GB" sz="1600"/>
        </a:p>
      </dgm:t>
    </dgm:pt>
    <dgm:pt modelId="{880B9A68-303E-41A2-B6D8-BDAEE5005DC9}" type="sibTrans" cxnId="{C516E98C-0A43-4749-B901-7057975F9972}">
      <dgm:prSet/>
      <dgm:spPr/>
      <dgm:t>
        <a:bodyPr/>
        <a:lstStyle/>
        <a:p>
          <a:endParaRPr lang="en-GB" sz="1600"/>
        </a:p>
      </dgm:t>
    </dgm:pt>
    <dgm:pt modelId="{B19EE3F5-C14D-428D-B62A-0EC5EE013EF8}">
      <dgm:prSet phldrT="[Text]" custT="1"/>
      <dgm:spPr/>
      <dgm:t>
        <a:bodyPr/>
        <a:lstStyle/>
        <a:p>
          <a:r>
            <a:rPr lang="en-GB" sz="2400" dirty="0"/>
            <a:t>Safe working conditions</a:t>
          </a:r>
        </a:p>
      </dgm:t>
    </dgm:pt>
    <dgm:pt modelId="{CAB5A884-C81A-4815-B164-DF7B59641267}" type="parTrans" cxnId="{5D413974-1F01-4633-B8CA-05A610CA4EFC}">
      <dgm:prSet/>
      <dgm:spPr/>
      <dgm:t>
        <a:bodyPr/>
        <a:lstStyle/>
        <a:p>
          <a:endParaRPr lang="en-GB" sz="1600"/>
        </a:p>
      </dgm:t>
    </dgm:pt>
    <dgm:pt modelId="{6D5E0C55-05A6-48D1-9D91-BF54C812E0B2}" type="sibTrans" cxnId="{5D413974-1F01-4633-B8CA-05A610CA4EFC}">
      <dgm:prSet/>
      <dgm:spPr/>
      <dgm:t>
        <a:bodyPr/>
        <a:lstStyle/>
        <a:p>
          <a:endParaRPr lang="en-GB" sz="1600"/>
        </a:p>
      </dgm:t>
    </dgm:pt>
    <dgm:pt modelId="{3BDB2872-E661-4D3D-8AB0-0DF708C3B26D}">
      <dgm:prSet phldrT="[Text]" custT="1"/>
      <dgm:spPr/>
      <dgm:t>
        <a:bodyPr/>
        <a:lstStyle/>
        <a:p>
          <a:r>
            <a:rPr lang="en-GB" sz="2400" dirty="0"/>
            <a:t>Voice </a:t>
          </a:r>
        </a:p>
      </dgm:t>
    </dgm:pt>
    <dgm:pt modelId="{2ACD881C-B79B-4458-9993-D23C16E96FE7}" type="parTrans" cxnId="{5AC0206F-DB1D-449A-86FC-4D02BD9D46AD}">
      <dgm:prSet/>
      <dgm:spPr/>
      <dgm:t>
        <a:bodyPr/>
        <a:lstStyle/>
        <a:p>
          <a:endParaRPr lang="en-GB" sz="1600"/>
        </a:p>
      </dgm:t>
    </dgm:pt>
    <dgm:pt modelId="{9D14CBC3-FB9E-41EA-A368-FF381607DB5F}" type="sibTrans" cxnId="{5AC0206F-DB1D-449A-86FC-4D02BD9D46AD}">
      <dgm:prSet/>
      <dgm:spPr/>
      <dgm:t>
        <a:bodyPr/>
        <a:lstStyle/>
        <a:p>
          <a:endParaRPr lang="en-GB" sz="1600"/>
        </a:p>
      </dgm:t>
    </dgm:pt>
    <dgm:pt modelId="{9E22871C-2F0B-42B1-8422-EC3EEC4D50D2}" type="pres">
      <dgm:prSet presAssocID="{C58A044C-A379-42C1-A27D-8CCC52927056}" presName="cycle" presStyleCnt="0">
        <dgm:presLayoutVars>
          <dgm:dir/>
          <dgm:resizeHandles val="exact"/>
        </dgm:presLayoutVars>
      </dgm:prSet>
      <dgm:spPr/>
    </dgm:pt>
    <dgm:pt modelId="{A844142D-9588-46DF-B7FA-9E10EBE709B8}" type="pres">
      <dgm:prSet presAssocID="{F9653009-F77C-4169-96A9-D8F936284BF2}" presName="dummy" presStyleCnt="0"/>
      <dgm:spPr/>
    </dgm:pt>
    <dgm:pt modelId="{E6D52EDE-E05D-4E28-AC28-21E9D9910AF6}" type="pres">
      <dgm:prSet presAssocID="{F9653009-F77C-4169-96A9-D8F936284BF2}" presName="node" presStyleLbl="revTx" presStyleIdx="0" presStyleCnt="5">
        <dgm:presLayoutVars>
          <dgm:bulletEnabled val="1"/>
        </dgm:presLayoutVars>
      </dgm:prSet>
      <dgm:spPr/>
    </dgm:pt>
    <dgm:pt modelId="{0F376FFC-FEBE-4A03-BA7E-32601BB1C6DA}" type="pres">
      <dgm:prSet presAssocID="{CDF84A62-5E3E-4AAB-8A49-CDA8373AC849}" presName="sibTrans" presStyleLbl="node1" presStyleIdx="0" presStyleCnt="5"/>
      <dgm:spPr/>
    </dgm:pt>
    <dgm:pt modelId="{ABCAE581-1488-4D46-84FC-82F52C108B15}" type="pres">
      <dgm:prSet presAssocID="{70280E93-83F4-4B27-A13C-19C771152272}" presName="dummy" presStyleCnt="0"/>
      <dgm:spPr/>
    </dgm:pt>
    <dgm:pt modelId="{DE79A75C-1079-46E3-94FB-4CB027D45E14}" type="pres">
      <dgm:prSet presAssocID="{70280E93-83F4-4B27-A13C-19C771152272}" presName="node" presStyleLbl="revTx" presStyleIdx="1" presStyleCnt="5">
        <dgm:presLayoutVars>
          <dgm:bulletEnabled val="1"/>
        </dgm:presLayoutVars>
      </dgm:prSet>
      <dgm:spPr/>
    </dgm:pt>
    <dgm:pt modelId="{1477A639-1B7A-45D2-A0F8-E01F61647F6B}" type="pres">
      <dgm:prSet presAssocID="{E42F012B-9D34-4299-9BA2-C22B80DDB8BA}" presName="sibTrans" presStyleLbl="node1" presStyleIdx="1" presStyleCnt="5"/>
      <dgm:spPr/>
    </dgm:pt>
    <dgm:pt modelId="{087AD4B0-502D-4613-AC11-B20B71940A9F}" type="pres">
      <dgm:prSet presAssocID="{8108B6E3-5D57-418D-B3C8-E36BD2B1F309}" presName="dummy" presStyleCnt="0"/>
      <dgm:spPr/>
    </dgm:pt>
    <dgm:pt modelId="{C5519044-D8AE-4F62-BED0-19C837E685D5}" type="pres">
      <dgm:prSet presAssocID="{8108B6E3-5D57-418D-B3C8-E36BD2B1F309}" presName="node" presStyleLbl="revTx" presStyleIdx="2" presStyleCnt="5" custScaleY="50177">
        <dgm:presLayoutVars>
          <dgm:bulletEnabled val="1"/>
        </dgm:presLayoutVars>
      </dgm:prSet>
      <dgm:spPr/>
    </dgm:pt>
    <dgm:pt modelId="{1139E1EA-F92E-4A3F-9F47-BEEA34E670DB}" type="pres">
      <dgm:prSet presAssocID="{880B9A68-303E-41A2-B6D8-BDAEE5005DC9}" presName="sibTrans" presStyleLbl="node1" presStyleIdx="2" presStyleCnt="5"/>
      <dgm:spPr/>
    </dgm:pt>
    <dgm:pt modelId="{166AF536-29E6-4610-8330-27EB1EAF2456}" type="pres">
      <dgm:prSet presAssocID="{B19EE3F5-C14D-428D-B62A-0EC5EE013EF8}" presName="dummy" presStyleCnt="0"/>
      <dgm:spPr/>
    </dgm:pt>
    <dgm:pt modelId="{53A357C4-8446-4A27-BC93-E8BF994FEFB6}" type="pres">
      <dgm:prSet presAssocID="{B19EE3F5-C14D-428D-B62A-0EC5EE013EF8}" presName="node" presStyleLbl="revTx" presStyleIdx="3" presStyleCnt="5" custAng="0" custScaleX="116783">
        <dgm:presLayoutVars>
          <dgm:bulletEnabled val="1"/>
        </dgm:presLayoutVars>
      </dgm:prSet>
      <dgm:spPr/>
    </dgm:pt>
    <dgm:pt modelId="{C80B9DE2-EFDC-42EA-A2CE-0541C8EE52C4}" type="pres">
      <dgm:prSet presAssocID="{6D5E0C55-05A6-48D1-9D91-BF54C812E0B2}" presName="sibTrans" presStyleLbl="node1" presStyleIdx="3" presStyleCnt="5" custScaleX="98322"/>
      <dgm:spPr/>
    </dgm:pt>
    <dgm:pt modelId="{6FD430B4-9BD2-4896-A42E-47E9F62CF1E1}" type="pres">
      <dgm:prSet presAssocID="{3BDB2872-E661-4D3D-8AB0-0DF708C3B26D}" presName="dummy" presStyleCnt="0"/>
      <dgm:spPr/>
    </dgm:pt>
    <dgm:pt modelId="{92188790-0D8F-4F81-830A-3A9F847CDAA2}" type="pres">
      <dgm:prSet presAssocID="{3BDB2872-E661-4D3D-8AB0-0DF708C3B26D}" presName="node" presStyleLbl="revTx" presStyleIdx="4" presStyleCnt="5">
        <dgm:presLayoutVars>
          <dgm:bulletEnabled val="1"/>
        </dgm:presLayoutVars>
      </dgm:prSet>
      <dgm:spPr/>
    </dgm:pt>
    <dgm:pt modelId="{815FC1B9-B61E-4F6A-A833-661CCA54CCDD}" type="pres">
      <dgm:prSet presAssocID="{9D14CBC3-FB9E-41EA-A368-FF381607DB5F}" presName="sibTrans" presStyleLbl="node1" presStyleIdx="4" presStyleCnt="5" custScaleX="116599"/>
      <dgm:spPr/>
    </dgm:pt>
  </dgm:ptLst>
  <dgm:cxnLst>
    <dgm:cxn modelId="{B21C5B08-DABC-4829-94A2-577C2B8AE9F9}" srcId="{C58A044C-A379-42C1-A27D-8CCC52927056}" destId="{F9653009-F77C-4169-96A9-D8F936284BF2}" srcOrd="0" destOrd="0" parTransId="{1D842CEB-76DD-4B47-9231-0471B4AAD6C1}" sibTransId="{CDF84A62-5E3E-4AAB-8A49-CDA8373AC849}"/>
    <dgm:cxn modelId="{7CD4A72A-5465-4E54-81D9-9F0CB9CCBBEA}" srcId="{C58A044C-A379-42C1-A27D-8CCC52927056}" destId="{70280E93-83F4-4B27-A13C-19C771152272}" srcOrd="1" destOrd="0" parTransId="{314D5EA1-E5A4-4C4B-8146-174670D92B70}" sibTransId="{E42F012B-9D34-4299-9BA2-C22B80DDB8BA}"/>
    <dgm:cxn modelId="{BAC4E531-B13C-4AAB-86B9-4773530EE7E2}" type="presOf" srcId="{E42F012B-9D34-4299-9BA2-C22B80DDB8BA}" destId="{1477A639-1B7A-45D2-A0F8-E01F61647F6B}" srcOrd="0" destOrd="0" presId="urn:microsoft.com/office/officeart/2005/8/layout/cycle1"/>
    <dgm:cxn modelId="{074F0E3B-5B0D-4C9F-B0FC-A13CD7C28DB4}" type="presOf" srcId="{6D5E0C55-05A6-48D1-9D91-BF54C812E0B2}" destId="{C80B9DE2-EFDC-42EA-A2CE-0541C8EE52C4}" srcOrd="0" destOrd="0" presId="urn:microsoft.com/office/officeart/2005/8/layout/cycle1"/>
    <dgm:cxn modelId="{D6477246-065C-4AD6-B094-F1618EEE0706}" type="presOf" srcId="{70280E93-83F4-4B27-A13C-19C771152272}" destId="{DE79A75C-1079-46E3-94FB-4CB027D45E14}" srcOrd="0" destOrd="0" presId="urn:microsoft.com/office/officeart/2005/8/layout/cycle1"/>
    <dgm:cxn modelId="{5AC0206F-DB1D-449A-86FC-4D02BD9D46AD}" srcId="{C58A044C-A379-42C1-A27D-8CCC52927056}" destId="{3BDB2872-E661-4D3D-8AB0-0DF708C3B26D}" srcOrd="4" destOrd="0" parTransId="{2ACD881C-B79B-4458-9993-D23C16E96FE7}" sibTransId="{9D14CBC3-FB9E-41EA-A368-FF381607DB5F}"/>
    <dgm:cxn modelId="{5D413974-1F01-4633-B8CA-05A610CA4EFC}" srcId="{C58A044C-A379-42C1-A27D-8CCC52927056}" destId="{B19EE3F5-C14D-428D-B62A-0EC5EE013EF8}" srcOrd="3" destOrd="0" parTransId="{CAB5A884-C81A-4815-B164-DF7B59641267}" sibTransId="{6D5E0C55-05A6-48D1-9D91-BF54C812E0B2}"/>
    <dgm:cxn modelId="{C516E98C-0A43-4749-B901-7057975F9972}" srcId="{C58A044C-A379-42C1-A27D-8CCC52927056}" destId="{8108B6E3-5D57-418D-B3C8-E36BD2B1F309}" srcOrd="2" destOrd="0" parTransId="{FCADC0E8-CBEE-4BA6-82E3-6016D1FFBD5B}" sibTransId="{880B9A68-303E-41A2-B6D8-BDAEE5005DC9}"/>
    <dgm:cxn modelId="{C19CFB9B-A2EC-429B-A5CF-05303DD557B2}" type="presOf" srcId="{9D14CBC3-FB9E-41EA-A368-FF381607DB5F}" destId="{815FC1B9-B61E-4F6A-A833-661CCA54CCDD}" srcOrd="0" destOrd="0" presId="urn:microsoft.com/office/officeart/2005/8/layout/cycle1"/>
    <dgm:cxn modelId="{B6765C9D-5ED0-4B74-8F8B-169C5329908E}" type="presOf" srcId="{C58A044C-A379-42C1-A27D-8CCC52927056}" destId="{9E22871C-2F0B-42B1-8422-EC3EEC4D50D2}" srcOrd="0" destOrd="0" presId="urn:microsoft.com/office/officeart/2005/8/layout/cycle1"/>
    <dgm:cxn modelId="{C1BE54A1-70DE-41A4-A24C-F1EC466AC1F8}" type="presOf" srcId="{8108B6E3-5D57-418D-B3C8-E36BD2B1F309}" destId="{C5519044-D8AE-4F62-BED0-19C837E685D5}" srcOrd="0" destOrd="0" presId="urn:microsoft.com/office/officeart/2005/8/layout/cycle1"/>
    <dgm:cxn modelId="{D268AEA3-A0E8-44B5-B9B6-07E94068F9F5}" type="presOf" srcId="{B19EE3F5-C14D-428D-B62A-0EC5EE013EF8}" destId="{53A357C4-8446-4A27-BC93-E8BF994FEFB6}" srcOrd="0" destOrd="0" presId="urn:microsoft.com/office/officeart/2005/8/layout/cycle1"/>
    <dgm:cxn modelId="{D6C317B4-2B09-46D0-A0EF-B2C685436F78}" type="presOf" srcId="{880B9A68-303E-41A2-B6D8-BDAEE5005DC9}" destId="{1139E1EA-F92E-4A3F-9F47-BEEA34E670DB}" srcOrd="0" destOrd="0" presId="urn:microsoft.com/office/officeart/2005/8/layout/cycle1"/>
    <dgm:cxn modelId="{626C08B9-C580-4D95-AE80-F518F88B7022}" type="presOf" srcId="{3BDB2872-E661-4D3D-8AB0-0DF708C3B26D}" destId="{92188790-0D8F-4F81-830A-3A9F847CDAA2}" srcOrd="0" destOrd="0" presId="urn:microsoft.com/office/officeart/2005/8/layout/cycle1"/>
    <dgm:cxn modelId="{13B9D2C3-A2DE-4A3D-A1ED-5668E38F3EF8}" type="presOf" srcId="{CDF84A62-5E3E-4AAB-8A49-CDA8373AC849}" destId="{0F376FFC-FEBE-4A03-BA7E-32601BB1C6DA}" srcOrd="0" destOrd="0" presId="urn:microsoft.com/office/officeart/2005/8/layout/cycle1"/>
    <dgm:cxn modelId="{997DC2EE-2904-4550-B02B-4CC967E05EE6}" type="presOf" srcId="{F9653009-F77C-4169-96A9-D8F936284BF2}" destId="{E6D52EDE-E05D-4E28-AC28-21E9D9910AF6}" srcOrd="0" destOrd="0" presId="urn:microsoft.com/office/officeart/2005/8/layout/cycle1"/>
    <dgm:cxn modelId="{96FC2E8A-4C39-4A2F-A1F1-E71C0EBC4D4B}" type="presParOf" srcId="{9E22871C-2F0B-42B1-8422-EC3EEC4D50D2}" destId="{A844142D-9588-46DF-B7FA-9E10EBE709B8}" srcOrd="0" destOrd="0" presId="urn:microsoft.com/office/officeart/2005/8/layout/cycle1"/>
    <dgm:cxn modelId="{ED528ABA-FE01-4EA8-A04D-11FBF4FAA3F8}" type="presParOf" srcId="{9E22871C-2F0B-42B1-8422-EC3EEC4D50D2}" destId="{E6D52EDE-E05D-4E28-AC28-21E9D9910AF6}" srcOrd="1" destOrd="0" presId="urn:microsoft.com/office/officeart/2005/8/layout/cycle1"/>
    <dgm:cxn modelId="{21A083C2-288D-441F-B7C9-7C69D2BA3615}" type="presParOf" srcId="{9E22871C-2F0B-42B1-8422-EC3EEC4D50D2}" destId="{0F376FFC-FEBE-4A03-BA7E-32601BB1C6DA}" srcOrd="2" destOrd="0" presId="urn:microsoft.com/office/officeart/2005/8/layout/cycle1"/>
    <dgm:cxn modelId="{B54B2BB3-7E9C-43D8-AF7B-EF4D8B3B4D9A}" type="presParOf" srcId="{9E22871C-2F0B-42B1-8422-EC3EEC4D50D2}" destId="{ABCAE581-1488-4D46-84FC-82F52C108B15}" srcOrd="3" destOrd="0" presId="urn:microsoft.com/office/officeart/2005/8/layout/cycle1"/>
    <dgm:cxn modelId="{88D502AD-B241-45C6-9D52-BD9FEF5DBD0C}" type="presParOf" srcId="{9E22871C-2F0B-42B1-8422-EC3EEC4D50D2}" destId="{DE79A75C-1079-46E3-94FB-4CB027D45E14}" srcOrd="4" destOrd="0" presId="urn:microsoft.com/office/officeart/2005/8/layout/cycle1"/>
    <dgm:cxn modelId="{938EA0DA-B6E7-4929-833E-1B01A6B9BCB4}" type="presParOf" srcId="{9E22871C-2F0B-42B1-8422-EC3EEC4D50D2}" destId="{1477A639-1B7A-45D2-A0F8-E01F61647F6B}" srcOrd="5" destOrd="0" presId="urn:microsoft.com/office/officeart/2005/8/layout/cycle1"/>
    <dgm:cxn modelId="{28AD2A6C-1799-42A0-8AE5-4FC4A396CDB6}" type="presParOf" srcId="{9E22871C-2F0B-42B1-8422-EC3EEC4D50D2}" destId="{087AD4B0-502D-4613-AC11-B20B71940A9F}" srcOrd="6" destOrd="0" presId="urn:microsoft.com/office/officeart/2005/8/layout/cycle1"/>
    <dgm:cxn modelId="{1E574F8D-35A5-43E2-B490-7397F6A9CA05}" type="presParOf" srcId="{9E22871C-2F0B-42B1-8422-EC3EEC4D50D2}" destId="{C5519044-D8AE-4F62-BED0-19C837E685D5}" srcOrd="7" destOrd="0" presId="urn:microsoft.com/office/officeart/2005/8/layout/cycle1"/>
    <dgm:cxn modelId="{BA203FE0-A922-43F5-90D7-D6D87F86F87B}" type="presParOf" srcId="{9E22871C-2F0B-42B1-8422-EC3EEC4D50D2}" destId="{1139E1EA-F92E-4A3F-9F47-BEEA34E670DB}" srcOrd="8" destOrd="0" presId="urn:microsoft.com/office/officeart/2005/8/layout/cycle1"/>
    <dgm:cxn modelId="{F35A933F-5930-45B8-97A3-F436E80AA786}" type="presParOf" srcId="{9E22871C-2F0B-42B1-8422-EC3EEC4D50D2}" destId="{166AF536-29E6-4610-8330-27EB1EAF2456}" srcOrd="9" destOrd="0" presId="urn:microsoft.com/office/officeart/2005/8/layout/cycle1"/>
    <dgm:cxn modelId="{6B863961-E8AD-44F8-BA46-BD210A4111B5}" type="presParOf" srcId="{9E22871C-2F0B-42B1-8422-EC3EEC4D50D2}" destId="{53A357C4-8446-4A27-BC93-E8BF994FEFB6}" srcOrd="10" destOrd="0" presId="urn:microsoft.com/office/officeart/2005/8/layout/cycle1"/>
    <dgm:cxn modelId="{D9A77C04-3267-476A-8E25-B1B7AAD8D0F1}" type="presParOf" srcId="{9E22871C-2F0B-42B1-8422-EC3EEC4D50D2}" destId="{C80B9DE2-EFDC-42EA-A2CE-0541C8EE52C4}" srcOrd="11" destOrd="0" presId="urn:microsoft.com/office/officeart/2005/8/layout/cycle1"/>
    <dgm:cxn modelId="{14A514F2-0622-4591-AFC5-94F17823A946}" type="presParOf" srcId="{9E22871C-2F0B-42B1-8422-EC3EEC4D50D2}" destId="{6FD430B4-9BD2-4896-A42E-47E9F62CF1E1}" srcOrd="12" destOrd="0" presId="urn:microsoft.com/office/officeart/2005/8/layout/cycle1"/>
    <dgm:cxn modelId="{52F660B2-F4AB-43E2-A6F8-7AD75007A365}" type="presParOf" srcId="{9E22871C-2F0B-42B1-8422-EC3EEC4D50D2}" destId="{92188790-0D8F-4F81-830A-3A9F847CDAA2}" srcOrd="13" destOrd="0" presId="urn:microsoft.com/office/officeart/2005/8/layout/cycle1"/>
    <dgm:cxn modelId="{C608C0C2-2C2D-4175-B50E-81182AF166A2}" type="presParOf" srcId="{9E22871C-2F0B-42B1-8422-EC3EEC4D50D2}" destId="{815FC1B9-B61E-4F6A-A833-661CCA54CCDD}" srcOrd="14" destOrd="0" presId="urn:microsoft.com/office/officeart/2005/8/layout/cycle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EC23CD-A3C1-48FA-BCC2-B862BCE3E8FA}"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0A1EFEE9-C6E4-4FD6-A141-8B5994C4191B}">
      <dgm:prSet/>
      <dgm:spPr/>
      <dgm:t>
        <a:bodyPr/>
        <a:lstStyle/>
        <a:p>
          <a:r>
            <a:rPr lang="en-GB"/>
            <a:t>Terms of employment </a:t>
          </a:r>
          <a:endParaRPr lang="en-US"/>
        </a:p>
      </dgm:t>
    </dgm:pt>
    <dgm:pt modelId="{36DCE61B-C4D6-4027-B7E5-3D468247948A}" type="parTrans" cxnId="{F88B336B-D8C3-4CBB-BAD6-368C3DCD2E4D}">
      <dgm:prSet/>
      <dgm:spPr/>
      <dgm:t>
        <a:bodyPr/>
        <a:lstStyle/>
        <a:p>
          <a:endParaRPr lang="en-US"/>
        </a:p>
      </dgm:t>
    </dgm:pt>
    <dgm:pt modelId="{41712D48-52EC-4138-8C57-514DD8F3C414}" type="sibTrans" cxnId="{F88B336B-D8C3-4CBB-BAD6-368C3DCD2E4D}">
      <dgm:prSet/>
      <dgm:spPr/>
      <dgm:t>
        <a:bodyPr/>
        <a:lstStyle/>
        <a:p>
          <a:endParaRPr lang="en-US"/>
        </a:p>
      </dgm:t>
    </dgm:pt>
    <dgm:pt modelId="{70B16D3D-056D-4CDD-B36B-D433961C5115}">
      <dgm:prSet/>
      <dgm:spPr/>
      <dgm:t>
        <a:bodyPr/>
        <a:lstStyle/>
        <a:p>
          <a:r>
            <a:rPr lang="en-GB"/>
            <a:t>Pay and benefits</a:t>
          </a:r>
          <a:endParaRPr lang="en-US"/>
        </a:p>
      </dgm:t>
    </dgm:pt>
    <dgm:pt modelId="{0741DE91-DA44-498F-8086-CB6B49F295A7}" type="parTrans" cxnId="{91FF489C-CBBC-4D00-B5A5-774476FA64FA}">
      <dgm:prSet/>
      <dgm:spPr/>
      <dgm:t>
        <a:bodyPr/>
        <a:lstStyle/>
        <a:p>
          <a:endParaRPr lang="en-US"/>
        </a:p>
      </dgm:t>
    </dgm:pt>
    <dgm:pt modelId="{F6F93EFC-2A71-4EE1-9A97-49757AB5ECD1}" type="sibTrans" cxnId="{91FF489C-CBBC-4D00-B5A5-774476FA64FA}">
      <dgm:prSet/>
      <dgm:spPr/>
      <dgm:t>
        <a:bodyPr/>
        <a:lstStyle/>
        <a:p>
          <a:endParaRPr lang="en-US"/>
        </a:p>
      </dgm:t>
    </dgm:pt>
    <dgm:pt modelId="{0F364D6A-0F51-4BBD-88F4-CCC3B9B8DCCE}">
      <dgm:prSet/>
      <dgm:spPr/>
      <dgm:t>
        <a:bodyPr/>
        <a:lstStyle/>
        <a:p>
          <a:r>
            <a:rPr lang="en-GB"/>
            <a:t>Health, safety and psychosocial wellbeing</a:t>
          </a:r>
          <a:endParaRPr lang="en-US"/>
        </a:p>
      </dgm:t>
    </dgm:pt>
    <dgm:pt modelId="{A30182E5-3701-424A-B7F5-BFC00C03E5B4}" type="parTrans" cxnId="{28AFC612-4575-4279-8959-DD7A162B7EC6}">
      <dgm:prSet/>
      <dgm:spPr/>
      <dgm:t>
        <a:bodyPr/>
        <a:lstStyle/>
        <a:p>
          <a:endParaRPr lang="en-US"/>
        </a:p>
      </dgm:t>
    </dgm:pt>
    <dgm:pt modelId="{829589DA-05A5-4F9C-A964-4998DFEE4217}" type="sibTrans" cxnId="{28AFC612-4575-4279-8959-DD7A162B7EC6}">
      <dgm:prSet/>
      <dgm:spPr/>
      <dgm:t>
        <a:bodyPr/>
        <a:lstStyle/>
        <a:p>
          <a:endParaRPr lang="en-US"/>
        </a:p>
      </dgm:t>
    </dgm:pt>
    <dgm:pt modelId="{A815D8B1-05B9-4F11-83B5-C1DBFE7131D2}">
      <dgm:prSet/>
      <dgm:spPr/>
      <dgm:t>
        <a:bodyPr/>
        <a:lstStyle/>
        <a:p>
          <a:r>
            <a:rPr lang="en-GB"/>
            <a:t>Job design and nature of work</a:t>
          </a:r>
          <a:endParaRPr lang="en-US"/>
        </a:p>
      </dgm:t>
    </dgm:pt>
    <dgm:pt modelId="{E5B4468A-582F-4D24-A6C9-60192944C4CB}" type="parTrans" cxnId="{EED1A552-92F1-45D1-B9AC-746FBD7710CE}">
      <dgm:prSet/>
      <dgm:spPr/>
      <dgm:t>
        <a:bodyPr/>
        <a:lstStyle/>
        <a:p>
          <a:endParaRPr lang="en-US"/>
        </a:p>
      </dgm:t>
    </dgm:pt>
    <dgm:pt modelId="{62D32416-D2F9-4AAC-B0C9-4F4000B5B131}" type="sibTrans" cxnId="{EED1A552-92F1-45D1-B9AC-746FBD7710CE}">
      <dgm:prSet/>
      <dgm:spPr/>
      <dgm:t>
        <a:bodyPr/>
        <a:lstStyle/>
        <a:p>
          <a:endParaRPr lang="en-US"/>
        </a:p>
      </dgm:t>
    </dgm:pt>
    <dgm:pt modelId="{DD387308-0468-4DA8-803C-5417F29F80A2}">
      <dgm:prSet/>
      <dgm:spPr/>
      <dgm:t>
        <a:bodyPr/>
        <a:lstStyle/>
        <a:p>
          <a:r>
            <a:rPr lang="en-GB"/>
            <a:t>Social support and cohesion</a:t>
          </a:r>
          <a:endParaRPr lang="en-US"/>
        </a:p>
      </dgm:t>
    </dgm:pt>
    <dgm:pt modelId="{2AEC60ED-7954-4469-9A72-5E2F833BA4D7}" type="parTrans" cxnId="{2FB8D8A0-FEBC-4DA0-A64F-1D6FD12C69DC}">
      <dgm:prSet/>
      <dgm:spPr/>
      <dgm:t>
        <a:bodyPr/>
        <a:lstStyle/>
        <a:p>
          <a:endParaRPr lang="en-US"/>
        </a:p>
      </dgm:t>
    </dgm:pt>
    <dgm:pt modelId="{35772B71-13D0-40DF-874D-F1C1C782C42C}" type="sibTrans" cxnId="{2FB8D8A0-FEBC-4DA0-A64F-1D6FD12C69DC}">
      <dgm:prSet/>
      <dgm:spPr/>
      <dgm:t>
        <a:bodyPr/>
        <a:lstStyle/>
        <a:p>
          <a:endParaRPr lang="en-US"/>
        </a:p>
      </dgm:t>
    </dgm:pt>
    <dgm:pt modelId="{E931DF4D-522B-4420-83C2-89B914469766}">
      <dgm:prSet/>
      <dgm:spPr/>
      <dgm:t>
        <a:bodyPr/>
        <a:lstStyle/>
        <a:p>
          <a:r>
            <a:rPr lang="en-GB"/>
            <a:t>Voice and Representation</a:t>
          </a:r>
          <a:endParaRPr lang="en-US"/>
        </a:p>
      </dgm:t>
    </dgm:pt>
    <dgm:pt modelId="{E64CD2A1-62EA-4C24-AECF-66402046E34B}" type="parTrans" cxnId="{D2D36947-36BB-4271-8737-6C885ACE0825}">
      <dgm:prSet/>
      <dgm:spPr/>
      <dgm:t>
        <a:bodyPr/>
        <a:lstStyle/>
        <a:p>
          <a:endParaRPr lang="en-US"/>
        </a:p>
      </dgm:t>
    </dgm:pt>
    <dgm:pt modelId="{482F6F9A-3DC6-4653-A4EC-38C83DB8B804}" type="sibTrans" cxnId="{D2D36947-36BB-4271-8737-6C885ACE0825}">
      <dgm:prSet/>
      <dgm:spPr/>
      <dgm:t>
        <a:bodyPr/>
        <a:lstStyle/>
        <a:p>
          <a:endParaRPr lang="en-US"/>
        </a:p>
      </dgm:t>
    </dgm:pt>
    <dgm:pt modelId="{9E50A773-F969-4D18-B636-5FE59E1F6336}">
      <dgm:prSet/>
      <dgm:spPr/>
      <dgm:t>
        <a:bodyPr/>
        <a:lstStyle/>
        <a:p>
          <a:r>
            <a:rPr lang="en-GB"/>
            <a:t>Work-life balance</a:t>
          </a:r>
          <a:endParaRPr lang="en-US"/>
        </a:p>
      </dgm:t>
    </dgm:pt>
    <dgm:pt modelId="{E990430D-4F48-4998-BDD6-38AD226108C3}" type="parTrans" cxnId="{2284DE03-658C-44AA-9138-3F67EB613EB3}">
      <dgm:prSet/>
      <dgm:spPr/>
      <dgm:t>
        <a:bodyPr/>
        <a:lstStyle/>
        <a:p>
          <a:endParaRPr lang="en-US"/>
        </a:p>
      </dgm:t>
    </dgm:pt>
    <dgm:pt modelId="{CED3B224-46CC-4538-9186-B5286B993221}" type="sibTrans" cxnId="{2284DE03-658C-44AA-9138-3F67EB613EB3}">
      <dgm:prSet/>
      <dgm:spPr/>
      <dgm:t>
        <a:bodyPr/>
        <a:lstStyle/>
        <a:p>
          <a:endParaRPr lang="en-US"/>
        </a:p>
      </dgm:t>
    </dgm:pt>
    <dgm:pt modelId="{A6E83A41-BA7E-43DE-A8F0-96D6929F21A3}" type="pres">
      <dgm:prSet presAssocID="{51EC23CD-A3C1-48FA-BCC2-B862BCE3E8FA}" presName="diagram" presStyleCnt="0">
        <dgm:presLayoutVars>
          <dgm:dir/>
          <dgm:resizeHandles val="exact"/>
        </dgm:presLayoutVars>
      </dgm:prSet>
      <dgm:spPr/>
    </dgm:pt>
    <dgm:pt modelId="{6227E756-EF30-4607-911B-4AECD9895C96}" type="pres">
      <dgm:prSet presAssocID="{0A1EFEE9-C6E4-4FD6-A141-8B5994C4191B}" presName="node" presStyleLbl="node1" presStyleIdx="0" presStyleCnt="7">
        <dgm:presLayoutVars>
          <dgm:bulletEnabled val="1"/>
        </dgm:presLayoutVars>
      </dgm:prSet>
      <dgm:spPr/>
    </dgm:pt>
    <dgm:pt modelId="{FF50268D-F8F6-410E-AE9F-72F8553B9CE6}" type="pres">
      <dgm:prSet presAssocID="{41712D48-52EC-4138-8C57-514DD8F3C414}" presName="sibTrans" presStyleCnt="0"/>
      <dgm:spPr/>
    </dgm:pt>
    <dgm:pt modelId="{3C30F1FA-1E58-48EE-A6AF-917CAE72DE9F}" type="pres">
      <dgm:prSet presAssocID="{70B16D3D-056D-4CDD-B36B-D433961C5115}" presName="node" presStyleLbl="node1" presStyleIdx="1" presStyleCnt="7">
        <dgm:presLayoutVars>
          <dgm:bulletEnabled val="1"/>
        </dgm:presLayoutVars>
      </dgm:prSet>
      <dgm:spPr/>
    </dgm:pt>
    <dgm:pt modelId="{D0180967-B0A9-4019-AFC8-745C29C7BD92}" type="pres">
      <dgm:prSet presAssocID="{F6F93EFC-2A71-4EE1-9A97-49757AB5ECD1}" presName="sibTrans" presStyleCnt="0"/>
      <dgm:spPr/>
    </dgm:pt>
    <dgm:pt modelId="{13F15D48-B07D-4045-8642-C09AC28908FA}" type="pres">
      <dgm:prSet presAssocID="{0F364D6A-0F51-4BBD-88F4-CCC3B9B8DCCE}" presName="node" presStyleLbl="node1" presStyleIdx="2" presStyleCnt="7">
        <dgm:presLayoutVars>
          <dgm:bulletEnabled val="1"/>
        </dgm:presLayoutVars>
      </dgm:prSet>
      <dgm:spPr/>
    </dgm:pt>
    <dgm:pt modelId="{13B0B648-5CFF-449C-871B-485F63973635}" type="pres">
      <dgm:prSet presAssocID="{829589DA-05A5-4F9C-A964-4998DFEE4217}" presName="sibTrans" presStyleCnt="0"/>
      <dgm:spPr/>
    </dgm:pt>
    <dgm:pt modelId="{0DC075A1-E94A-4DFA-8AF8-38E14A2836EA}" type="pres">
      <dgm:prSet presAssocID="{A815D8B1-05B9-4F11-83B5-C1DBFE7131D2}" presName="node" presStyleLbl="node1" presStyleIdx="3" presStyleCnt="7">
        <dgm:presLayoutVars>
          <dgm:bulletEnabled val="1"/>
        </dgm:presLayoutVars>
      </dgm:prSet>
      <dgm:spPr/>
    </dgm:pt>
    <dgm:pt modelId="{FA6F639E-E563-4B32-8251-DC596650627A}" type="pres">
      <dgm:prSet presAssocID="{62D32416-D2F9-4AAC-B0C9-4F4000B5B131}" presName="sibTrans" presStyleCnt="0"/>
      <dgm:spPr/>
    </dgm:pt>
    <dgm:pt modelId="{F4BEBF58-FADD-4C76-AA7B-B9B322570B3C}" type="pres">
      <dgm:prSet presAssocID="{DD387308-0468-4DA8-803C-5417F29F80A2}" presName="node" presStyleLbl="node1" presStyleIdx="4" presStyleCnt="7">
        <dgm:presLayoutVars>
          <dgm:bulletEnabled val="1"/>
        </dgm:presLayoutVars>
      </dgm:prSet>
      <dgm:spPr/>
    </dgm:pt>
    <dgm:pt modelId="{41151518-688E-45B0-B6D0-7E0E1DA5A225}" type="pres">
      <dgm:prSet presAssocID="{35772B71-13D0-40DF-874D-F1C1C782C42C}" presName="sibTrans" presStyleCnt="0"/>
      <dgm:spPr/>
    </dgm:pt>
    <dgm:pt modelId="{18509EE6-A810-46F6-B93D-AA2FE5BD5D7A}" type="pres">
      <dgm:prSet presAssocID="{E931DF4D-522B-4420-83C2-89B914469766}" presName="node" presStyleLbl="node1" presStyleIdx="5" presStyleCnt="7">
        <dgm:presLayoutVars>
          <dgm:bulletEnabled val="1"/>
        </dgm:presLayoutVars>
      </dgm:prSet>
      <dgm:spPr/>
    </dgm:pt>
    <dgm:pt modelId="{A757F310-6CD3-4D1C-A175-36D9BEC16EBD}" type="pres">
      <dgm:prSet presAssocID="{482F6F9A-3DC6-4653-A4EC-38C83DB8B804}" presName="sibTrans" presStyleCnt="0"/>
      <dgm:spPr/>
    </dgm:pt>
    <dgm:pt modelId="{2AA33DFC-E0B1-4003-B8B9-DD985730F739}" type="pres">
      <dgm:prSet presAssocID="{9E50A773-F969-4D18-B636-5FE59E1F6336}" presName="node" presStyleLbl="node1" presStyleIdx="6" presStyleCnt="7">
        <dgm:presLayoutVars>
          <dgm:bulletEnabled val="1"/>
        </dgm:presLayoutVars>
      </dgm:prSet>
      <dgm:spPr/>
    </dgm:pt>
  </dgm:ptLst>
  <dgm:cxnLst>
    <dgm:cxn modelId="{2284DE03-658C-44AA-9138-3F67EB613EB3}" srcId="{51EC23CD-A3C1-48FA-BCC2-B862BCE3E8FA}" destId="{9E50A773-F969-4D18-B636-5FE59E1F6336}" srcOrd="6" destOrd="0" parTransId="{E990430D-4F48-4998-BDD6-38AD226108C3}" sibTransId="{CED3B224-46CC-4538-9186-B5286B993221}"/>
    <dgm:cxn modelId="{28AFC612-4575-4279-8959-DD7A162B7EC6}" srcId="{51EC23CD-A3C1-48FA-BCC2-B862BCE3E8FA}" destId="{0F364D6A-0F51-4BBD-88F4-CCC3B9B8DCCE}" srcOrd="2" destOrd="0" parTransId="{A30182E5-3701-424A-B7F5-BFC00C03E5B4}" sibTransId="{829589DA-05A5-4F9C-A964-4998DFEE4217}"/>
    <dgm:cxn modelId="{A78D6C1D-BFAF-4955-956B-DD244C4D7D7A}" type="presOf" srcId="{70B16D3D-056D-4CDD-B36B-D433961C5115}" destId="{3C30F1FA-1E58-48EE-A6AF-917CAE72DE9F}" srcOrd="0" destOrd="0" presId="urn:microsoft.com/office/officeart/2005/8/layout/default"/>
    <dgm:cxn modelId="{0BEF5F61-49F0-45B1-99E5-B3C7950DA596}" type="presOf" srcId="{E931DF4D-522B-4420-83C2-89B914469766}" destId="{18509EE6-A810-46F6-B93D-AA2FE5BD5D7A}" srcOrd="0" destOrd="0" presId="urn:microsoft.com/office/officeart/2005/8/layout/default"/>
    <dgm:cxn modelId="{D2D36947-36BB-4271-8737-6C885ACE0825}" srcId="{51EC23CD-A3C1-48FA-BCC2-B862BCE3E8FA}" destId="{E931DF4D-522B-4420-83C2-89B914469766}" srcOrd="5" destOrd="0" parTransId="{E64CD2A1-62EA-4C24-AECF-66402046E34B}" sibTransId="{482F6F9A-3DC6-4653-A4EC-38C83DB8B804}"/>
    <dgm:cxn modelId="{F88B336B-D8C3-4CBB-BAD6-368C3DCD2E4D}" srcId="{51EC23CD-A3C1-48FA-BCC2-B862BCE3E8FA}" destId="{0A1EFEE9-C6E4-4FD6-A141-8B5994C4191B}" srcOrd="0" destOrd="0" parTransId="{36DCE61B-C4D6-4027-B7E5-3D468247948A}" sibTransId="{41712D48-52EC-4138-8C57-514DD8F3C414}"/>
    <dgm:cxn modelId="{EED1A552-92F1-45D1-B9AC-746FBD7710CE}" srcId="{51EC23CD-A3C1-48FA-BCC2-B862BCE3E8FA}" destId="{A815D8B1-05B9-4F11-83B5-C1DBFE7131D2}" srcOrd="3" destOrd="0" parTransId="{E5B4468A-582F-4D24-A6C9-60192944C4CB}" sibTransId="{62D32416-D2F9-4AAC-B0C9-4F4000B5B131}"/>
    <dgm:cxn modelId="{91FF489C-CBBC-4D00-B5A5-774476FA64FA}" srcId="{51EC23CD-A3C1-48FA-BCC2-B862BCE3E8FA}" destId="{70B16D3D-056D-4CDD-B36B-D433961C5115}" srcOrd="1" destOrd="0" parTransId="{0741DE91-DA44-498F-8086-CB6B49F295A7}" sibTransId="{F6F93EFC-2A71-4EE1-9A97-49757AB5ECD1}"/>
    <dgm:cxn modelId="{2FB8D8A0-FEBC-4DA0-A64F-1D6FD12C69DC}" srcId="{51EC23CD-A3C1-48FA-BCC2-B862BCE3E8FA}" destId="{DD387308-0468-4DA8-803C-5417F29F80A2}" srcOrd="4" destOrd="0" parTransId="{2AEC60ED-7954-4469-9A72-5E2F833BA4D7}" sibTransId="{35772B71-13D0-40DF-874D-F1C1C782C42C}"/>
    <dgm:cxn modelId="{BF9E47AC-604B-41CA-9CA7-A3E7E2740EFF}" type="presOf" srcId="{0A1EFEE9-C6E4-4FD6-A141-8B5994C4191B}" destId="{6227E756-EF30-4607-911B-4AECD9895C96}" srcOrd="0" destOrd="0" presId="urn:microsoft.com/office/officeart/2005/8/layout/default"/>
    <dgm:cxn modelId="{91C098C2-54C4-4464-804E-CD123AE8B3DC}" type="presOf" srcId="{9E50A773-F969-4D18-B636-5FE59E1F6336}" destId="{2AA33DFC-E0B1-4003-B8B9-DD985730F739}" srcOrd="0" destOrd="0" presId="urn:microsoft.com/office/officeart/2005/8/layout/default"/>
    <dgm:cxn modelId="{B100E4C3-899B-4C24-B872-AE57370C4686}" type="presOf" srcId="{51EC23CD-A3C1-48FA-BCC2-B862BCE3E8FA}" destId="{A6E83A41-BA7E-43DE-A8F0-96D6929F21A3}" srcOrd="0" destOrd="0" presId="urn:microsoft.com/office/officeart/2005/8/layout/default"/>
    <dgm:cxn modelId="{AF00DBC5-4D7D-43B4-9913-D22E49BC5146}" type="presOf" srcId="{0F364D6A-0F51-4BBD-88F4-CCC3B9B8DCCE}" destId="{13F15D48-B07D-4045-8642-C09AC28908FA}" srcOrd="0" destOrd="0" presId="urn:microsoft.com/office/officeart/2005/8/layout/default"/>
    <dgm:cxn modelId="{0CA347D7-19C6-4DD3-8DBF-B12EE8628A6F}" type="presOf" srcId="{A815D8B1-05B9-4F11-83B5-C1DBFE7131D2}" destId="{0DC075A1-E94A-4DFA-8AF8-38E14A2836EA}" srcOrd="0" destOrd="0" presId="urn:microsoft.com/office/officeart/2005/8/layout/default"/>
    <dgm:cxn modelId="{FA6338FD-FC76-4C15-95B1-8B98B881EC26}" type="presOf" srcId="{DD387308-0468-4DA8-803C-5417F29F80A2}" destId="{F4BEBF58-FADD-4C76-AA7B-B9B322570B3C}" srcOrd="0" destOrd="0" presId="urn:microsoft.com/office/officeart/2005/8/layout/default"/>
    <dgm:cxn modelId="{625285BE-1D9D-4382-AB01-10F3ACC08711}" type="presParOf" srcId="{A6E83A41-BA7E-43DE-A8F0-96D6929F21A3}" destId="{6227E756-EF30-4607-911B-4AECD9895C96}" srcOrd="0" destOrd="0" presId="urn:microsoft.com/office/officeart/2005/8/layout/default"/>
    <dgm:cxn modelId="{48FEA7AE-B45D-4EF0-B7C2-143607E0DC84}" type="presParOf" srcId="{A6E83A41-BA7E-43DE-A8F0-96D6929F21A3}" destId="{FF50268D-F8F6-410E-AE9F-72F8553B9CE6}" srcOrd="1" destOrd="0" presId="urn:microsoft.com/office/officeart/2005/8/layout/default"/>
    <dgm:cxn modelId="{DA22E3CE-4FAF-491E-8725-080896084419}" type="presParOf" srcId="{A6E83A41-BA7E-43DE-A8F0-96D6929F21A3}" destId="{3C30F1FA-1E58-48EE-A6AF-917CAE72DE9F}" srcOrd="2" destOrd="0" presId="urn:microsoft.com/office/officeart/2005/8/layout/default"/>
    <dgm:cxn modelId="{F45B25CB-2169-44AA-AA8A-C0EC5DE3A194}" type="presParOf" srcId="{A6E83A41-BA7E-43DE-A8F0-96D6929F21A3}" destId="{D0180967-B0A9-4019-AFC8-745C29C7BD92}" srcOrd="3" destOrd="0" presId="urn:microsoft.com/office/officeart/2005/8/layout/default"/>
    <dgm:cxn modelId="{70F9A563-E110-4F5F-BD1D-C506FE004A75}" type="presParOf" srcId="{A6E83A41-BA7E-43DE-A8F0-96D6929F21A3}" destId="{13F15D48-B07D-4045-8642-C09AC28908FA}" srcOrd="4" destOrd="0" presId="urn:microsoft.com/office/officeart/2005/8/layout/default"/>
    <dgm:cxn modelId="{A3F9C5FB-894D-428D-9695-28DCD767AF26}" type="presParOf" srcId="{A6E83A41-BA7E-43DE-A8F0-96D6929F21A3}" destId="{13B0B648-5CFF-449C-871B-485F63973635}" srcOrd="5" destOrd="0" presId="urn:microsoft.com/office/officeart/2005/8/layout/default"/>
    <dgm:cxn modelId="{D61D4106-C24F-4CE0-B520-E0D34FCF7310}" type="presParOf" srcId="{A6E83A41-BA7E-43DE-A8F0-96D6929F21A3}" destId="{0DC075A1-E94A-4DFA-8AF8-38E14A2836EA}" srcOrd="6" destOrd="0" presId="urn:microsoft.com/office/officeart/2005/8/layout/default"/>
    <dgm:cxn modelId="{44EA93F8-86FA-49F8-867B-8DC38A85AFCB}" type="presParOf" srcId="{A6E83A41-BA7E-43DE-A8F0-96D6929F21A3}" destId="{FA6F639E-E563-4B32-8251-DC596650627A}" srcOrd="7" destOrd="0" presId="urn:microsoft.com/office/officeart/2005/8/layout/default"/>
    <dgm:cxn modelId="{A48C41DD-8067-418A-BB14-D816B50C67FD}" type="presParOf" srcId="{A6E83A41-BA7E-43DE-A8F0-96D6929F21A3}" destId="{F4BEBF58-FADD-4C76-AA7B-B9B322570B3C}" srcOrd="8" destOrd="0" presId="urn:microsoft.com/office/officeart/2005/8/layout/default"/>
    <dgm:cxn modelId="{43BF7FB4-C07C-4DDC-86A1-4C2736DEF757}" type="presParOf" srcId="{A6E83A41-BA7E-43DE-A8F0-96D6929F21A3}" destId="{41151518-688E-45B0-B6D0-7E0E1DA5A225}" srcOrd="9" destOrd="0" presId="urn:microsoft.com/office/officeart/2005/8/layout/default"/>
    <dgm:cxn modelId="{87371855-59AC-4DBB-9AA0-C733C761C450}" type="presParOf" srcId="{A6E83A41-BA7E-43DE-A8F0-96D6929F21A3}" destId="{18509EE6-A810-46F6-B93D-AA2FE5BD5D7A}" srcOrd="10" destOrd="0" presId="urn:microsoft.com/office/officeart/2005/8/layout/default"/>
    <dgm:cxn modelId="{CC515E20-35EB-45F5-90A3-403B1067400A}" type="presParOf" srcId="{A6E83A41-BA7E-43DE-A8F0-96D6929F21A3}" destId="{A757F310-6CD3-4D1C-A175-36D9BEC16EBD}" srcOrd="11" destOrd="0" presId="urn:microsoft.com/office/officeart/2005/8/layout/default"/>
    <dgm:cxn modelId="{9864BF6A-CA51-4000-BFDA-A8408226AEB7}" type="presParOf" srcId="{A6E83A41-BA7E-43DE-A8F0-96D6929F21A3}" destId="{2AA33DFC-E0B1-4003-B8B9-DD985730F739}"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EA1F4F-5151-45AA-8DE4-5CADFAE8DEA1}"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GB"/>
        </a:p>
      </dgm:t>
    </dgm:pt>
    <dgm:pt modelId="{3FFC3AEF-F644-47C9-BF3D-2DE425555550}">
      <dgm:prSet phldrT="[Text]" custT="1"/>
      <dgm:spPr/>
      <dgm:t>
        <a:bodyPr/>
        <a:lstStyle/>
        <a:p>
          <a:r>
            <a:rPr lang="en-GB" sz="2000"/>
            <a:t>Social connection/</a:t>
          </a:r>
        </a:p>
        <a:p>
          <a:r>
            <a:rPr lang="en-GB" sz="2000"/>
            <a:t>contribution</a:t>
          </a:r>
          <a:endParaRPr lang="en-GB" sz="2000" dirty="0"/>
        </a:p>
      </dgm:t>
    </dgm:pt>
    <dgm:pt modelId="{41232AB2-C76B-4AB8-8871-099926E19885}" type="parTrans" cxnId="{711E62E6-C6BC-4BFE-BC6A-2A6852428699}">
      <dgm:prSet/>
      <dgm:spPr/>
      <dgm:t>
        <a:bodyPr/>
        <a:lstStyle/>
        <a:p>
          <a:endParaRPr lang="en-GB"/>
        </a:p>
      </dgm:t>
    </dgm:pt>
    <dgm:pt modelId="{F467BD23-B797-482F-94BB-9DBD9798E32F}" type="sibTrans" cxnId="{711E62E6-C6BC-4BFE-BC6A-2A6852428699}">
      <dgm:prSet/>
      <dgm:spPr/>
      <dgm:t>
        <a:bodyPr/>
        <a:lstStyle/>
        <a:p>
          <a:endParaRPr lang="en-GB"/>
        </a:p>
      </dgm:t>
    </dgm:pt>
    <dgm:pt modelId="{62405535-6D9B-4E37-8DE9-E47F477A338E}">
      <dgm:prSet phldrT="[Text]" custT="1"/>
      <dgm:spPr/>
      <dgm:t>
        <a:bodyPr/>
        <a:lstStyle/>
        <a:p>
          <a:r>
            <a:rPr lang="en-GB" sz="2000"/>
            <a:t>Survival and power</a:t>
          </a:r>
          <a:endParaRPr lang="en-GB" sz="2000" dirty="0"/>
        </a:p>
      </dgm:t>
    </dgm:pt>
    <dgm:pt modelId="{13F0EF46-5662-442D-A7FA-C3F8C9F7E4AE}" type="parTrans" cxnId="{EC8CD2BC-3158-49E1-BEB4-A26DD72F4C44}">
      <dgm:prSet/>
      <dgm:spPr/>
      <dgm:t>
        <a:bodyPr/>
        <a:lstStyle/>
        <a:p>
          <a:endParaRPr lang="en-GB"/>
        </a:p>
      </dgm:t>
    </dgm:pt>
    <dgm:pt modelId="{87DF3E7C-5F2E-45C1-A8DD-632DF51CCD60}" type="sibTrans" cxnId="{EC8CD2BC-3158-49E1-BEB4-A26DD72F4C44}">
      <dgm:prSet/>
      <dgm:spPr/>
      <dgm:t>
        <a:bodyPr/>
        <a:lstStyle/>
        <a:p>
          <a:endParaRPr lang="en-GB"/>
        </a:p>
      </dgm:t>
    </dgm:pt>
    <dgm:pt modelId="{5A00D3A4-7EF0-42C1-9251-823A40D00F5C}">
      <dgm:prSet phldrT="[Text]" custT="1"/>
      <dgm:spPr/>
      <dgm:t>
        <a:bodyPr/>
        <a:lstStyle/>
        <a:p>
          <a:r>
            <a:rPr lang="en-GB" sz="2000"/>
            <a:t>Self-determination </a:t>
          </a:r>
          <a:endParaRPr lang="en-GB" sz="2000" dirty="0"/>
        </a:p>
      </dgm:t>
    </dgm:pt>
    <dgm:pt modelId="{D081D83F-B3D6-493C-A95C-7E6D1E1ADB29}" type="parTrans" cxnId="{0B68E0AA-E8F2-4FC7-AE58-4681EA497445}">
      <dgm:prSet/>
      <dgm:spPr/>
      <dgm:t>
        <a:bodyPr/>
        <a:lstStyle/>
        <a:p>
          <a:endParaRPr lang="en-GB"/>
        </a:p>
      </dgm:t>
    </dgm:pt>
    <dgm:pt modelId="{79865779-DF9E-49C0-9CD1-911997527961}" type="sibTrans" cxnId="{0B68E0AA-E8F2-4FC7-AE58-4681EA497445}">
      <dgm:prSet/>
      <dgm:spPr/>
      <dgm:t>
        <a:bodyPr/>
        <a:lstStyle/>
        <a:p>
          <a:endParaRPr lang="en-GB"/>
        </a:p>
      </dgm:t>
    </dgm:pt>
    <dgm:pt modelId="{D24E35F9-DA4C-49FB-95A3-15E227E9D93E}">
      <dgm:prSet phldrT="[Text]"/>
      <dgm:spPr/>
      <dgm:t>
        <a:bodyPr/>
        <a:lstStyle/>
        <a:p>
          <a:endParaRPr lang="en-GB" dirty="0"/>
        </a:p>
      </dgm:t>
    </dgm:pt>
    <dgm:pt modelId="{4BBA00C7-E262-4AD7-BAD8-5965721637BA}" type="sibTrans" cxnId="{40D83CE3-80DE-402E-AB32-DCED4B4B3DD1}">
      <dgm:prSet/>
      <dgm:spPr/>
      <dgm:t>
        <a:bodyPr/>
        <a:lstStyle/>
        <a:p>
          <a:endParaRPr lang="en-GB"/>
        </a:p>
      </dgm:t>
    </dgm:pt>
    <dgm:pt modelId="{91FB8203-6BFE-4467-BB9A-1624129048BE}" type="parTrans" cxnId="{40D83CE3-80DE-402E-AB32-DCED4B4B3DD1}">
      <dgm:prSet/>
      <dgm:spPr/>
      <dgm:t>
        <a:bodyPr/>
        <a:lstStyle/>
        <a:p>
          <a:endParaRPr lang="en-GB"/>
        </a:p>
      </dgm:t>
    </dgm:pt>
    <dgm:pt modelId="{7D6047E3-B7F6-4767-A55D-272CDD97AEE6}" type="pres">
      <dgm:prSet presAssocID="{48EA1F4F-5151-45AA-8DE4-5CADFAE8DEA1}" presName="Name0" presStyleCnt="0">
        <dgm:presLayoutVars>
          <dgm:chMax val="4"/>
          <dgm:resizeHandles val="exact"/>
        </dgm:presLayoutVars>
      </dgm:prSet>
      <dgm:spPr/>
    </dgm:pt>
    <dgm:pt modelId="{D60755AC-45AB-4495-A298-700A17DFC8DC}" type="pres">
      <dgm:prSet presAssocID="{48EA1F4F-5151-45AA-8DE4-5CADFAE8DEA1}" presName="ellipse" presStyleLbl="trBgShp" presStyleIdx="0" presStyleCnt="1" custLinFactNeighborX="17824" custLinFactNeighborY="40579"/>
      <dgm:spPr/>
    </dgm:pt>
    <dgm:pt modelId="{2148B91D-E1B5-4CF1-85BB-292834366161}" type="pres">
      <dgm:prSet presAssocID="{48EA1F4F-5151-45AA-8DE4-5CADFAE8DEA1}" presName="arrow1" presStyleLbl="fgShp" presStyleIdx="0" presStyleCnt="1"/>
      <dgm:spPr>
        <a:noFill/>
      </dgm:spPr>
    </dgm:pt>
    <dgm:pt modelId="{019D9321-B70E-442B-BF1C-E5154161376B}" type="pres">
      <dgm:prSet presAssocID="{48EA1F4F-5151-45AA-8DE4-5CADFAE8DEA1}" presName="rectangle" presStyleLbl="revTx" presStyleIdx="0" presStyleCnt="1">
        <dgm:presLayoutVars>
          <dgm:bulletEnabled val="1"/>
        </dgm:presLayoutVars>
      </dgm:prSet>
      <dgm:spPr/>
    </dgm:pt>
    <dgm:pt modelId="{ACE24068-7956-44F3-9220-F787C82E800B}" type="pres">
      <dgm:prSet presAssocID="{62405535-6D9B-4E37-8DE9-E47F477A338E}" presName="item1" presStyleLbl="node1" presStyleIdx="0" presStyleCnt="3" custScaleX="152051" custLinFactNeighborX="33804" custLinFactNeighborY="-6684">
        <dgm:presLayoutVars>
          <dgm:bulletEnabled val="1"/>
        </dgm:presLayoutVars>
      </dgm:prSet>
      <dgm:spPr/>
    </dgm:pt>
    <dgm:pt modelId="{2A775A81-5BE1-461D-AC66-ABDD65E41545}" type="pres">
      <dgm:prSet presAssocID="{5A00D3A4-7EF0-42C1-9251-823A40D00F5C}" presName="item2" presStyleLbl="node1" presStyleIdx="1" presStyleCnt="3" custScaleX="120880" custScaleY="91221" custLinFactNeighborX="-1352" custLinFactNeighborY="-29748">
        <dgm:presLayoutVars>
          <dgm:bulletEnabled val="1"/>
        </dgm:presLayoutVars>
      </dgm:prSet>
      <dgm:spPr/>
    </dgm:pt>
    <dgm:pt modelId="{2E31F583-7EB5-46DE-B014-037F20F2D1F3}" type="pres">
      <dgm:prSet presAssocID="{D24E35F9-DA4C-49FB-95A3-15E227E9D93E}" presName="item3" presStyleLbl="node1" presStyleIdx="2" presStyleCnt="3" custScaleX="156134" custLinFactX="10877" custLinFactNeighborX="100000" custLinFactNeighborY="4057">
        <dgm:presLayoutVars>
          <dgm:bulletEnabled val="1"/>
        </dgm:presLayoutVars>
      </dgm:prSet>
      <dgm:spPr/>
    </dgm:pt>
    <dgm:pt modelId="{DDF8F26F-BE4D-4E5E-93A9-3655AFB7ED41}" type="pres">
      <dgm:prSet presAssocID="{48EA1F4F-5151-45AA-8DE4-5CADFAE8DEA1}" presName="funnel" presStyleLbl="trAlignAcc1" presStyleIdx="0" presStyleCnt="1" custScaleX="130943" custScaleY="142857" custLinFactNeighborX="14777" custLinFactNeighborY="11045"/>
      <dgm:spPr>
        <a:noFill/>
      </dgm:spPr>
    </dgm:pt>
  </dgm:ptLst>
  <dgm:cxnLst>
    <dgm:cxn modelId="{47498491-CC30-47AD-ACA6-1C94EE00E852}" type="presOf" srcId="{62405535-6D9B-4E37-8DE9-E47F477A338E}" destId="{2A775A81-5BE1-461D-AC66-ABDD65E41545}" srcOrd="0" destOrd="0" presId="urn:microsoft.com/office/officeart/2005/8/layout/funnel1"/>
    <dgm:cxn modelId="{C8E8F399-C5D0-40D3-97BD-B9E69D4530D0}" type="presOf" srcId="{D24E35F9-DA4C-49FB-95A3-15E227E9D93E}" destId="{019D9321-B70E-442B-BF1C-E5154161376B}" srcOrd="0" destOrd="0" presId="urn:microsoft.com/office/officeart/2005/8/layout/funnel1"/>
    <dgm:cxn modelId="{0B68E0AA-E8F2-4FC7-AE58-4681EA497445}" srcId="{48EA1F4F-5151-45AA-8DE4-5CADFAE8DEA1}" destId="{5A00D3A4-7EF0-42C1-9251-823A40D00F5C}" srcOrd="2" destOrd="0" parTransId="{D081D83F-B3D6-493C-A95C-7E6D1E1ADB29}" sibTransId="{79865779-DF9E-49C0-9CD1-911997527961}"/>
    <dgm:cxn modelId="{6CD27AAD-8443-4B32-8096-9799C0F612C5}" type="presOf" srcId="{5A00D3A4-7EF0-42C1-9251-823A40D00F5C}" destId="{ACE24068-7956-44F3-9220-F787C82E800B}" srcOrd="0" destOrd="0" presId="urn:microsoft.com/office/officeart/2005/8/layout/funnel1"/>
    <dgm:cxn modelId="{EC8CD2BC-3158-49E1-BEB4-A26DD72F4C44}" srcId="{48EA1F4F-5151-45AA-8DE4-5CADFAE8DEA1}" destId="{62405535-6D9B-4E37-8DE9-E47F477A338E}" srcOrd="1" destOrd="0" parTransId="{13F0EF46-5662-442D-A7FA-C3F8C9F7E4AE}" sibTransId="{87DF3E7C-5F2E-45C1-A8DD-632DF51CCD60}"/>
    <dgm:cxn modelId="{F37E66BD-F68A-4577-B0E8-25B6D75B8FAE}" type="presOf" srcId="{48EA1F4F-5151-45AA-8DE4-5CADFAE8DEA1}" destId="{7D6047E3-B7F6-4767-A55D-272CDD97AEE6}" srcOrd="0" destOrd="0" presId="urn:microsoft.com/office/officeart/2005/8/layout/funnel1"/>
    <dgm:cxn modelId="{40D83CE3-80DE-402E-AB32-DCED4B4B3DD1}" srcId="{48EA1F4F-5151-45AA-8DE4-5CADFAE8DEA1}" destId="{D24E35F9-DA4C-49FB-95A3-15E227E9D93E}" srcOrd="3" destOrd="0" parTransId="{91FB8203-6BFE-4467-BB9A-1624129048BE}" sibTransId="{4BBA00C7-E262-4AD7-BAD8-5965721637BA}"/>
    <dgm:cxn modelId="{711E62E6-C6BC-4BFE-BC6A-2A6852428699}" srcId="{48EA1F4F-5151-45AA-8DE4-5CADFAE8DEA1}" destId="{3FFC3AEF-F644-47C9-BF3D-2DE425555550}" srcOrd="0" destOrd="0" parTransId="{41232AB2-C76B-4AB8-8871-099926E19885}" sibTransId="{F467BD23-B797-482F-94BB-9DBD9798E32F}"/>
    <dgm:cxn modelId="{E31508F7-DE67-46A2-ABBB-6D50CE71023F}" type="presOf" srcId="{3FFC3AEF-F644-47C9-BF3D-2DE425555550}" destId="{2E31F583-7EB5-46DE-B014-037F20F2D1F3}" srcOrd="0" destOrd="0" presId="urn:microsoft.com/office/officeart/2005/8/layout/funnel1"/>
    <dgm:cxn modelId="{A12B554B-16B5-40CD-B23B-013467AA9D5C}" type="presParOf" srcId="{7D6047E3-B7F6-4767-A55D-272CDD97AEE6}" destId="{D60755AC-45AB-4495-A298-700A17DFC8DC}" srcOrd="0" destOrd="0" presId="urn:microsoft.com/office/officeart/2005/8/layout/funnel1"/>
    <dgm:cxn modelId="{5DADACF1-E604-43EF-A92D-5EAEDE0B7EAC}" type="presParOf" srcId="{7D6047E3-B7F6-4767-A55D-272CDD97AEE6}" destId="{2148B91D-E1B5-4CF1-85BB-292834366161}" srcOrd="1" destOrd="0" presId="urn:microsoft.com/office/officeart/2005/8/layout/funnel1"/>
    <dgm:cxn modelId="{FEDFEB92-DA91-4EC1-9C87-8A1823906718}" type="presParOf" srcId="{7D6047E3-B7F6-4767-A55D-272CDD97AEE6}" destId="{019D9321-B70E-442B-BF1C-E5154161376B}" srcOrd="2" destOrd="0" presId="urn:microsoft.com/office/officeart/2005/8/layout/funnel1"/>
    <dgm:cxn modelId="{252DE39E-E450-4328-97CA-03A876EAEF6A}" type="presParOf" srcId="{7D6047E3-B7F6-4767-A55D-272CDD97AEE6}" destId="{ACE24068-7956-44F3-9220-F787C82E800B}" srcOrd="3" destOrd="0" presId="urn:microsoft.com/office/officeart/2005/8/layout/funnel1"/>
    <dgm:cxn modelId="{0A81427C-BCC7-4C85-AB9B-2F8C6C98E44A}" type="presParOf" srcId="{7D6047E3-B7F6-4767-A55D-272CDD97AEE6}" destId="{2A775A81-5BE1-461D-AC66-ABDD65E41545}" srcOrd="4" destOrd="0" presId="urn:microsoft.com/office/officeart/2005/8/layout/funnel1"/>
    <dgm:cxn modelId="{8772844E-C3C0-44AC-92A5-2148A51D0F50}" type="presParOf" srcId="{7D6047E3-B7F6-4767-A55D-272CDD97AEE6}" destId="{2E31F583-7EB5-46DE-B014-037F20F2D1F3}" srcOrd="5" destOrd="0" presId="urn:microsoft.com/office/officeart/2005/8/layout/funnel1"/>
    <dgm:cxn modelId="{6C8E33F2-E092-4E21-80E3-D020DC581E44}" type="presParOf" srcId="{7D6047E3-B7F6-4767-A55D-272CDD97AEE6}" destId="{DDF8F26F-BE4D-4E5E-93A9-3655AFB7ED4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F6FC269-B7A3-4248-8C02-7143B1D6F13B}"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379D4B39-ADCC-47E1-92A7-5E3218D10FA8}">
      <dgm:prSet phldrT="[Text]"/>
      <dgm:spPr/>
      <dgm:t>
        <a:bodyPr/>
        <a:lstStyle/>
        <a:p>
          <a:r>
            <a:rPr lang="en-US" dirty="0"/>
            <a:t>Decent Work</a:t>
          </a:r>
        </a:p>
      </dgm:t>
    </dgm:pt>
    <dgm:pt modelId="{A7393D4A-108F-4B4F-9F33-35C56692BF51}" type="parTrans" cxnId="{E858DA70-3931-4E7A-8FA5-8B2FA616FF38}">
      <dgm:prSet/>
      <dgm:spPr/>
      <dgm:t>
        <a:bodyPr/>
        <a:lstStyle/>
        <a:p>
          <a:endParaRPr lang="en-US"/>
        </a:p>
      </dgm:t>
    </dgm:pt>
    <dgm:pt modelId="{5C5CF728-6E3E-4809-A5B5-8988688E0F07}" type="sibTrans" cxnId="{E858DA70-3931-4E7A-8FA5-8B2FA616FF38}">
      <dgm:prSet/>
      <dgm:spPr/>
      <dgm:t>
        <a:bodyPr/>
        <a:lstStyle/>
        <a:p>
          <a:endParaRPr lang="en-US"/>
        </a:p>
      </dgm:t>
    </dgm:pt>
    <dgm:pt modelId="{5FF10554-9D4E-4A76-BDB7-4F8D2FCE4926}">
      <dgm:prSet phldrT="[Text]"/>
      <dgm:spPr/>
      <dgm:t>
        <a:bodyPr/>
        <a:lstStyle/>
        <a:p>
          <a:r>
            <a:rPr lang="en-US" dirty="0"/>
            <a:t>Decent Work with purpose and meaning</a:t>
          </a:r>
        </a:p>
      </dgm:t>
    </dgm:pt>
    <dgm:pt modelId="{1A79ADBE-FB31-4850-994C-1F76F57B2F0A}" type="parTrans" cxnId="{8AAB5103-24A1-4DFF-ACE1-CA18CCD9A1A7}">
      <dgm:prSet/>
      <dgm:spPr/>
      <dgm:t>
        <a:bodyPr/>
        <a:lstStyle/>
        <a:p>
          <a:endParaRPr lang="en-US"/>
        </a:p>
      </dgm:t>
    </dgm:pt>
    <dgm:pt modelId="{DF1723BE-E457-41E0-852A-10398B0EA5BE}" type="sibTrans" cxnId="{8AAB5103-24A1-4DFF-ACE1-CA18CCD9A1A7}">
      <dgm:prSet/>
      <dgm:spPr/>
      <dgm:t>
        <a:bodyPr/>
        <a:lstStyle/>
        <a:p>
          <a:endParaRPr lang="en-US"/>
        </a:p>
      </dgm:t>
    </dgm:pt>
    <dgm:pt modelId="{7DC66500-2EEC-45C2-B8D4-89D0073420E8}">
      <dgm:prSet phldrT="[Text]"/>
      <dgm:spPr/>
      <dgm:t>
        <a:bodyPr/>
        <a:lstStyle/>
        <a:p>
          <a:r>
            <a:rPr lang="en-US" dirty="0"/>
            <a:t>Precarious work</a:t>
          </a:r>
        </a:p>
      </dgm:t>
    </dgm:pt>
    <dgm:pt modelId="{D8239980-DFED-4236-872E-83386FDF8C16}" type="parTrans" cxnId="{A1C9D7A0-8F83-42B3-9DF9-E8B88A163AE1}">
      <dgm:prSet/>
      <dgm:spPr/>
      <dgm:t>
        <a:bodyPr/>
        <a:lstStyle/>
        <a:p>
          <a:endParaRPr lang="en-US"/>
        </a:p>
      </dgm:t>
    </dgm:pt>
    <dgm:pt modelId="{F98DAB08-38D2-4724-88ED-D835833A0E2F}" type="sibTrans" cxnId="{A1C9D7A0-8F83-42B3-9DF9-E8B88A163AE1}">
      <dgm:prSet/>
      <dgm:spPr/>
      <dgm:t>
        <a:bodyPr/>
        <a:lstStyle/>
        <a:p>
          <a:endParaRPr lang="en-US"/>
        </a:p>
      </dgm:t>
    </dgm:pt>
    <dgm:pt modelId="{6FD7D8DE-62CB-4CF1-9B7C-3814D25AFAE2}">
      <dgm:prSet phldrT="[Text]"/>
      <dgm:spPr/>
      <dgm:t>
        <a:bodyPr/>
        <a:lstStyle/>
        <a:p>
          <a:r>
            <a:rPr lang="en-US" dirty="0"/>
            <a:t>Unemployment</a:t>
          </a:r>
        </a:p>
      </dgm:t>
    </dgm:pt>
    <dgm:pt modelId="{C96CFCFA-13CC-4D28-80D7-17C488AFE248}" type="parTrans" cxnId="{FDA847DD-52F4-4AF0-B841-CF1108CD05A3}">
      <dgm:prSet/>
      <dgm:spPr/>
      <dgm:t>
        <a:bodyPr/>
        <a:lstStyle/>
        <a:p>
          <a:endParaRPr lang="en-US"/>
        </a:p>
      </dgm:t>
    </dgm:pt>
    <dgm:pt modelId="{1D9DF238-59C1-4928-AEE5-1A08CD22C884}" type="sibTrans" cxnId="{FDA847DD-52F4-4AF0-B841-CF1108CD05A3}">
      <dgm:prSet/>
      <dgm:spPr/>
      <dgm:t>
        <a:bodyPr/>
        <a:lstStyle/>
        <a:p>
          <a:endParaRPr lang="en-US"/>
        </a:p>
      </dgm:t>
    </dgm:pt>
    <dgm:pt modelId="{81621538-0EA0-4AD5-9141-DDFB6051AFA8}">
      <dgm:prSet phldrT="[Text]"/>
      <dgm:spPr/>
      <dgm:t>
        <a:bodyPr/>
        <a:lstStyle/>
        <a:p>
          <a:r>
            <a:rPr lang="en-US" dirty="0"/>
            <a:t>Underemployment</a:t>
          </a:r>
        </a:p>
      </dgm:t>
    </dgm:pt>
    <dgm:pt modelId="{C2ECBB07-28D9-4AC8-8EED-76E96D77C2A6}" type="parTrans" cxnId="{E2B243A0-835D-4096-A80F-DA06E8A9B924}">
      <dgm:prSet/>
      <dgm:spPr/>
      <dgm:t>
        <a:bodyPr/>
        <a:lstStyle/>
        <a:p>
          <a:endParaRPr lang="en-US"/>
        </a:p>
      </dgm:t>
    </dgm:pt>
    <dgm:pt modelId="{1CE273A0-FE91-4C24-9799-0ED61444AF12}" type="sibTrans" cxnId="{E2B243A0-835D-4096-A80F-DA06E8A9B924}">
      <dgm:prSet/>
      <dgm:spPr/>
      <dgm:t>
        <a:bodyPr/>
        <a:lstStyle/>
        <a:p>
          <a:endParaRPr lang="en-US"/>
        </a:p>
      </dgm:t>
    </dgm:pt>
    <dgm:pt modelId="{239677F5-1B8B-4352-AC7D-5CDA5AFC8526}" type="pres">
      <dgm:prSet presAssocID="{2F6FC269-B7A3-4248-8C02-7143B1D6F13B}" presName="Name0" presStyleCnt="0">
        <dgm:presLayoutVars>
          <dgm:dir/>
          <dgm:resizeHandles val="exact"/>
        </dgm:presLayoutVars>
      </dgm:prSet>
      <dgm:spPr/>
    </dgm:pt>
    <dgm:pt modelId="{83A2CA27-6F8D-49B9-8AF9-A0A0FAAC6BEC}" type="pres">
      <dgm:prSet presAssocID="{2F6FC269-B7A3-4248-8C02-7143B1D6F13B}" presName="cycle" presStyleCnt="0"/>
      <dgm:spPr/>
    </dgm:pt>
    <dgm:pt modelId="{4D086D71-1C9B-4AEB-AFB5-52699C00A396}" type="pres">
      <dgm:prSet presAssocID="{379D4B39-ADCC-47E1-92A7-5E3218D10FA8}" presName="nodeFirstNode" presStyleLbl="node1" presStyleIdx="0" presStyleCnt="5">
        <dgm:presLayoutVars>
          <dgm:bulletEnabled val="1"/>
        </dgm:presLayoutVars>
      </dgm:prSet>
      <dgm:spPr/>
    </dgm:pt>
    <dgm:pt modelId="{A2A9C214-4BA5-4F3E-BD61-A06BC8B63F94}" type="pres">
      <dgm:prSet presAssocID="{5C5CF728-6E3E-4809-A5B5-8988688E0F07}" presName="sibTransFirstNode" presStyleLbl="bgShp" presStyleIdx="0" presStyleCnt="1"/>
      <dgm:spPr/>
    </dgm:pt>
    <dgm:pt modelId="{B2439A60-81B7-4B63-B9BD-A9F761C5CED4}" type="pres">
      <dgm:prSet presAssocID="{5FF10554-9D4E-4A76-BDB7-4F8D2FCE4926}" presName="nodeFollowingNodes" presStyleLbl="node1" presStyleIdx="1" presStyleCnt="5">
        <dgm:presLayoutVars>
          <dgm:bulletEnabled val="1"/>
        </dgm:presLayoutVars>
      </dgm:prSet>
      <dgm:spPr/>
    </dgm:pt>
    <dgm:pt modelId="{ADAA54EA-0296-4DE0-AB73-0A8BE11A4177}" type="pres">
      <dgm:prSet presAssocID="{7DC66500-2EEC-45C2-B8D4-89D0073420E8}" presName="nodeFollowingNodes" presStyleLbl="node1" presStyleIdx="2" presStyleCnt="5">
        <dgm:presLayoutVars>
          <dgm:bulletEnabled val="1"/>
        </dgm:presLayoutVars>
      </dgm:prSet>
      <dgm:spPr/>
    </dgm:pt>
    <dgm:pt modelId="{B663D8C5-41D9-4597-8E4A-CAC3DD4ED77F}" type="pres">
      <dgm:prSet presAssocID="{6FD7D8DE-62CB-4CF1-9B7C-3814D25AFAE2}" presName="nodeFollowingNodes" presStyleLbl="node1" presStyleIdx="3" presStyleCnt="5">
        <dgm:presLayoutVars>
          <dgm:bulletEnabled val="1"/>
        </dgm:presLayoutVars>
      </dgm:prSet>
      <dgm:spPr/>
    </dgm:pt>
    <dgm:pt modelId="{37B1852C-592D-456C-BDCD-DC869507705B}" type="pres">
      <dgm:prSet presAssocID="{81621538-0EA0-4AD5-9141-DDFB6051AFA8}" presName="nodeFollowingNodes" presStyleLbl="node1" presStyleIdx="4" presStyleCnt="5">
        <dgm:presLayoutVars>
          <dgm:bulletEnabled val="1"/>
        </dgm:presLayoutVars>
      </dgm:prSet>
      <dgm:spPr/>
    </dgm:pt>
  </dgm:ptLst>
  <dgm:cxnLst>
    <dgm:cxn modelId="{8AAB5103-24A1-4DFF-ACE1-CA18CCD9A1A7}" srcId="{2F6FC269-B7A3-4248-8C02-7143B1D6F13B}" destId="{5FF10554-9D4E-4A76-BDB7-4F8D2FCE4926}" srcOrd="1" destOrd="0" parTransId="{1A79ADBE-FB31-4850-994C-1F76F57B2F0A}" sibTransId="{DF1723BE-E457-41E0-852A-10398B0EA5BE}"/>
    <dgm:cxn modelId="{D15A9065-17E5-4F13-96D6-AADE2269688F}" type="presOf" srcId="{5C5CF728-6E3E-4809-A5B5-8988688E0F07}" destId="{A2A9C214-4BA5-4F3E-BD61-A06BC8B63F94}" srcOrd="0" destOrd="0" presId="urn:microsoft.com/office/officeart/2005/8/layout/cycle3"/>
    <dgm:cxn modelId="{7506DD65-6EA4-4921-B62B-E56CC1131AE0}" type="presOf" srcId="{7DC66500-2EEC-45C2-B8D4-89D0073420E8}" destId="{ADAA54EA-0296-4DE0-AB73-0A8BE11A4177}" srcOrd="0" destOrd="0" presId="urn:microsoft.com/office/officeart/2005/8/layout/cycle3"/>
    <dgm:cxn modelId="{670A834B-4E54-4327-A585-495DB214B6AE}" type="presOf" srcId="{5FF10554-9D4E-4A76-BDB7-4F8D2FCE4926}" destId="{B2439A60-81B7-4B63-B9BD-A9F761C5CED4}" srcOrd="0" destOrd="0" presId="urn:microsoft.com/office/officeart/2005/8/layout/cycle3"/>
    <dgm:cxn modelId="{E858DA70-3931-4E7A-8FA5-8B2FA616FF38}" srcId="{2F6FC269-B7A3-4248-8C02-7143B1D6F13B}" destId="{379D4B39-ADCC-47E1-92A7-5E3218D10FA8}" srcOrd="0" destOrd="0" parTransId="{A7393D4A-108F-4B4F-9F33-35C56692BF51}" sibTransId="{5C5CF728-6E3E-4809-A5B5-8988688E0F07}"/>
    <dgm:cxn modelId="{E2B243A0-835D-4096-A80F-DA06E8A9B924}" srcId="{2F6FC269-B7A3-4248-8C02-7143B1D6F13B}" destId="{81621538-0EA0-4AD5-9141-DDFB6051AFA8}" srcOrd="4" destOrd="0" parTransId="{C2ECBB07-28D9-4AC8-8EED-76E96D77C2A6}" sibTransId="{1CE273A0-FE91-4C24-9799-0ED61444AF12}"/>
    <dgm:cxn modelId="{A1C9D7A0-8F83-42B3-9DF9-E8B88A163AE1}" srcId="{2F6FC269-B7A3-4248-8C02-7143B1D6F13B}" destId="{7DC66500-2EEC-45C2-B8D4-89D0073420E8}" srcOrd="2" destOrd="0" parTransId="{D8239980-DFED-4236-872E-83386FDF8C16}" sibTransId="{F98DAB08-38D2-4724-88ED-D835833A0E2F}"/>
    <dgm:cxn modelId="{5E459AAD-C136-42A3-83B1-73232AFD593E}" type="presOf" srcId="{2F6FC269-B7A3-4248-8C02-7143B1D6F13B}" destId="{239677F5-1B8B-4352-AC7D-5CDA5AFC8526}" srcOrd="0" destOrd="0" presId="urn:microsoft.com/office/officeart/2005/8/layout/cycle3"/>
    <dgm:cxn modelId="{A54B55C0-B0C7-4A24-B792-CB5C035226EC}" type="presOf" srcId="{81621538-0EA0-4AD5-9141-DDFB6051AFA8}" destId="{37B1852C-592D-456C-BDCD-DC869507705B}" srcOrd="0" destOrd="0" presId="urn:microsoft.com/office/officeart/2005/8/layout/cycle3"/>
    <dgm:cxn modelId="{79E473C4-177E-4FBB-B550-5336D166AFCC}" type="presOf" srcId="{379D4B39-ADCC-47E1-92A7-5E3218D10FA8}" destId="{4D086D71-1C9B-4AEB-AFB5-52699C00A396}" srcOrd="0" destOrd="0" presId="urn:microsoft.com/office/officeart/2005/8/layout/cycle3"/>
    <dgm:cxn modelId="{FDA847DD-52F4-4AF0-B841-CF1108CD05A3}" srcId="{2F6FC269-B7A3-4248-8C02-7143B1D6F13B}" destId="{6FD7D8DE-62CB-4CF1-9B7C-3814D25AFAE2}" srcOrd="3" destOrd="0" parTransId="{C96CFCFA-13CC-4D28-80D7-17C488AFE248}" sibTransId="{1D9DF238-59C1-4928-AEE5-1A08CD22C884}"/>
    <dgm:cxn modelId="{FED02AE0-FDEC-43ED-B2E6-5DF417D7EF3F}" type="presOf" srcId="{6FD7D8DE-62CB-4CF1-9B7C-3814D25AFAE2}" destId="{B663D8C5-41D9-4597-8E4A-CAC3DD4ED77F}" srcOrd="0" destOrd="0" presId="urn:microsoft.com/office/officeart/2005/8/layout/cycle3"/>
    <dgm:cxn modelId="{AA9EFDA1-3771-4856-9CDF-0C214BC3AA2A}" type="presParOf" srcId="{239677F5-1B8B-4352-AC7D-5CDA5AFC8526}" destId="{83A2CA27-6F8D-49B9-8AF9-A0A0FAAC6BEC}" srcOrd="0" destOrd="0" presId="urn:microsoft.com/office/officeart/2005/8/layout/cycle3"/>
    <dgm:cxn modelId="{07E9D004-3D34-46E6-B1C7-130DFE0F1717}" type="presParOf" srcId="{83A2CA27-6F8D-49B9-8AF9-A0A0FAAC6BEC}" destId="{4D086D71-1C9B-4AEB-AFB5-52699C00A396}" srcOrd="0" destOrd="0" presId="urn:microsoft.com/office/officeart/2005/8/layout/cycle3"/>
    <dgm:cxn modelId="{9B665FFA-7270-476E-9400-491B59CDF288}" type="presParOf" srcId="{83A2CA27-6F8D-49B9-8AF9-A0A0FAAC6BEC}" destId="{A2A9C214-4BA5-4F3E-BD61-A06BC8B63F94}" srcOrd="1" destOrd="0" presId="urn:microsoft.com/office/officeart/2005/8/layout/cycle3"/>
    <dgm:cxn modelId="{0918DF7E-FDCD-4B4E-91B7-02D73B366154}" type="presParOf" srcId="{83A2CA27-6F8D-49B9-8AF9-A0A0FAAC6BEC}" destId="{B2439A60-81B7-4B63-B9BD-A9F761C5CED4}" srcOrd="2" destOrd="0" presId="urn:microsoft.com/office/officeart/2005/8/layout/cycle3"/>
    <dgm:cxn modelId="{42916982-2F0E-4BA5-BF71-8490E7289F2B}" type="presParOf" srcId="{83A2CA27-6F8D-49B9-8AF9-A0A0FAAC6BEC}" destId="{ADAA54EA-0296-4DE0-AB73-0A8BE11A4177}" srcOrd="3" destOrd="0" presId="urn:microsoft.com/office/officeart/2005/8/layout/cycle3"/>
    <dgm:cxn modelId="{49628A5B-91C9-488F-B9E1-B6A4FD6ED55F}" type="presParOf" srcId="{83A2CA27-6F8D-49B9-8AF9-A0A0FAAC6BEC}" destId="{B663D8C5-41D9-4597-8E4A-CAC3DD4ED77F}" srcOrd="4" destOrd="0" presId="urn:microsoft.com/office/officeart/2005/8/layout/cycle3"/>
    <dgm:cxn modelId="{59C68B4D-C257-4851-BC4C-18EE342C0BBD}" type="presParOf" srcId="{83A2CA27-6F8D-49B9-8AF9-A0A0FAAC6BEC}" destId="{37B1852C-592D-456C-BDCD-DC869507705B}"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A5D22E1-C060-4CD2-A30D-94F19C66C5D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FCD0B3B-F270-4382-8D98-8E49C24EAECC}">
      <dgm:prSet/>
      <dgm:spPr/>
      <dgm:t>
        <a:bodyPr/>
        <a:lstStyle/>
        <a:p>
          <a:r>
            <a:rPr lang="en-GB"/>
            <a:t>Earning enough to get by</a:t>
          </a:r>
          <a:endParaRPr lang="en-US"/>
        </a:p>
      </dgm:t>
    </dgm:pt>
    <dgm:pt modelId="{D98DA6DC-11BB-4C7D-A12F-3DC475012749}" type="parTrans" cxnId="{45FCBF7E-7647-46CF-84B2-B01EAE529D9C}">
      <dgm:prSet/>
      <dgm:spPr/>
      <dgm:t>
        <a:bodyPr/>
        <a:lstStyle/>
        <a:p>
          <a:endParaRPr lang="en-US"/>
        </a:p>
      </dgm:t>
    </dgm:pt>
    <dgm:pt modelId="{78DF91B0-B407-469B-9B43-19EA91018D8B}" type="sibTrans" cxnId="{45FCBF7E-7647-46CF-84B2-B01EAE529D9C}">
      <dgm:prSet/>
      <dgm:spPr/>
      <dgm:t>
        <a:bodyPr/>
        <a:lstStyle/>
        <a:p>
          <a:endParaRPr lang="en-US"/>
        </a:p>
      </dgm:t>
    </dgm:pt>
    <dgm:pt modelId="{BFDF5238-E4B8-4C1D-8B94-F48E35DB20AD}">
      <dgm:prSet/>
      <dgm:spPr/>
      <dgm:t>
        <a:bodyPr/>
        <a:lstStyle/>
        <a:p>
          <a:r>
            <a:rPr lang="en-GB"/>
            <a:t>Happiness/satisfaction</a:t>
          </a:r>
          <a:endParaRPr lang="en-US"/>
        </a:p>
      </dgm:t>
    </dgm:pt>
    <dgm:pt modelId="{9174D58E-3838-4C1A-856D-F89344B7AB3A}" type="parTrans" cxnId="{69EBA810-B402-4996-BD3F-B1CE49D38273}">
      <dgm:prSet/>
      <dgm:spPr/>
      <dgm:t>
        <a:bodyPr/>
        <a:lstStyle/>
        <a:p>
          <a:endParaRPr lang="en-US"/>
        </a:p>
      </dgm:t>
    </dgm:pt>
    <dgm:pt modelId="{B5C2EB94-6E28-457D-9A3B-7C38A1609A9E}" type="sibTrans" cxnId="{69EBA810-B402-4996-BD3F-B1CE49D38273}">
      <dgm:prSet/>
      <dgm:spPr/>
      <dgm:t>
        <a:bodyPr/>
        <a:lstStyle/>
        <a:p>
          <a:endParaRPr lang="en-US"/>
        </a:p>
      </dgm:t>
    </dgm:pt>
    <dgm:pt modelId="{E224555B-7DF5-4C8E-9CB1-68E32E36AD64}">
      <dgm:prSet/>
      <dgm:spPr/>
      <dgm:t>
        <a:bodyPr/>
        <a:lstStyle/>
        <a:p>
          <a:r>
            <a:rPr lang="en-GB"/>
            <a:t>Dignity/being valued</a:t>
          </a:r>
          <a:endParaRPr lang="en-US"/>
        </a:p>
      </dgm:t>
    </dgm:pt>
    <dgm:pt modelId="{DC3B3765-C36E-45C7-AC1F-FAA370DE9A87}" type="parTrans" cxnId="{37613B79-C95C-437B-9182-551CCDE5D9FF}">
      <dgm:prSet/>
      <dgm:spPr/>
      <dgm:t>
        <a:bodyPr/>
        <a:lstStyle/>
        <a:p>
          <a:endParaRPr lang="en-US"/>
        </a:p>
      </dgm:t>
    </dgm:pt>
    <dgm:pt modelId="{CF3CEBF4-7217-4A70-A8F5-B40B1EE5F6F0}" type="sibTrans" cxnId="{37613B79-C95C-437B-9182-551CCDE5D9FF}">
      <dgm:prSet/>
      <dgm:spPr/>
      <dgm:t>
        <a:bodyPr/>
        <a:lstStyle/>
        <a:p>
          <a:endParaRPr lang="en-US"/>
        </a:p>
      </dgm:t>
    </dgm:pt>
    <dgm:pt modelId="{FD65B7C4-84F1-4E0F-B4BB-5B62AB887245}">
      <dgm:prSet/>
      <dgm:spPr/>
      <dgm:t>
        <a:bodyPr/>
        <a:lstStyle/>
        <a:p>
          <a:r>
            <a:rPr lang="en-GB"/>
            <a:t>Progression</a:t>
          </a:r>
          <a:endParaRPr lang="en-US"/>
        </a:p>
      </dgm:t>
    </dgm:pt>
    <dgm:pt modelId="{134A5024-0CA0-4DD0-8672-06916DD701BC}" type="parTrans" cxnId="{8A559AF3-CFC4-4B84-B459-B2C1B8395D73}">
      <dgm:prSet/>
      <dgm:spPr/>
      <dgm:t>
        <a:bodyPr/>
        <a:lstStyle/>
        <a:p>
          <a:endParaRPr lang="en-US"/>
        </a:p>
      </dgm:t>
    </dgm:pt>
    <dgm:pt modelId="{E4AC351A-563B-471F-A4C3-4CDB488737C5}" type="sibTrans" cxnId="{8A559AF3-CFC4-4B84-B459-B2C1B8395D73}">
      <dgm:prSet/>
      <dgm:spPr/>
      <dgm:t>
        <a:bodyPr/>
        <a:lstStyle/>
        <a:p>
          <a:endParaRPr lang="en-US"/>
        </a:p>
      </dgm:t>
    </dgm:pt>
    <dgm:pt modelId="{BEEBCFE1-2C0B-4252-B37D-F3883D7D7BA6}">
      <dgm:prSet/>
      <dgm:spPr/>
      <dgm:t>
        <a:bodyPr/>
        <a:lstStyle/>
        <a:p>
          <a:r>
            <a:rPr lang="en-GB"/>
            <a:t>Having rights and protection</a:t>
          </a:r>
          <a:endParaRPr lang="en-US"/>
        </a:p>
      </dgm:t>
    </dgm:pt>
    <dgm:pt modelId="{7C61738E-DD4F-4CF8-8562-54347922F3F5}" type="parTrans" cxnId="{291926FD-BB35-48C8-8B0D-AB3B5228AD88}">
      <dgm:prSet/>
      <dgm:spPr/>
      <dgm:t>
        <a:bodyPr/>
        <a:lstStyle/>
        <a:p>
          <a:endParaRPr lang="en-US"/>
        </a:p>
      </dgm:t>
    </dgm:pt>
    <dgm:pt modelId="{2DD89E37-D19C-4266-9188-B61158CCB763}" type="sibTrans" cxnId="{291926FD-BB35-48C8-8B0D-AB3B5228AD88}">
      <dgm:prSet/>
      <dgm:spPr/>
      <dgm:t>
        <a:bodyPr/>
        <a:lstStyle/>
        <a:p>
          <a:endParaRPr lang="en-US"/>
        </a:p>
      </dgm:t>
    </dgm:pt>
    <dgm:pt modelId="{7C3F7BBC-FAE7-49B2-B495-9C6EE3B90429}">
      <dgm:prSet/>
      <dgm:spPr/>
      <dgm:t>
        <a:bodyPr/>
        <a:lstStyle/>
        <a:p>
          <a:r>
            <a:rPr lang="en-GB" dirty="0"/>
            <a:t>Subjective vs objective definitions</a:t>
          </a:r>
          <a:endParaRPr lang="en-US" dirty="0"/>
        </a:p>
      </dgm:t>
    </dgm:pt>
    <dgm:pt modelId="{4DC8CC5C-89C6-4878-8F44-BC54D7166255}" type="parTrans" cxnId="{013C637D-61C5-498B-A777-A40183F2D68D}">
      <dgm:prSet/>
      <dgm:spPr/>
      <dgm:t>
        <a:bodyPr/>
        <a:lstStyle/>
        <a:p>
          <a:endParaRPr lang="en-US"/>
        </a:p>
      </dgm:t>
    </dgm:pt>
    <dgm:pt modelId="{FFB223AE-809B-43F6-9677-178AEA573837}" type="sibTrans" cxnId="{013C637D-61C5-498B-A777-A40183F2D68D}">
      <dgm:prSet/>
      <dgm:spPr/>
      <dgm:t>
        <a:bodyPr/>
        <a:lstStyle/>
        <a:p>
          <a:endParaRPr lang="en-US"/>
        </a:p>
      </dgm:t>
    </dgm:pt>
    <dgm:pt modelId="{85A63DA2-868A-4F2A-954B-77AB29981CB0}" type="pres">
      <dgm:prSet presAssocID="{1A5D22E1-C060-4CD2-A30D-94F19C66C5DF}" presName="root" presStyleCnt="0">
        <dgm:presLayoutVars>
          <dgm:dir/>
          <dgm:resizeHandles val="exact"/>
        </dgm:presLayoutVars>
      </dgm:prSet>
      <dgm:spPr/>
    </dgm:pt>
    <dgm:pt modelId="{5CD362C8-B251-434A-8C28-60CE7441B6CF}" type="pres">
      <dgm:prSet presAssocID="{1FCD0B3B-F270-4382-8D98-8E49C24EAECC}" presName="compNode" presStyleCnt="0"/>
      <dgm:spPr/>
    </dgm:pt>
    <dgm:pt modelId="{2AA5DB05-AFB3-4FA1-814A-05B98369638C}" type="pres">
      <dgm:prSet presAssocID="{1FCD0B3B-F270-4382-8D98-8E49C24EAECC}" presName="bgRect" presStyleLbl="bgShp" presStyleIdx="0" presStyleCnt="6"/>
      <dgm:spPr/>
    </dgm:pt>
    <dgm:pt modelId="{4DA12158-9AB4-4AF7-912C-76CCCEB02B30}" type="pres">
      <dgm:prSet presAssocID="{1FCD0B3B-F270-4382-8D98-8E49C24EAECC}"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4018CE65-7390-4D07-9C3B-2EA3A77BC361}" type="pres">
      <dgm:prSet presAssocID="{1FCD0B3B-F270-4382-8D98-8E49C24EAECC}" presName="spaceRect" presStyleCnt="0"/>
      <dgm:spPr/>
    </dgm:pt>
    <dgm:pt modelId="{59A17AB9-7499-4354-A4A3-2B3CD23E7A2D}" type="pres">
      <dgm:prSet presAssocID="{1FCD0B3B-F270-4382-8D98-8E49C24EAECC}" presName="parTx" presStyleLbl="revTx" presStyleIdx="0" presStyleCnt="6">
        <dgm:presLayoutVars>
          <dgm:chMax val="0"/>
          <dgm:chPref val="0"/>
        </dgm:presLayoutVars>
      </dgm:prSet>
      <dgm:spPr/>
    </dgm:pt>
    <dgm:pt modelId="{2DC7F2EE-4628-4C6B-87DF-92017EDC37FC}" type="pres">
      <dgm:prSet presAssocID="{78DF91B0-B407-469B-9B43-19EA91018D8B}" presName="sibTrans" presStyleCnt="0"/>
      <dgm:spPr/>
    </dgm:pt>
    <dgm:pt modelId="{A088EFAD-56B1-41C2-B57B-775A91D21CB4}" type="pres">
      <dgm:prSet presAssocID="{BFDF5238-E4B8-4C1D-8B94-F48E35DB20AD}" presName="compNode" presStyleCnt="0"/>
      <dgm:spPr/>
    </dgm:pt>
    <dgm:pt modelId="{C58E7339-B08C-4A45-8EE3-60C4B064FF06}" type="pres">
      <dgm:prSet presAssocID="{BFDF5238-E4B8-4C1D-8B94-F48E35DB20AD}" presName="bgRect" presStyleLbl="bgShp" presStyleIdx="1" presStyleCnt="6"/>
      <dgm:spPr/>
    </dgm:pt>
    <dgm:pt modelId="{2C784044-8AF5-4043-BB62-0C1D78BA4771}" type="pres">
      <dgm:prSet presAssocID="{BFDF5238-E4B8-4C1D-8B94-F48E35DB20AD}"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miling Face with No Fill"/>
        </a:ext>
      </dgm:extLst>
    </dgm:pt>
    <dgm:pt modelId="{3B765F2A-0E00-4BDF-AA06-28AEEA58D1A6}" type="pres">
      <dgm:prSet presAssocID="{BFDF5238-E4B8-4C1D-8B94-F48E35DB20AD}" presName="spaceRect" presStyleCnt="0"/>
      <dgm:spPr/>
    </dgm:pt>
    <dgm:pt modelId="{61816DB6-C458-4718-90C6-E28CA6EE8FA9}" type="pres">
      <dgm:prSet presAssocID="{BFDF5238-E4B8-4C1D-8B94-F48E35DB20AD}" presName="parTx" presStyleLbl="revTx" presStyleIdx="1" presStyleCnt="6">
        <dgm:presLayoutVars>
          <dgm:chMax val="0"/>
          <dgm:chPref val="0"/>
        </dgm:presLayoutVars>
      </dgm:prSet>
      <dgm:spPr/>
    </dgm:pt>
    <dgm:pt modelId="{74F510BF-2732-4785-974D-19B8D39AF036}" type="pres">
      <dgm:prSet presAssocID="{B5C2EB94-6E28-457D-9A3B-7C38A1609A9E}" presName="sibTrans" presStyleCnt="0"/>
      <dgm:spPr/>
    </dgm:pt>
    <dgm:pt modelId="{92312FB0-562D-4229-87DC-76B7171B874D}" type="pres">
      <dgm:prSet presAssocID="{E224555B-7DF5-4C8E-9CB1-68E32E36AD64}" presName="compNode" presStyleCnt="0"/>
      <dgm:spPr/>
    </dgm:pt>
    <dgm:pt modelId="{3E8DF006-4596-47A8-8625-AED5BF16E19E}" type="pres">
      <dgm:prSet presAssocID="{E224555B-7DF5-4C8E-9CB1-68E32E36AD64}" presName="bgRect" presStyleLbl="bgShp" presStyleIdx="2" presStyleCnt="6"/>
      <dgm:spPr/>
    </dgm:pt>
    <dgm:pt modelId="{CFE7C170-4F20-47FB-8A5E-3EE719FBEF53}" type="pres">
      <dgm:prSet presAssocID="{E224555B-7DF5-4C8E-9CB1-68E32E36AD64}"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ye"/>
        </a:ext>
      </dgm:extLst>
    </dgm:pt>
    <dgm:pt modelId="{86E13871-3A48-4552-85EA-01BAF53FF298}" type="pres">
      <dgm:prSet presAssocID="{E224555B-7DF5-4C8E-9CB1-68E32E36AD64}" presName="spaceRect" presStyleCnt="0"/>
      <dgm:spPr/>
    </dgm:pt>
    <dgm:pt modelId="{0F5D66B0-37C2-48E1-A2BB-C0E3618F816A}" type="pres">
      <dgm:prSet presAssocID="{E224555B-7DF5-4C8E-9CB1-68E32E36AD64}" presName="parTx" presStyleLbl="revTx" presStyleIdx="2" presStyleCnt="6">
        <dgm:presLayoutVars>
          <dgm:chMax val="0"/>
          <dgm:chPref val="0"/>
        </dgm:presLayoutVars>
      </dgm:prSet>
      <dgm:spPr/>
    </dgm:pt>
    <dgm:pt modelId="{841B11B1-1CA4-4144-B759-CDCB1ED50B49}" type="pres">
      <dgm:prSet presAssocID="{CF3CEBF4-7217-4A70-A8F5-B40B1EE5F6F0}" presName="sibTrans" presStyleCnt="0"/>
      <dgm:spPr/>
    </dgm:pt>
    <dgm:pt modelId="{FEAA12B6-8A72-4EEF-AF35-8B482826DC52}" type="pres">
      <dgm:prSet presAssocID="{FD65B7C4-84F1-4E0F-B4BB-5B62AB887245}" presName="compNode" presStyleCnt="0"/>
      <dgm:spPr/>
    </dgm:pt>
    <dgm:pt modelId="{E8DBB962-6C8F-433D-A3D2-5E2FECEAE68B}" type="pres">
      <dgm:prSet presAssocID="{FD65B7C4-84F1-4E0F-B4BB-5B62AB887245}" presName="bgRect" presStyleLbl="bgShp" presStyleIdx="3" presStyleCnt="6"/>
      <dgm:spPr/>
    </dgm:pt>
    <dgm:pt modelId="{F8C83CE2-DE31-4541-BDB3-18CBDA526A76}" type="pres">
      <dgm:prSet presAssocID="{FD65B7C4-84F1-4E0F-B4BB-5B62AB887245}"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usiness Growth"/>
        </a:ext>
      </dgm:extLst>
    </dgm:pt>
    <dgm:pt modelId="{6234C4BF-FD58-46BD-9614-EB32143024A1}" type="pres">
      <dgm:prSet presAssocID="{FD65B7C4-84F1-4E0F-B4BB-5B62AB887245}" presName="spaceRect" presStyleCnt="0"/>
      <dgm:spPr/>
    </dgm:pt>
    <dgm:pt modelId="{BFBD4BB4-D492-48EF-9188-4FB3D52695A0}" type="pres">
      <dgm:prSet presAssocID="{FD65B7C4-84F1-4E0F-B4BB-5B62AB887245}" presName="parTx" presStyleLbl="revTx" presStyleIdx="3" presStyleCnt="6">
        <dgm:presLayoutVars>
          <dgm:chMax val="0"/>
          <dgm:chPref val="0"/>
        </dgm:presLayoutVars>
      </dgm:prSet>
      <dgm:spPr/>
    </dgm:pt>
    <dgm:pt modelId="{FA4348E1-256C-498C-8822-97ED743CAAF6}" type="pres">
      <dgm:prSet presAssocID="{E4AC351A-563B-471F-A4C3-4CDB488737C5}" presName="sibTrans" presStyleCnt="0"/>
      <dgm:spPr/>
    </dgm:pt>
    <dgm:pt modelId="{4E9868AD-1E46-417D-BCD2-9778AE524CBD}" type="pres">
      <dgm:prSet presAssocID="{BEEBCFE1-2C0B-4252-B37D-F3883D7D7BA6}" presName="compNode" presStyleCnt="0"/>
      <dgm:spPr/>
    </dgm:pt>
    <dgm:pt modelId="{1EE2E9BC-283E-4F7C-BAB9-8654C1E25940}" type="pres">
      <dgm:prSet presAssocID="{BEEBCFE1-2C0B-4252-B37D-F3883D7D7BA6}" presName="bgRect" presStyleLbl="bgShp" presStyleIdx="4" presStyleCnt="6"/>
      <dgm:spPr/>
    </dgm:pt>
    <dgm:pt modelId="{60564511-045E-4881-951C-CAA630719CC0}" type="pres">
      <dgm:prSet presAssocID="{BEEBCFE1-2C0B-4252-B37D-F3883D7D7BA6}"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cales of Justice"/>
        </a:ext>
      </dgm:extLst>
    </dgm:pt>
    <dgm:pt modelId="{174E2D91-AD0C-4022-B7E0-66937D4677A3}" type="pres">
      <dgm:prSet presAssocID="{BEEBCFE1-2C0B-4252-B37D-F3883D7D7BA6}" presName="spaceRect" presStyleCnt="0"/>
      <dgm:spPr/>
    </dgm:pt>
    <dgm:pt modelId="{2072B732-4E98-45C9-8BC0-24D5D5700072}" type="pres">
      <dgm:prSet presAssocID="{BEEBCFE1-2C0B-4252-B37D-F3883D7D7BA6}" presName="parTx" presStyleLbl="revTx" presStyleIdx="4" presStyleCnt="6">
        <dgm:presLayoutVars>
          <dgm:chMax val="0"/>
          <dgm:chPref val="0"/>
        </dgm:presLayoutVars>
      </dgm:prSet>
      <dgm:spPr/>
    </dgm:pt>
    <dgm:pt modelId="{E6D40B2B-F344-4BB0-A765-E76A00C8F905}" type="pres">
      <dgm:prSet presAssocID="{2DD89E37-D19C-4266-9188-B61158CCB763}" presName="sibTrans" presStyleCnt="0"/>
      <dgm:spPr/>
    </dgm:pt>
    <dgm:pt modelId="{4B876C69-3B52-4BAC-9D84-AEFFA8A2F7BF}" type="pres">
      <dgm:prSet presAssocID="{7C3F7BBC-FAE7-49B2-B495-9C6EE3B90429}" presName="compNode" presStyleCnt="0"/>
      <dgm:spPr/>
    </dgm:pt>
    <dgm:pt modelId="{33178FE3-8414-4CCA-9472-78C59ADE28D2}" type="pres">
      <dgm:prSet presAssocID="{7C3F7BBC-FAE7-49B2-B495-9C6EE3B90429}" presName="bgRect" presStyleLbl="bgShp" presStyleIdx="5" presStyleCnt="6"/>
      <dgm:spPr/>
    </dgm:pt>
    <dgm:pt modelId="{A02EF655-EC09-4905-B33B-468913901116}" type="pres">
      <dgm:prSet presAssocID="{7C3F7BBC-FAE7-49B2-B495-9C6EE3B90429}"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ead with Gears"/>
        </a:ext>
      </dgm:extLst>
    </dgm:pt>
    <dgm:pt modelId="{D65649A5-5EA2-478B-9DED-0B39428A9814}" type="pres">
      <dgm:prSet presAssocID="{7C3F7BBC-FAE7-49B2-B495-9C6EE3B90429}" presName="spaceRect" presStyleCnt="0"/>
      <dgm:spPr/>
    </dgm:pt>
    <dgm:pt modelId="{95CB2C02-017A-4307-AB3D-EF194728BF80}" type="pres">
      <dgm:prSet presAssocID="{7C3F7BBC-FAE7-49B2-B495-9C6EE3B90429}" presName="parTx" presStyleLbl="revTx" presStyleIdx="5" presStyleCnt="6">
        <dgm:presLayoutVars>
          <dgm:chMax val="0"/>
          <dgm:chPref val="0"/>
        </dgm:presLayoutVars>
      </dgm:prSet>
      <dgm:spPr/>
    </dgm:pt>
  </dgm:ptLst>
  <dgm:cxnLst>
    <dgm:cxn modelId="{69EBA810-B402-4996-BD3F-B1CE49D38273}" srcId="{1A5D22E1-C060-4CD2-A30D-94F19C66C5DF}" destId="{BFDF5238-E4B8-4C1D-8B94-F48E35DB20AD}" srcOrd="1" destOrd="0" parTransId="{9174D58E-3838-4C1A-856D-F89344B7AB3A}" sibTransId="{B5C2EB94-6E28-457D-9A3B-7C38A1609A9E}"/>
    <dgm:cxn modelId="{83E0DB2C-614F-447E-BE00-0496E109811E}" type="presOf" srcId="{E224555B-7DF5-4C8E-9CB1-68E32E36AD64}" destId="{0F5D66B0-37C2-48E1-A2BB-C0E3618F816A}" srcOrd="0" destOrd="0" presId="urn:microsoft.com/office/officeart/2018/2/layout/IconVerticalSolidList"/>
    <dgm:cxn modelId="{D707BB4A-9AA3-42C7-B5E0-3E5E917DC185}" type="presOf" srcId="{BEEBCFE1-2C0B-4252-B37D-F3883D7D7BA6}" destId="{2072B732-4E98-45C9-8BC0-24D5D5700072}" srcOrd="0" destOrd="0" presId="urn:microsoft.com/office/officeart/2018/2/layout/IconVerticalSolidList"/>
    <dgm:cxn modelId="{0B8FFE78-85E4-488C-9CDD-2E98C8377594}" type="presOf" srcId="{BFDF5238-E4B8-4C1D-8B94-F48E35DB20AD}" destId="{61816DB6-C458-4718-90C6-E28CA6EE8FA9}" srcOrd="0" destOrd="0" presId="urn:microsoft.com/office/officeart/2018/2/layout/IconVerticalSolidList"/>
    <dgm:cxn modelId="{37613B79-C95C-437B-9182-551CCDE5D9FF}" srcId="{1A5D22E1-C060-4CD2-A30D-94F19C66C5DF}" destId="{E224555B-7DF5-4C8E-9CB1-68E32E36AD64}" srcOrd="2" destOrd="0" parTransId="{DC3B3765-C36E-45C7-AC1F-FAA370DE9A87}" sibTransId="{CF3CEBF4-7217-4A70-A8F5-B40B1EE5F6F0}"/>
    <dgm:cxn modelId="{013C637D-61C5-498B-A777-A40183F2D68D}" srcId="{1A5D22E1-C060-4CD2-A30D-94F19C66C5DF}" destId="{7C3F7BBC-FAE7-49B2-B495-9C6EE3B90429}" srcOrd="5" destOrd="0" parTransId="{4DC8CC5C-89C6-4878-8F44-BC54D7166255}" sibTransId="{FFB223AE-809B-43F6-9677-178AEA573837}"/>
    <dgm:cxn modelId="{45FCBF7E-7647-46CF-84B2-B01EAE529D9C}" srcId="{1A5D22E1-C060-4CD2-A30D-94F19C66C5DF}" destId="{1FCD0B3B-F270-4382-8D98-8E49C24EAECC}" srcOrd="0" destOrd="0" parTransId="{D98DA6DC-11BB-4C7D-A12F-3DC475012749}" sibTransId="{78DF91B0-B407-469B-9B43-19EA91018D8B}"/>
    <dgm:cxn modelId="{A7002A9F-B298-4699-9D11-2DC629462B21}" type="presOf" srcId="{1FCD0B3B-F270-4382-8D98-8E49C24EAECC}" destId="{59A17AB9-7499-4354-A4A3-2B3CD23E7A2D}" srcOrd="0" destOrd="0" presId="urn:microsoft.com/office/officeart/2018/2/layout/IconVerticalSolidList"/>
    <dgm:cxn modelId="{DFCA3FA0-D803-4E4D-BA35-29C59D7BB465}" type="presOf" srcId="{1A5D22E1-C060-4CD2-A30D-94F19C66C5DF}" destId="{85A63DA2-868A-4F2A-954B-77AB29981CB0}" srcOrd="0" destOrd="0" presId="urn:microsoft.com/office/officeart/2018/2/layout/IconVerticalSolidList"/>
    <dgm:cxn modelId="{C233A2EF-9668-4A35-BC6C-29C6CF2819A0}" type="presOf" srcId="{FD65B7C4-84F1-4E0F-B4BB-5B62AB887245}" destId="{BFBD4BB4-D492-48EF-9188-4FB3D52695A0}" srcOrd="0" destOrd="0" presId="urn:microsoft.com/office/officeart/2018/2/layout/IconVerticalSolidList"/>
    <dgm:cxn modelId="{8A559AF3-CFC4-4B84-B459-B2C1B8395D73}" srcId="{1A5D22E1-C060-4CD2-A30D-94F19C66C5DF}" destId="{FD65B7C4-84F1-4E0F-B4BB-5B62AB887245}" srcOrd="3" destOrd="0" parTransId="{134A5024-0CA0-4DD0-8672-06916DD701BC}" sibTransId="{E4AC351A-563B-471F-A4C3-4CDB488737C5}"/>
    <dgm:cxn modelId="{755B25F5-1E62-43C9-A34E-7EF680E8B61F}" type="presOf" srcId="{7C3F7BBC-FAE7-49B2-B495-9C6EE3B90429}" destId="{95CB2C02-017A-4307-AB3D-EF194728BF80}" srcOrd="0" destOrd="0" presId="urn:microsoft.com/office/officeart/2018/2/layout/IconVerticalSolidList"/>
    <dgm:cxn modelId="{291926FD-BB35-48C8-8B0D-AB3B5228AD88}" srcId="{1A5D22E1-C060-4CD2-A30D-94F19C66C5DF}" destId="{BEEBCFE1-2C0B-4252-B37D-F3883D7D7BA6}" srcOrd="4" destOrd="0" parTransId="{7C61738E-DD4F-4CF8-8562-54347922F3F5}" sibTransId="{2DD89E37-D19C-4266-9188-B61158CCB763}"/>
    <dgm:cxn modelId="{E634541A-B4AB-4ACF-90ED-1322587DB87B}" type="presParOf" srcId="{85A63DA2-868A-4F2A-954B-77AB29981CB0}" destId="{5CD362C8-B251-434A-8C28-60CE7441B6CF}" srcOrd="0" destOrd="0" presId="urn:microsoft.com/office/officeart/2018/2/layout/IconVerticalSolidList"/>
    <dgm:cxn modelId="{8C7E2A0E-B81D-4776-AE17-43A68B72C555}" type="presParOf" srcId="{5CD362C8-B251-434A-8C28-60CE7441B6CF}" destId="{2AA5DB05-AFB3-4FA1-814A-05B98369638C}" srcOrd="0" destOrd="0" presId="urn:microsoft.com/office/officeart/2018/2/layout/IconVerticalSolidList"/>
    <dgm:cxn modelId="{17C5563A-5352-4537-8010-3AC5C6E30D5D}" type="presParOf" srcId="{5CD362C8-B251-434A-8C28-60CE7441B6CF}" destId="{4DA12158-9AB4-4AF7-912C-76CCCEB02B30}" srcOrd="1" destOrd="0" presId="urn:microsoft.com/office/officeart/2018/2/layout/IconVerticalSolidList"/>
    <dgm:cxn modelId="{6C6006EA-98AA-46CB-A572-2DCF518BDBE0}" type="presParOf" srcId="{5CD362C8-B251-434A-8C28-60CE7441B6CF}" destId="{4018CE65-7390-4D07-9C3B-2EA3A77BC361}" srcOrd="2" destOrd="0" presId="urn:microsoft.com/office/officeart/2018/2/layout/IconVerticalSolidList"/>
    <dgm:cxn modelId="{0F898C7A-9A0D-48D5-8B25-2DF48BD61A2E}" type="presParOf" srcId="{5CD362C8-B251-434A-8C28-60CE7441B6CF}" destId="{59A17AB9-7499-4354-A4A3-2B3CD23E7A2D}" srcOrd="3" destOrd="0" presId="urn:microsoft.com/office/officeart/2018/2/layout/IconVerticalSolidList"/>
    <dgm:cxn modelId="{49DB91BA-19C5-48F8-9B47-F2626ADFDA34}" type="presParOf" srcId="{85A63DA2-868A-4F2A-954B-77AB29981CB0}" destId="{2DC7F2EE-4628-4C6B-87DF-92017EDC37FC}" srcOrd="1" destOrd="0" presId="urn:microsoft.com/office/officeart/2018/2/layout/IconVerticalSolidList"/>
    <dgm:cxn modelId="{48B1DB31-67B3-4EF8-AB1A-3C4743ABBDF0}" type="presParOf" srcId="{85A63DA2-868A-4F2A-954B-77AB29981CB0}" destId="{A088EFAD-56B1-41C2-B57B-775A91D21CB4}" srcOrd="2" destOrd="0" presId="urn:microsoft.com/office/officeart/2018/2/layout/IconVerticalSolidList"/>
    <dgm:cxn modelId="{9E4F13F5-07C5-4E4C-A460-04C277704435}" type="presParOf" srcId="{A088EFAD-56B1-41C2-B57B-775A91D21CB4}" destId="{C58E7339-B08C-4A45-8EE3-60C4B064FF06}" srcOrd="0" destOrd="0" presId="urn:microsoft.com/office/officeart/2018/2/layout/IconVerticalSolidList"/>
    <dgm:cxn modelId="{F76540D8-E5CF-4381-AD27-AE44D7406639}" type="presParOf" srcId="{A088EFAD-56B1-41C2-B57B-775A91D21CB4}" destId="{2C784044-8AF5-4043-BB62-0C1D78BA4771}" srcOrd="1" destOrd="0" presId="urn:microsoft.com/office/officeart/2018/2/layout/IconVerticalSolidList"/>
    <dgm:cxn modelId="{C2473E1F-3F26-4964-8202-5BEBB7476C37}" type="presParOf" srcId="{A088EFAD-56B1-41C2-B57B-775A91D21CB4}" destId="{3B765F2A-0E00-4BDF-AA06-28AEEA58D1A6}" srcOrd="2" destOrd="0" presId="urn:microsoft.com/office/officeart/2018/2/layout/IconVerticalSolidList"/>
    <dgm:cxn modelId="{E212D3C7-50BD-4410-AB11-B54B056B6CEE}" type="presParOf" srcId="{A088EFAD-56B1-41C2-B57B-775A91D21CB4}" destId="{61816DB6-C458-4718-90C6-E28CA6EE8FA9}" srcOrd="3" destOrd="0" presId="urn:microsoft.com/office/officeart/2018/2/layout/IconVerticalSolidList"/>
    <dgm:cxn modelId="{AE05EA40-3567-42B9-994E-82861BD80BC2}" type="presParOf" srcId="{85A63DA2-868A-4F2A-954B-77AB29981CB0}" destId="{74F510BF-2732-4785-974D-19B8D39AF036}" srcOrd="3" destOrd="0" presId="urn:microsoft.com/office/officeart/2018/2/layout/IconVerticalSolidList"/>
    <dgm:cxn modelId="{B4897F26-E85C-473A-BFAF-4D0B5E311EE1}" type="presParOf" srcId="{85A63DA2-868A-4F2A-954B-77AB29981CB0}" destId="{92312FB0-562D-4229-87DC-76B7171B874D}" srcOrd="4" destOrd="0" presId="urn:microsoft.com/office/officeart/2018/2/layout/IconVerticalSolidList"/>
    <dgm:cxn modelId="{6BE2D578-A8D0-40F1-9B7F-64EE2FA728FD}" type="presParOf" srcId="{92312FB0-562D-4229-87DC-76B7171B874D}" destId="{3E8DF006-4596-47A8-8625-AED5BF16E19E}" srcOrd="0" destOrd="0" presId="urn:microsoft.com/office/officeart/2018/2/layout/IconVerticalSolidList"/>
    <dgm:cxn modelId="{016A3E38-64AF-423A-A951-51B4BC91477D}" type="presParOf" srcId="{92312FB0-562D-4229-87DC-76B7171B874D}" destId="{CFE7C170-4F20-47FB-8A5E-3EE719FBEF53}" srcOrd="1" destOrd="0" presId="urn:microsoft.com/office/officeart/2018/2/layout/IconVerticalSolidList"/>
    <dgm:cxn modelId="{882BE0F2-1A62-4347-A78F-D73538657923}" type="presParOf" srcId="{92312FB0-562D-4229-87DC-76B7171B874D}" destId="{86E13871-3A48-4552-85EA-01BAF53FF298}" srcOrd="2" destOrd="0" presId="urn:microsoft.com/office/officeart/2018/2/layout/IconVerticalSolidList"/>
    <dgm:cxn modelId="{E28DFF6B-B02B-4819-A062-60450F278BD3}" type="presParOf" srcId="{92312FB0-562D-4229-87DC-76B7171B874D}" destId="{0F5D66B0-37C2-48E1-A2BB-C0E3618F816A}" srcOrd="3" destOrd="0" presId="urn:microsoft.com/office/officeart/2018/2/layout/IconVerticalSolidList"/>
    <dgm:cxn modelId="{9DE24573-76DB-43A4-AEBA-97E3ABCAC1FF}" type="presParOf" srcId="{85A63DA2-868A-4F2A-954B-77AB29981CB0}" destId="{841B11B1-1CA4-4144-B759-CDCB1ED50B49}" srcOrd="5" destOrd="0" presId="urn:microsoft.com/office/officeart/2018/2/layout/IconVerticalSolidList"/>
    <dgm:cxn modelId="{6EDCD3A8-F9F2-4348-A268-00B57B8990F1}" type="presParOf" srcId="{85A63DA2-868A-4F2A-954B-77AB29981CB0}" destId="{FEAA12B6-8A72-4EEF-AF35-8B482826DC52}" srcOrd="6" destOrd="0" presId="urn:microsoft.com/office/officeart/2018/2/layout/IconVerticalSolidList"/>
    <dgm:cxn modelId="{A1D235E7-B5B0-4780-B7A8-D778BD0394C9}" type="presParOf" srcId="{FEAA12B6-8A72-4EEF-AF35-8B482826DC52}" destId="{E8DBB962-6C8F-433D-A3D2-5E2FECEAE68B}" srcOrd="0" destOrd="0" presId="urn:microsoft.com/office/officeart/2018/2/layout/IconVerticalSolidList"/>
    <dgm:cxn modelId="{950AFD6F-F723-4CA4-89AD-2C0B05FB2860}" type="presParOf" srcId="{FEAA12B6-8A72-4EEF-AF35-8B482826DC52}" destId="{F8C83CE2-DE31-4541-BDB3-18CBDA526A76}" srcOrd="1" destOrd="0" presId="urn:microsoft.com/office/officeart/2018/2/layout/IconVerticalSolidList"/>
    <dgm:cxn modelId="{A0E3E8F3-F327-495C-BF6A-82B8F3F14DA9}" type="presParOf" srcId="{FEAA12B6-8A72-4EEF-AF35-8B482826DC52}" destId="{6234C4BF-FD58-46BD-9614-EB32143024A1}" srcOrd="2" destOrd="0" presId="urn:microsoft.com/office/officeart/2018/2/layout/IconVerticalSolidList"/>
    <dgm:cxn modelId="{3D882B97-B4B0-462C-82D7-31D83C2C46AD}" type="presParOf" srcId="{FEAA12B6-8A72-4EEF-AF35-8B482826DC52}" destId="{BFBD4BB4-D492-48EF-9188-4FB3D52695A0}" srcOrd="3" destOrd="0" presId="urn:microsoft.com/office/officeart/2018/2/layout/IconVerticalSolidList"/>
    <dgm:cxn modelId="{AEE0A8D5-BEFB-4A10-AA02-8242ED475D42}" type="presParOf" srcId="{85A63DA2-868A-4F2A-954B-77AB29981CB0}" destId="{FA4348E1-256C-498C-8822-97ED743CAAF6}" srcOrd="7" destOrd="0" presId="urn:microsoft.com/office/officeart/2018/2/layout/IconVerticalSolidList"/>
    <dgm:cxn modelId="{0335F2C6-0A4A-4F1B-8DEC-BE5D90B64EC5}" type="presParOf" srcId="{85A63DA2-868A-4F2A-954B-77AB29981CB0}" destId="{4E9868AD-1E46-417D-BCD2-9778AE524CBD}" srcOrd="8" destOrd="0" presId="urn:microsoft.com/office/officeart/2018/2/layout/IconVerticalSolidList"/>
    <dgm:cxn modelId="{7659778F-9467-4882-B4FE-D8A6F2EF3E78}" type="presParOf" srcId="{4E9868AD-1E46-417D-BCD2-9778AE524CBD}" destId="{1EE2E9BC-283E-4F7C-BAB9-8654C1E25940}" srcOrd="0" destOrd="0" presId="urn:microsoft.com/office/officeart/2018/2/layout/IconVerticalSolidList"/>
    <dgm:cxn modelId="{BBDE0B32-6E74-4F37-A40B-BC925577E90D}" type="presParOf" srcId="{4E9868AD-1E46-417D-BCD2-9778AE524CBD}" destId="{60564511-045E-4881-951C-CAA630719CC0}" srcOrd="1" destOrd="0" presId="urn:microsoft.com/office/officeart/2018/2/layout/IconVerticalSolidList"/>
    <dgm:cxn modelId="{13ABDED4-A865-4276-AA8B-99DA66B3C952}" type="presParOf" srcId="{4E9868AD-1E46-417D-BCD2-9778AE524CBD}" destId="{174E2D91-AD0C-4022-B7E0-66937D4677A3}" srcOrd="2" destOrd="0" presId="urn:microsoft.com/office/officeart/2018/2/layout/IconVerticalSolidList"/>
    <dgm:cxn modelId="{4B4989FD-961E-49CB-BA2A-75EA2C2F3B83}" type="presParOf" srcId="{4E9868AD-1E46-417D-BCD2-9778AE524CBD}" destId="{2072B732-4E98-45C9-8BC0-24D5D5700072}" srcOrd="3" destOrd="0" presId="urn:microsoft.com/office/officeart/2018/2/layout/IconVerticalSolidList"/>
    <dgm:cxn modelId="{226F0F23-C234-4456-B03C-08CA04F3288C}" type="presParOf" srcId="{85A63DA2-868A-4F2A-954B-77AB29981CB0}" destId="{E6D40B2B-F344-4BB0-A765-E76A00C8F905}" srcOrd="9" destOrd="0" presId="urn:microsoft.com/office/officeart/2018/2/layout/IconVerticalSolidList"/>
    <dgm:cxn modelId="{4C182B99-0196-437B-9E1E-A89981F9DFE1}" type="presParOf" srcId="{85A63DA2-868A-4F2A-954B-77AB29981CB0}" destId="{4B876C69-3B52-4BAC-9D84-AEFFA8A2F7BF}" srcOrd="10" destOrd="0" presId="urn:microsoft.com/office/officeart/2018/2/layout/IconVerticalSolidList"/>
    <dgm:cxn modelId="{D7DABC94-522B-4069-A7D1-AF33F1F12E8F}" type="presParOf" srcId="{4B876C69-3B52-4BAC-9D84-AEFFA8A2F7BF}" destId="{33178FE3-8414-4CCA-9472-78C59ADE28D2}" srcOrd="0" destOrd="0" presId="urn:microsoft.com/office/officeart/2018/2/layout/IconVerticalSolidList"/>
    <dgm:cxn modelId="{FBC68223-2A38-45F7-9D3A-F554D9A45A68}" type="presParOf" srcId="{4B876C69-3B52-4BAC-9D84-AEFFA8A2F7BF}" destId="{A02EF655-EC09-4905-B33B-468913901116}" srcOrd="1" destOrd="0" presId="urn:microsoft.com/office/officeart/2018/2/layout/IconVerticalSolidList"/>
    <dgm:cxn modelId="{D5AC790A-8EAD-49E2-9F0F-83B1C0CE2F28}" type="presParOf" srcId="{4B876C69-3B52-4BAC-9D84-AEFFA8A2F7BF}" destId="{D65649A5-5EA2-478B-9DED-0B39428A9814}" srcOrd="2" destOrd="0" presId="urn:microsoft.com/office/officeart/2018/2/layout/IconVerticalSolidList"/>
    <dgm:cxn modelId="{CFC9EB93-3CF8-4FC7-80BE-EDB7F7BD4A02}" type="presParOf" srcId="{4B876C69-3B52-4BAC-9D84-AEFFA8A2F7BF}" destId="{95CB2C02-017A-4307-AB3D-EF194728BF8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8AA72D-8636-4C55-B103-00E5EF6C7BC3}">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19698E-B588-4C8C-BA79-3B1BD8E90335}">
      <dsp:nvSpPr>
        <dsp:cNvPr id="0" name=""/>
        <dsp:cNvSpPr/>
      </dsp:nvSpPr>
      <dsp:spPr>
        <a:xfrm>
          <a:off x="0" y="0"/>
          <a:ext cx="10515600" cy="1088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marL="0" lvl="0" indent="0" algn="l" defTabSz="2222500">
            <a:lnSpc>
              <a:spcPct val="90000"/>
            </a:lnSpc>
            <a:spcBef>
              <a:spcPct val="0"/>
            </a:spcBef>
            <a:spcAft>
              <a:spcPct val="35000"/>
            </a:spcAft>
            <a:buNone/>
          </a:pPr>
          <a:r>
            <a:rPr lang="en-GB" sz="5000" b="0" i="0" kern="1200"/>
            <a:t>Defining Decent Work</a:t>
          </a:r>
          <a:endParaRPr lang="en-US" sz="5000" kern="1200"/>
        </a:p>
      </dsp:txBody>
      <dsp:txXfrm>
        <a:off x="0" y="0"/>
        <a:ext cx="10515600" cy="1088231"/>
      </dsp:txXfrm>
    </dsp:sp>
    <dsp:sp modelId="{635358D8-5914-433B-AAC9-137EE45ED9E2}">
      <dsp:nvSpPr>
        <dsp:cNvPr id="0" name=""/>
        <dsp:cNvSpPr/>
      </dsp:nvSpPr>
      <dsp:spPr>
        <a:xfrm>
          <a:off x="0" y="10882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39788D-5080-4273-95E5-462F9203CFB0}">
      <dsp:nvSpPr>
        <dsp:cNvPr id="0" name=""/>
        <dsp:cNvSpPr/>
      </dsp:nvSpPr>
      <dsp:spPr>
        <a:xfrm>
          <a:off x="0" y="1088231"/>
          <a:ext cx="10515600" cy="1088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marL="0" lvl="0" indent="0" algn="l" defTabSz="2222500">
            <a:lnSpc>
              <a:spcPct val="90000"/>
            </a:lnSpc>
            <a:spcBef>
              <a:spcPct val="0"/>
            </a:spcBef>
            <a:spcAft>
              <a:spcPct val="35000"/>
            </a:spcAft>
            <a:buNone/>
          </a:pPr>
          <a:r>
            <a:rPr lang="en-GB" sz="5000" b="0" i="0" kern="1200"/>
            <a:t>Opportunities for Decent Work</a:t>
          </a:r>
          <a:endParaRPr lang="en-US" sz="5000" kern="1200"/>
        </a:p>
      </dsp:txBody>
      <dsp:txXfrm>
        <a:off x="0" y="1088231"/>
        <a:ext cx="10515600" cy="1088231"/>
      </dsp:txXfrm>
    </dsp:sp>
    <dsp:sp modelId="{54A7475E-E827-4347-B385-800AABFB5DD7}">
      <dsp:nvSpPr>
        <dsp:cNvPr id="0" name=""/>
        <dsp:cNvSpPr/>
      </dsp:nvSpPr>
      <dsp:spPr>
        <a:xfrm>
          <a:off x="0" y="217646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C2F0BF-7992-43CF-8B08-9D196A26009B}">
      <dsp:nvSpPr>
        <dsp:cNvPr id="0" name=""/>
        <dsp:cNvSpPr/>
      </dsp:nvSpPr>
      <dsp:spPr>
        <a:xfrm>
          <a:off x="0" y="2176463"/>
          <a:ext cx="10515600" cy="1088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marL="0" lvl="0" indent="0" algn="l" defTabSz="2222500">
            <a:lnSpc>
              <a:spcPct val="90000"/>
            </a:lnSpc>
            <a:spcBef>
              <a:spcPct val="0"/>
            </a:spcBef>
            <a:spcAft>
              <a:spcPct val="35000"/>
            </a:spcAft>
            <a:buNone/>
          </a:pPr>
          <a:r>
            <a:rPr lang="en-GB" sz="5000" b="0" i="0" kern="1200"/>
            <a:t>Barriers to Decent Work</a:t>
          </a:r>
          <a:endParaRPr lang="en-US" sz="5000" kern="1200"/>
        </a:p>
      </dsp:txBody>
      <dsp:txXfrm>
        <a:off x="0" y="2176463"/>
        <a:ext cx="10515600" cy="1088231"/>
      </dsp:txXfrm>
    </dsp:sp>
    <dsp:sp modelId="{ED8B5B6F-B61B-4D84-BC66-B8F284A88106}">
      <dsp:nvSpPr>
        <dsp:cNvPr id="0" name=""/>
        <dsp:cNvSpPr/>
      </dsp:nvSpPr>
      <dsp:spPr>
        <a:xfrm>
          <a:off x="0" y="326469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606DA2-6FF5-4A64-8208-CD9FA7310CA3}">
      <dsp:nvSpPr>
        <dsp:cNvPr id="0" name=""/>
        <dsp:cNvSpPr/>
      </dsp:nvSpPr>
      <dsp:spPr>
        <a:xfrm>
          <a:off x="0" y="3264694"/>
          <a:ext cx="10515600" cy="1088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marL="0" lvl="0" indent="0" algn="l" defTabSz="2222500">
            <a:lnSpc>
              <a:spcPct val="90000"/>
            </a:lnSpc>
            <a:spcBef>
              <a:spcPct val="0"/>
            </a:spcBef>
            <a:spcAft>
              <a:spcPct val="35000"/>
            </a:spcAft>
            <a:buNone/>
          </a:pPr>
          <a:r>
            <a:rPr lang="en-GB" sz="5000" b="0" i="0" kern="1200"/>
            <a:t>Implications for Career Guidance</a:t>
          </a:r>
          <a:endParaRPr lang="en-US" sz="5000" kern="1200"/>
        </a:p>
      </dsp:txBody>
      <dsp:txXfrm>
        <a:off x="0" y="3264694"/>
        <a:ext cx="10515600" cy="10882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9FF92B-8B9F-46C1-B885-FFDE367664AD}">
      <dsp:nvSpPr>
        <dsp:cNvPr id="0" name=""/>
        <dsp:cNvSpPr/>
      </dsp:nvSpPr>
      <dsp:spPr>
        <a:xfrm>
          <a:off x="1316329" y="237645"/>
          <a:ext cx="3258606" cy="3258606"/>
        </a:xfrm>
        <a:prstGeom prst="pie">
          <a:avLst>
            <a:gd name="adj1" fmla="val 162000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2100" kern="1200" dirty="0"/>
            <a:t>Access to work</a:t>
          </a:r>
        </a:p>
      </dsp:txBody>
      <dsp:txXfrm>
        <a:off x="3046106" y="913030"/>
        <a:ext cx="1202581" cy="892237"/>
      </dsp:txXfrm>
    </dsp:sp>
    <dsp:sp modelId="{9D999B67-489A-468B-935A-C3C81B31A147}">
      <dsp:nvSpPr>
        <dsp:cNvPr id="0" name=""/>
        <dsp:cNvSpPr/>
      </dsp:nvSpPr>
      <dsp:spPr>
        <a:xfrm>
          <a:off x="1316329" y="347041"/>
          <a:ext cx="3258606" cy="3258606"/>
        </a:xfrm>
        <a:prstGeom prst="pie">
          <a:avLst>
            <a:gd name="adj1" fmla="val 0"/>
            <a:gd name="adj2" fmla="val 54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2100" kern="1200" dirty="0"/>
            <a:t>Rights at work</a:t>
          </a:r>
        </a:p>
      </dsp:txBody>
      <dsp:txXfrm>
        <a:off x="3046106" y="2038025"/>
        <a:ext cx="1202581" cy="892237"/>
      </dsp:txXfrm>
    </dsp:sp>
    <dsp:sp modelId="{4CA3A3AB-E2B5-40CF-A3B1-9EDCF15A2207}">
      <dsp:nvSpPr>
        <dsp:cNvPr id="0" name=""/>
        <dsp:cNvSpPr/>
      </dsp:nvSpPr>
      <dsp:spPr>
        <a:xfrm>
          <a:off x="1206933" y="347041"/>
          <a:ext cx="3258606" cy="3258606"/>
        </a:xfrm>
        <a:prstGeom prst="pie">
          <a:avLst>
            <a:gd name="adj1" fmla="val 5400000"/>
            <a:gd name="adj2" fmla="val 10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2100" kern="1200" dirty="0"/>
            <a:t>Social protection</a:t>
          </a:r>
        </a:p>
      </dsp:txBody>
      <dsp:txXfrm>
        <a:off x="1533182" y="2038025"/>
        <a:ext cx="1202581" cy="892237"/>
      </dsp:txXfrm>
    </dsp:sp>
    <dsp:sp modelId="{29FA00B7-845D-4697-A3AB-8D450BD3B508}">
      <dsp:nvSpPr>
        <dsp:cNvPr id="0" name=""/>
        <dsp:cNvSpPr/>
      </dsp:nvSpPr>
      <dsp:spPr>
        <a:xfrm>
          <a:off x="1206933" y="237645"/>
          <a:ext cx="3258606" cy="3258606"/>
        </a:xfrm>
        <a:prstGeom prst="pie">
          <a:avLst>
            <a:gd name="adj1" fmla="val 108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2100" kern="1200" dirty="0"/>
            <a:t>Social dialogue</a:t>
          </a:r>
        </a:p>
      </dsp:txBody>
      <dsp:txXfrm>
        <a:off x="1533182" y="913030"/>
        <a:ext cx="1202581" cy="892237"/>
      </dsp:txXfrm>
    </dsp:sp>
    <dsp:sp modelId="{FEDC0BBA-F534-4668-BA2D-4FCC2CE767BF}">
      <dsp:nvSpPr>
        <dsp:cNvPr id="0" name=""/>
        <dsp:cNvSpPr/>
      </dsp:nvSpPr>
      <dsp:spPr>
        <a:xfrm>
          <a:off x="1114606" y="35922"/>
          <a:ext cx="3662053" cy="3662053"/>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5CCC843-C189-4876-9B79-C298107B66A7}">
      <dsp:nvSpPr>
        <dsp:cNvPr id="0" name=""/>
        <dsp:cNvSpPr/>
      </dsp:nvSpPr>
      <dsp:spPr>
        <a:xfrm>
          <a:off x="1114606" y="145318"/>
          <a:ext cx="3662053" cy="3662053"/>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BE154F-9CEF-4CA4-80DD-EC7CF044CBB2}">
      <dsp:nvSpPr>
        <dsp:cNvPr id="0" name=""/>
        <dsp:cNvSpPr/>
      </dsp:nvSpPr>
      <dsp:spPr>
        <a:xfrm>
          <a:off x="1005210" y="145318"/>
          <a:ext cx="3662053" cy="3662053"/>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89AD8FD-8E2D-45F0-8F6D-50A377FD476D}">
      <dsp:nvSpPr>
        <dsp:cNvPr id="0" name=""/>
        <dsp:cNvSpPr/>
      </dsp:nvSpPr>
      <dsp:spPr>
        <a:xfrm>
          <a:off x="1005210" y="35922"/>
          <a:ext cx="3662053" cy="3662053"/>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52EDE-E05D-4E28-AC28-21E9D9910AF6}">
      <dsp:nvSpPr>
        <dsp:cNvPr id="0" name=""/>
        <dsp:cNvSpPr/>
      </dsp:nvSpPr>
      <dsp:spPr>
        <a:xfrm>
          <a:off x="5158003" y="206815"/>
          <a:ext cx="1356730" cy="1356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Dignity</a:t>
          </a:r>
        </a:p>
      </dsp:txBody>
      <dsp:txXfrm>
        <a:off x="5158003" y="206815"/>
        <a:ext cx="1356730" cy="1356730"/>
      </dsp:txXfrm>
    </dsp:sp>
    <dsp:sp modelId="{0F376FFC-FEBE-4A03-BA7E-32601BB1C6DA}">
      <dsp:nvSpPr>
        <dsp:cNvPr id="0" name=""/>
        <dsp:cNvSpPr/>
      </dsp:nvSpPr>
      <dsp:spPr>
        <a:xfrm>
          <a:off x="1966250" y="167537"/>
          <a:ext cx="5087064" cy="5087064"/>
        </a:xfrm>
        <a:prstGeom prst="circularArrow">
          <a:avLst>
            <a:gd name="adj1" fmla="val 5201"/>
            <a:gd name="adj2" fmla="val 335952"/>
            <a:gd name="adj3" fmla="val 21293085"/>
            <a:gd name="adj4" fmla="val 19766377"/>
            <a:gd name="adj5" fmla="val 6067"/>
          </a:avLst>
        </a:prstGeom>
        <a:solidFill>
          <a:schemeClr val="accent2">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79A75C-1079-46E3-94FB-4CB027D45E14}">
      <dsp:nvSpPr>
        <dsp:cNvPr id="0" name=""/>
        <dsp:cNvSpPr/>
      </dsp:nvSpPr>
      <dsp:spPr>
        <a:xfrm>
          <a:off x="5977878" y="2730132"/>
          <a:ext cx="1356730" cy="1356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Equality</a:t>
          </a:r>
        </a:p>
      </dsp:txBody>
      <dsp:txXfrm>
        <a:off x="5977878" y="2730132"/>
        <a:ext cx="1356730" cy="1356730"/>
      </dsp:txXfrm>
    </dsp:sp>
    <dsp:sp modelId="{1477A639-1B7A-45D2-A0F8-E01F61647F6B}">
      <dsp:nvSpPr>
        <dsp:cNvPr id="0" name=""/>
        <dsp:cNvSpPr/>
      </dsp:nvSpPr>
      <dsp:spPr>
        <a:xfrm>
          <a:off x="1966250" y="167537"/>
          <a:ext cx="5087064" cy="5087064"/>
        </a:xfrm>
        <a:prstGeom prst="circularArrow">
          <a:avLst>
            <a:gd name="adj1" fmla="val 5201"/>
            <a:gd name="adj2" fmla="val 335952"/>
            <a:gd name="adj3" fmla="val 4014535"/>
            <a:gd name="adj4" fmla="val 2253582"/>
            <a:gd name="adj5" fmla="val 6067"/>
          </a:avLst>
        </a:prstGeom>
        <a:solidFill>
          <a:schemeClr val="accent2">
            <a:shade val="50000"/>
            <a:hueOff val="-338393"/>
            <a:satOff val="-8050"/>
            <a:lumOff val="208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519044-D8AE-4F62-BED0-19C837E685D5}">
      <dsp:nvSpPr>
        <dsp:cNvPr id="0" name=""/>
        <dsp:cNvSpPr/>
      </dsp:nvSpPr>
      <dsp:spPr>
        <a:xfrm>
          <a:off x="3831417" y="4627609"/>
          <a:ext cx="1356730" cy="680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Fair income</a:t>
          </a:r>
        </a:p>
      </dsp:txBody>
      <dsp:txXfrm>
        <a:off x="3831417" y="4627609"/>
        <a:ext cx="1356730" cy="680766"/>
      </dsp:txXfrm>
    </dsp:sp>
    <dsp:sp modelId="{1139E1EA-F92E-4A3F-9F47-BEEA34E670DB}">
      <dsp:nvSpPr>
        <dsp:cNvPr id="0" name=""/>
        <dsp:cNvSpPr/>
      </dsp:nvSpPr>
      <dsp:spPr>
        <a:xfrm>
          <a:off x="1966250" y="167537"/>
          <a:ext cx="5087064" cy="5087064"/>
        </a:xfrm>
        <a:prstGeom prst="circularArrow">
          <a:avLst>
            <a:gd name="adj1" fmla="val 5201"/>
            <a:gd name="adj2" fmla="val 335952"/>
            <a:gd name="adj3" fmla="val 8210466"/>
            <a:gd name="adj4" fmla="val 6449513"/>
            <a:gd name="adj5" fmla="val 6067"/>
          </a:avLst>
        </a:prstGeom>
        <a:solidFill>
          <a:schemeClr val="accent2">
            <a:shade val="50000"/>
            <a:hueOff val="-676786"/>
            <a:satOff val="-16101"/>
            <a:lumOff val="417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A357C4-8446-4A27-BC93-E8BF994FEFB6}">
      <dsp:nvSpPr>
        <dsp:cNvPr id="0" name=""/>
        <dsp:cNvSpPr/>
      </dsp:nvSpPr>
      <dsp:spPr>
        <a:xfrm>
          <a:off x="1571106" y="2730132"/>
          <a:ext cx="1584430" cy="1356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Safe working conditions</a:t>
          </a:r>
        </a:p>
      </dsp:txBody>
      <dsp:txXfrm>
        <a:off x="1571106" y="2730132"/>
        <a:ext cx="1584430" cy="1356730"/>
      </dsp:txXfrm>
    </dsp:sp>
    <dsp:sp modelId="{C80B9DE2-EFDC-42EA-A2CE-0541C8EE52C4}">
      <dsp:nvSpPr>
        <dsp:cNvPr id="0" name=""/>
        <dsp:cNvSpPr/>
      </dsp:nvSpPr>
      <dsp:spPr>
        <a:xfrm>
          <a:off x="2008930" y="167537"/>
          <a:ext cx="5001703" cy="5087064"/>
        </a:xfrm>
        <a:prstGeom prst="circularArrow">
          <a:avLst>
            <a:gd name="adj1" fmla="val 5201"/>
            <a:gd name="adj2" fmla="val 335952"/>
            <a:gd name="adj3" fmla="val 12297672"/>
            <a:gd name="adj4" fmla="val 10770964"/>
            <a:gd name="adj5" fmla="val 6067"/>
          </a:avLst>
        </a:prstGeom>
        <a:solidFill>
          <a:schemeClr val="accent2">
            <a:shade val="50000"/>
            <a:hueOff val="-676786"/>
            <a:satOff val="-16101"/>
            <a:lumOff val="417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188790-0D8F-4F81-830A-3A9F847CDAA2}">
      <dsp:nvSpPr>
        <dsp:cNvPr id="0" name=""/>
        <dsp:cNvSpPr/>
      </dsp:nvSpPr>
      <dsp:spPr>
        <a:xfrm>
          <a:off x="2504831" y="206815"/>
          <a:ext cx="1356730" cy="1356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Voice </a:t>
          </a:r>
        </a:p>
      </dsp:txBody>
      <dsp:txXfrm>
        <a:off x="2504831" y="206815"/>
        <a:ext cx="1356730" cy="1356730"/>
      </dsp:txXfrm>
    </dsp:sp>
    <dsp:sp modelId="{815FC1B9-B61E-4F6A-A833-661CCA54CCDD}">
      <dsp:nvSpPr>
        <dsp:cNvPr id="0" name=""/>
        <dsp:cNvSpPr/>
      </dsp:nvSpPr>
      <dsp:spPr>
        <a:xfrm>
          <a:off x="1544049" y="167537"/>
          <a:ext cx="5931466" cy="5087064"/>
        </a:xfrm>
        <a:prstGeom prst="circularArrow">
          <a:avLst>
            <a:gd name="adj1" fmla="val 5201"/>
            <a:gd name="adj2" fmla="val 335952"/>
            <a:gd name="adj3" fmla="val 16865524"/>
            <a:gd name="adj4" fmla="val 15198524"/>
            <a:gd name="adj5" fmla="val 6067"/>
          </a:avLst>
        </a:prstGeom>
        <a:solidFill>
          <a:schemeClr val="accent2">
            <a:shade val="50000"/>
            <a:hueOff val="-338393"/>
            <a:satOff val="-8050"/>
            <a:lumOff val="208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7E756-EF30-4607-911B-4AECD9895C96}">
      <dsp:nvSpPr>
        <dsp:cNvPr id="0" name=""/>
        <dsp:cNvSpPr/>
      </dsp:nvSpPr>
      <dsp:spPr>
        <a:xfrm>
          <a:off x="3201" y="445489"/>
          <a:ext cx="2539866" cy="152391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a:t>Terms of employment </a:t>
          </a:r>
          <a:endParaRPr lang="en-US" sz="2600" kern="1200"/>
        </a:p>
      </dsp:txBody>
      <dsp:txXfrm>
        <a:off x="3201" y="445489"/>
        <a:ext cx="2539866" cy="1523919"/>
      </dsp:txXfrm>
    </dsp:sp>
    <dsp:sp modelId="{3C30F1FA-1E58-48EE-A6AF-917CAE72DE9F}">
      <dsp:nvSpPr>
        <dsp:cNvPr id="0" name=""/>
        <dsp:cNvSpPr/>
      </dsp:nvSpPr>
      <dsp:spPr>
        <a:xfrm>
          <a:off x="2797054" y="445489"/>
          <a:ext cx="2539866" cy="152391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a:t>Pay and benefits</a:t>
          </a:r>
          <a:endParaRPr lang="en-US" sz="2600" kern="1200"/>
        </a:p>
      </dsp:txBody>
      <dsp:txXfrm>
        <a:off x="2797054" y="445489"/>
        <a:ext cx="2539866" cy="1523919"/>
      </dsp:txXfrm>
    </dsp:sp>
    <dsp:sp modelId="{13F15D48-B07D-4045-8642-C09AC28908FA}">
      <dsp:nvSpPr>
        <dsp:cNvPr id="0" name=""/>
        <dsp:cNvSpPr/>
      </dsp:nvSpPr>
      <dsp:spPr>
        <a:xfrm>
          <a:off x="5590907" y="445489"/>
          <a:ext cx="2539866" cy="152391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a:t>Health, safety and psychosocial wellbeing</a:t>
          </a:r>
          <a:endParaRPr lang="en-US" sz="2600" kern="1200"/>
        </a:p>
      </dsp:txBody>
      <dsp:txXfrm>
        <a:off x="5590907" y="445489"/>
        <a:ext cx="2539866" cy="1523919"/>
      </dsp:txXfrm>
    </dsp:sp>
    <dsp:sp modelId="{0DC075A1-E94A-4DFA-8AF8-38E14A2836EA}">
      <dsp:nvSpPr>
        <dsp:cNvPr id="0" name=""/>
        <dsp:cNvSpPr/>
      </dsp:nvSpPr>
      <dsp:spPr>
        <a:xfrm>
          <a:off x="8384760" y="445489"/>
          <a:ext cx="2539866" cy="152391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a:t>Job design and nature of work</a:t>
          </a:r>
          <a:endParaRPr lang="en-US" sz="2600" kern="1200"/>
        </a:p>
      </dsp:txBody>
      <dsp:txXfrm>
        <a:off x="8384760" y="445489"/>
        <a:ext cx="2539866" cy="1523919"/>
      </dsp:txXfrm>
    </dsp:sp>
    <dsp:sp modelId="{F4BEBF58-FADD-4C76-AA7B-B9B322570B3C}">
      <dsp:nvSpPr>
        <dsp:cNvPr id="0" name=""/>
        <dsp:cNvSpPr/>
      </dsp:nvSpPr>
      <dsp:spPr>
        <a:xfrm>
          <a:off x="1400128" y="2223395"/>
          <a:ext cx="2539866" cy="152391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a:t>Social support and cohesion</a:t>
          </a:r>
          <a:endParaRPr lang="en-US" sz="2600" kern="1200"/>
        </a:p>
      </dsp:txBody>
      <dsp:txXfrm>
        <a:off x="1400128" y="2223395"/>
        <a:ext cx="2539866" cy="1523919"/>
      </dsp:txXfrm>
    </dsp:sp>
    <dsp:sp modelId="{18509EE6-A810-46F6-B93D-AA2FE5BD5D7A}">
      <dsp:nvSpPr>
        <dsp:cNvPr id="0" name=""/>
        <dsp:cNvSpPr/>
      </dsp:nvSpPr>
      <dsp:spPr>
        <a:xfrm>
          <a:off x="4193981" y="2223395"/>
          <a:ext cx="2539866" cy="152391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a:t>Voice and Representation</a:t>
          </a:r>
          <a:endParaRPr lang="en-US" sz="2600" kern="1200"/>
        </a:p>
      </dsp:txBody>
      <dsp:txXfrm>
        <a:off x="4193981" y="2223395"/>
        <a:ext cx="2539866" cy="1523919"/>
      </dsp:txXfrm>
    </dsp:sp>
    <dsp:sp modelId="{2AA33DFC-E0B1-4003-B8B9-DD985730F739}">
      <dsp:nvSpPr>
        <dsp:cNvPr id="0" name=""/>
        <dsp:cNvSpPr/>
      </dsp:nvSpPr>
      <dsp:spPr>
        <a:xfrm>
          <a:off x="6987834" y="2223395"/>
          <a:ext cx="2539866" cy="152391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a:t>Work-life balance</a:t>
          </a:r>
          <a:endParaRPr lang="en-US" sz="2600" kern="1200"/>
        </a:p>
      </dsp:txBody>
      <dsp:txXfrm>
        <a:off x="6987834" y="2223395"/>
        <a:ext cx="2539866" cy="15239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0755AC-45AB-4495-A298-700A17DFC8DC}">
      <dsp:nvSpPr>
        <dsp:cNvPr id="0" name=""/>
        <dsp:cNvSpPr/>
      </dsp:nvSpPr>
      <dsp:spPr>
        <a:xfrm>
          <a:off x="4637073" y="1165110"/>
          <a:ext cx="4097654" cy="142306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48B91D-E1B5-4CF1-85BB-292834366161}">
      <dsp:nvSpPr>
        <dsp:cNvPr id="0" name=""/>
        <dsp:cNvSpPr/>
      </dsp:nvSpPr>
      <dsp:spPr>
        <a:xfrm>
          <a:off x="5564828" y="4072241"/>
          <a:ext cx="794119" cy="508236"/>
        </a:xfrm>
        <a:prstGeom prst="downArrow">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9D9321-B70E-442B-BF1C-E5154161376B}">
      <dsp:nvSpPr>
        <dsp:cNvPr id="0" name=""/>
        <dsp:cNvSpPr/>
      </dsp:nvSpPr>
      <dsp:spPr>
        <a:xfrm>
          <a:off x="4056002" y="4478830"/>
          <a:ext cx="3811771" cy="952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endParaRPr lang="en-GB" sz="3300" kern="1200" dirty="0"/>
        </a:p>
      </dsp:txBody>
      <dsp:txXfrm>
        <a:off x="4056002" y="4478830"/>
        <a:ext cx="3811771" cy="952942"/>
      </dsp:txXfrm>
    </dsp:sp>
    <dsp:sp modelId="{ACE24068-7956-44F3-9220-F787C82E800B}">
      <dsp:nvSpPr>
        <dsp:cNvPr id="0" name=""/>
        <dsp:cNvSpPr/>
      </dsp:nvSpPr>
      <dsp:spPr>
        <a:xfrm>
          <a:off x="5507662" y="2025072"/>
          <a:ext cx="2173438" cy="142941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a:t>Self-determination </a:t>
          </a:r>
          <a:endParaRPr lang="en-GB" sz="2000" kern="1200" dirty="0"/>
        </a:p>
      </dsp:txBody>
      <dsp:txXfrm>
        <a:off x="5825955" y="2234405"/>
        <a:ext cx="1536852" cy="1010748"/>
      </dsp:txXfrm>
    </dsp:sp>
    <dsp:sp modelId="{2A775A81-5BE1-461D-AC66-ABDD65E41545}">
      <dsp:nvSpPr>
        <dsp:cNvPr id="0" name=""/>
        <dsp:cNvSpPr/>
      </dsp:nvSpPr>
      <dsp:spPr>
        <a:xfrm>
          <a:off x="4205093" y="685757"/>
          <a:ext cx="1727876" cy="130392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a:t>Survival and power</a:t>
          </a:r>
          <a:endParaRPr lang="en-GB" sz="2000" kern="1200" dirty="0"/>
        </a:p>
      </dsp:txBody>
      <dsp:txXfrm>
        <a:off x="4458135" y="876713"/>
        <a:ext cx="1221792" cy="922014"/>
      </dsp:txXfrm>
    </dsp:sp>
    <dsp:sp modelId="{2E31F583-7EB5-46DE-B014-037F20F2D1F3}">
      <dsp:nvSpPr>
        <dsp:cNvPr id="0" name=""/>
        <dsp:cNvSpPr/>
      </dsp:nvSpPr>
      <dsp:spPr>
        <a:xfrm>
          <a:off x="7018526" y="760626"/>
          <a:ext cx="2231801" cy="142941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a:t>Social connection/</a:t>
          </a:r>
        </a:p>
        <a:p>
          <a:pPr marL="0" lvl="0" indent="0" algn="ctr" defTabSz="889000">
            <a:lnSpc>
              <a:spcPct val="90000"/>
            </a:lnSpc>
            <a:spcBef>
              <a:spcPct val="0"/>
            </a:spcBef>
            <a:spcAft>
              <a:spcPct val="35000"/>
            </a:spcAft>
            <a:buNone/>
          </a:pPr>
          <a:r>
            <a:rPr lang="en-GB" sz="2000" kern="1200"/>
            <a:t>contribution</a:t>
          </a:r>
          <a:endParaRPr lang="en-GB" sz="2000" kern="1200" dirty="0"/>
        </a:p>
      </dsp:txBody>
      <dsp:txXfrm>
        <a:off x="7345366" y="969959"/>
        <a:ext cx="1578121" cy="1010748"/>
      </dsp:txXfrm>
    </dsp:sp>
    <dsp:sp modelId="{DDF8F26F-BE4D-4E5E-93A9-3655AFB7ED41}">
      <dsp:nvSpPr>
        <dsp:cNvPr id="0" name=""/>
        <dsp:cNvSpPr/>
      </dsp:nvSpPr>
      <dsp:spPr>
        <a:xfrm>
          <a:off x="3707469" y="5"/>
          <a:ext cx="5823122" cy="5082356"/>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A9C214-4BA5-4F3E-BD61-A06BC8B63F94}">
      <dsp:nvSpPr>
        <dsp:cNvPr id="0" name=""/>
        <dsp:cNvSpPr/>
      </dsp:nvSpPr>
      <dsp:spPr>
        <a:xfrm>
          <a:off x="2574190" y="-27247"/>
          <a:ext cx="4315659" cy="4315659"/>
        </a:xfrm>
        <a:prstGeom prst="circularArrow">
          <a:avLst>
            <a:gd name="adj1" fmla="val 5544"/>
            <a:gd name="adj2" fmla="val 330680"/>
            <a:gd name="adj3" fmla="val 13751020"/>
            <a:gd name="adj4" fmla="val 17401140"/>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086D71-1C9B-4AEB-AFB5-52699C00A396}">
      <dsp:nvSpPr>
        <dsp:cNvPr id="0" name=""/>
        <dsp:cNvSpPr/>
      </dsp:nvSpPr>
      <dsp:spPr>
        <a:xfrm>
          <a:off x="3710753" y="1202"/>
          <a:ext cx="2042532" cy="10212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Decent Work</a:t>
          </a:r>
        </a:p>
      </dsp:txBody>
      <dsp:txXfrm>
        <a:off x="3760607" y="51056"/>
        <a:ext cx="1942824" cy="921558"/>
      </dsp:txXfrm>
    </dsp:sp>
    <dsp:sp modelId="{B2439A60-81B7-4B63-B9BD-A9F761C5CED4}">
      <dsp:nvSpPr>
        <dsp:cNvPr id="0" name=""/>
        <dsp:cNvSpPr/>
      </dsp:nvSpPr>
      <dsp:spPr>
        <a:xfrm>
          <a:off x="5461046" y="1272864"/>
          <a:ext cx="2042532" cy="10212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Decent Work with purpose and meaning</a:t>
          </a:r>
        </a:p>
      </dsp:txBody>
      <dsp:txXfrm>
        <a:off x="5510900" y="1322718"/>
        <a:ext cx="1942824" cy="921558"/>
      </dsp:txXfrm>
    </dsp:sp>
    <dsp:sp modelId="{ADAA54EA-0296-4DE0-AB73-0A8BE11A4177}">
      <dsp:nvSpPr>
        <dsp:cNvPr id="0" name=""/>
        <dsp:cNvSpPr/>
      </dsp:nvSpPr>
      <dsp:spPr>
        <a:xfrm>
          <a:off x="4792494" y="3330457"/>
          <a:ext cx="2042532" cy="10212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Precarious work</a:t>
          </a:r>
        </a:p>
      </dsp:txBody>
      <dsp:txXfrm>
        <a:off x="4842348" y="3380311"/>
        <a:ext cx="1942824" cy="921558"/>
      </dsp:txXfrm>
    </dsp:sp>
    <dsp:sp modelId="{B663D8C5-41D9-4597-8E4A-CAC3DD4ED77F}">
      <dsp:nvSpPr>
        <dsp:cNvPr id="0" name=""/>
        <dsp:cNvSpPr/>
      </dsp:nvSpPr>
      <dsp:spPr>
        <a:xfrm>
          <a:off x="2629013" y="3330457"/>
          <a:ext cx="2042532" cy="10212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Unemployment</a:t>
          </a:r>
        </a:p>
      </dsp:txBody>
      <dsp:txXfrm>
        <a:off x="2678867" y="3380311"/>
        <a:ext cx="1942824" cy="921558"/>
      </dsp:txXfrm>
    </dsp:sp>
    <dsp:sp modelId="{37B1852C-592D-456C-BDCD-DC869507705B}">
      <dsp:nvSpPr>
        <dsp:cNvPr id="0" name=""/>
        <dsp:cNvSpPr/>
      </dsp:nvSpPr>
      <dsp:spPr>
        <a:xfrm>
          <a:off x="1960461" y="1272864"/>
          <a:ext cx="2042532" cy="10212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Underemployment</a:t>
          </a:r>
        </a:p>
      </dsp:txBody>
      <dsp:txXfrm>
        <a:off x="2010315" y="1322718"/>
        <a:ext cx="1942824" cy="9215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A5DB05-AFB3-4FA1-814A-05B98369638C}">
      <dsp:nvSpPr>
        <dsp:cNvPr id="0" name=""/>
        <dsp:cNvSpPr/>
      </dsp:nvSpPr>
      <dsp:spPr>
        <a:xfrm>
          <a:off x="0" y="1408"/>
          <a:ext cx="10515600" cy="60001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A12158-9AB4-4AF7-912C-76CCCEB02B30}">
      <dsp:nvSpPr>
        <dsp:cNvPr id="0" name=""/>
        <dsp:cNvSpPr/>
      </dsp:nvSpPr>
      <dsp:spPr>
        <a:xfrm>
          <a:off x="181504" y="136411"/>
          <a:ext cx="330008" cy="33000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A17AB9-7499-4354-A4A3-2B3CD23E7A2D}">
      <dsp:nvSpPr>
        <dsp:cNvPr id="0" name=""/>
        <dsp:cNvSpPr/>
      </dsp:nvSpPr>
      <dsp:spPr>
        <a:xfrm>
          <a:off x="693017" y="1408"/>
          <a:ext cx="9822582" cy="600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2" tIns="63502" rIns="63502" bIns="63502" numCol="1" spcCol="1270" anchor="ctr" anchorCtr="0">
          <a:noAutofit/>
        </a:bodyPr>
        <a:lstStyle/>
        <a:p>
          <a:pPr marL="0" lvl="0" indent="0" algn="l" defTabSz="844550">
            <a:lnSpc>
              <a:spcPct val="90000"/>
            </a:lnSpc>
            <a:spcBef>
              <a:spcPct val="0"/>
            </a:spcBef>
            <a:spcAft>
              <a:spcPct val="35000"/>
            </a:spcAft>
            <a:buNone/>
          </a:pPr>
          <a:r>
            <a:rPr lang="en-GB" sz="1900" kern="1200"/>
            <a:t>Earning enough to get by</a:t>
          </a:r>
          <a:endParaRPr lang="en-US" sz="1900" kern="1200"/>
        </a:p>
      </dsp:txBody>
      <dsp:txXfrm>
        <a:off x="693017" y="1408"/>
        <a:ext cx="9822582" cy="600015"/>
      </dsp:txXfrm>
    </dsp:sp>
    <dsp:sp modelId="{C58E7339-B08C-4A45-8EE3-60C4B064FF06}">
      <dsp:nvSpPr>
        <dsp:cNvPr id="0" name=""/>
        <dsp:cNvSpPr/>
      </dsp:nvSpPr>
      <dsp:spPr>
        <a:xfrm>
          <a:off x="0" y="751427"/>
          <a:ext cx="10515600" cy="60001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784044-8AF5-4043-BB62-0C1D78BA4771}">
      <dsp:nvSpPr>
        <dsp:cNvPr id="0" name=""/>
        <dsp:cNvSpPr/>
      </dsp:nvSpPr>
      <dsp:spPr>
        <a:xfrm>
          <a:off x="181504" y="886430"/>
          <a:ext cx="330008" cy="33000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816DB6-C458-4718-90C6-E28CA6EE8FA9}">
      <dsp:nvSpPr>
        <dsp:cNvPr id="0" name=""/>
        <dsp:cNvSpPr/>
      </dsp:nvSpPr>
      <dsp:spPr>
        <a:xfrm>
          <a:off x="693017" y="751427"/>
          <a:ext cx="9822582" cy="600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2" tIns="63502" rIns="63502" bIns="63502" numCol="1" spcCol="1270" anchor="ctr" anchorCtr="0">
          <a:noAutofit/>
        </a:bodyPr>
        <a:lstStyle/>
        <a:p>
          <a:pPr marL="0" lvl="0" indent="0" algn="l" defTabSz="844550">
            <a:lnSpc>
              <a:spcPct val="90000"/>
            </a:lnSpc>
            <a:spcBef>
              <a:spcPct val="0"/>
            </a:spcBef>
            <a:spcAft>
              <a:spcPct val="35000"/>
            </a:spcAft>
            <a:buNone/>
          </a:pPr>
          <a:r>
            <a:rPr lang="en-GB" sz="1900" kern="1200"/>
            <a:t>Happiness/satisfaction</a:t>
          </a:r>
          <a:endParaRPr lang="en-US" sz="1900" kern="1200"/>
        </a:p>
      </dsp:txBody>
      <dsp:txXfrm>
        <a:off x="693017" y="751427"/>
        <a:ext cx="9822582" cy="600015"/>
      </dsp:txXfrm>
    </dsp:sp>
    <dsp:sp modelId="{3E8DF006-4596-47A8-8625-AED5BF16E19E}">
      <dsp:nvSpPr>
        <dsp:cNvPr id="0" name=""/>
        <dsp:cNvSpPr/>
      </dsp:nvSpPr>
      <dsp:spPr>
        <a:xfrm>
          <a:off x="0" y="1501445"/>
          <a:ext cx="10515600" cy="60001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E7C170-4F20-47FB-8A5E-3EE719FBEF53}">
      <dsp:nvSpPr>
        <dsp:cNvPr id="0" name=""/>
        <dsp:cNvSpPr/>
      </dsp:nvSpPr>
      <dsp:spPr>
        <a:xfrm>
          <a:off x="181504" y="1636449"/>
          <a:ext cx="330008" cy="33000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5D66B0-37C2-48E1-A2BB-C0E3618F816A}">
      <dsp:nvSpPr>
        <dsp:cNvPr id="0" name=""/>
        <dsp:cNvSpPr/>
      </dsp:nvSpPr>
      <dsp:spPr>
        <a:xfrm>
          <a:off x="693017" y="1501445"/>
          <a:ext cx="9822582" cy="600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2" tIns="63502" rIns="63502" bIns="63502" numCol="1" spcCol="1270" anchor="ctr" anchorCtr="0">
          <a:noAutofit/>
        </a:bodyPr>
        <a:lstStyle/>
        <a:p>
          <a:pPr marL="0" lvl="0" indent="0" algn="l" defTabSz="844550">
            <a:lnSpc>
              <a:spcPct val="90000"/>
            </a:lnSpc>
            <a:spcBef>
              <a:spcPct val="0"/>
            </a:spcBef>
            <a:spcAft>
              <a:spcPct val="35000"/>
            </a:spcAft>
            <a:buNone/>
          </a:pPr>
          <a:r>
            <a:rPr lang="en-GB" sz="1900" kern="1200"/>
            <a:t>Dignity/being valued</a:t>
          </a:r>
          <a:endParaRPr lang="en-US" sz="1900" kern="1200"/>
        </a:p>
      </dsp:txBody>
      <dsp:txXfrm>
        <a:off x="693017" y="1501445"/>
        <a:ext cx="9822582" cy="600015"/>
      </dsp:txXfrm>
    </dsp:sp>
    <dsp:sp modelId="{E8DBB962-6C8F-433D-A3D2-5E2FECEAE68B}">
      <dsp:nvSpPr>
        <dsp:cNvPr id="0" name=""/>
        <dsp:cNvSpPr/>
      </dsp:nvSpPr>
      <dsp:spPr>
        <a:xfrm>
          <a:off x="0" y="2251464"/>
          <a:ext cx="10515600" cy="60001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C83CE2-DE31-4541-BDB3-18CBDA526A76}">
      <dsp:nvSpPr>
        <dsp:cNvPr id="0" name=""/>
        <dsp:cNvSpPr/>
      </dsp:nvSpPr>
      <dsp:spPr>
        <a:xfrm>
          <a:off x="181504" y="2386468"/>
          <a:ext cx="330008" cy="33000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BD4BB4-D492-48EF-9188-4FB3D52695A0}">
      <dsp:nvSpPr>
        <dsp:cNvPr id="0" name=""/>
        <dsp:cNvSpPr/>
      </dsp:nvSpPr>
      <dsp:spPr>
        <a:xfrm>
          <a:off x="693017" y="2251464"/>
          <a:ext cx="9822582" cy="600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2" tIns="63502" rIns="63502" bIns="63502" numCol="1" spcCol="1270" anchor="ctr" anchorCtr="0">
          <a:noAutofit/>
        </a:bodyPr>
        <a:lstStyle/>
        <a:p>
          <a:pPr marL="0" lvl="0" indent="0" algn="l" defTabSz="844550">
            <a:lnSpc>
              <a:spcPct val="90000"/>
            </a:lnSpc>
            <a:spcBef>
              <a:spcPct val="0"/>
            </a:spcBef>
            <a:spcAft>
              <a:spcPct val="35000"/>
            </a:spcAft>
            <a:buNone/>
          </a:pPr>
          <a:r>
            <a:rPr lang="en-GB" sz="1900" kern="1200"/>
            <a:t>Progression</a:t>
          </a:r>
          <a:endParaRPr lang="en-US" sz="1900" kern="1200"/>
        </a:p>
      </dsp:txBody>
      <dsp:txXfrm>
        <a:off x="693017" y="2251464"/>
        <a:ext cx="9822582" cy="600015"/>
      </dsp:txXfrm>
    </dsp:sp>
    <dsp:sp modelId="{1EE2E9BC-283E-4F7C-BAB9-8654C1E25940}">
      <dsp:nvSpPr>
        <dsp:cNvPr id="0" name=""/>
        <dsp:cNvSpPr/>
      </dsp:nvSpPr>
      <dsp:spPr>
        <a:xfrm>
          <a:off x="0" y="3001483"/>
          <a:ext cx="10515600" cy="60001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564511-045E-4881-951C-CAA630719CC0}">
      <dsp:nvSpPr>
        <dsp:cNvPr id="0" name=""/>
        <dsp:cNvSpPr/>
      </dsp:nvSpPr>
      <dsp:spPr>
        <a:xfrm>
          <a:off x="181504" y="3136487"/>
          <a:ext cx="330008" cy="33000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72B732-4E98-45C9-8BC0-24D5D5700072}">
      <dsp:nvSpPr>
        <dsp:cNvPr id="0" name=""/>
        <dsp:cNvSpPr/>
      </dsp:nvSpPr>
      <dsp:spPr>
        <a:xfrm>
          <a:off x="693017" y="3001483"/>
          <a:ext cx="9822582" cy="600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2" tIns="63502" rIns="63502" bIns="63502" numCol="1" spcCol="1270" anchor="ctr" anchorCtr="0">
          <a:noAutofit/>
        </a:bodyPr>
        <a:lstStyle/>
        <a:p>
          <a:pPr marL="0" lvl="0" indent="0" algn="l" defTabSz="844550">
            <a:lnSpc>
              <a:spcPct val="90000"/>
            </a:lnSpc>
            <a:spcBef>
              <a:spcPct val="0"/>
            </a:spcBef>
            <a:spcAft>
              <a:spcPct val="35000"/>
            </a:spcAft>
            <a:buNone/>
          </a:pPr>
          <a:r>
            <a:rPr lang="en-GB" sz="1900" kern="1200"/>
            <a:t>Having rights and protection</a:t>
          </a:r>
          <a:endParaRPr lang="en-US" sz="1900" kern="1200"/>
        </a:p>
      </dsp:txBody>
      <dsp:txXfrm>
        <a:off x="693017" y="3001483"/>
        <a:ext cx="9822582" cy="600015"/>
      </dsp:txXfrm>
    </dsp:sp>
    <dsp:sp modelId="{33178FE3-8414-4CCA-9472-78C59ADE28D2}">
      <dsp:nvSpPr>
        <dsp:cNvPr id="0" name=""/>
        <dsp:cNvSpPr/>
      </dsp:nvSpPr>
      <dsp:spPr>
        <a:xfrm>
          <a:off x="0" y="3751502"/>
          <a:ext cx="10515600" cy="60001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2EF655-EC09-4905-B33B-468913901116}">
      <dsp:nvSpPr>
        <dsp:cNvPr id="0" name=""/>
        <dsp:cNvSpPr/>
      </dsp:nvSpPr>
      <dsp:spPr>
        <a:xfrm>
          <a:off x="181504" y="3886506"/>
          <a:ext cx="330008" cy="33000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CB2C02-017A-4307-AB3D-EF194728BF80}">
      <dsp:nvSpPr>
        <dsp:cNvPr id="0" name=""/>
        <dsp:cNvSpPr/>
      </dsp:nvSpPr>
      <dsp:spPr>
        <a:xfrm>
          <a:off x="693017" y="3751502"/>
          <a:ext cx="9822582" cy="600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2" tIns="63502" rIns="63502" bIns="63502" numCol="1" spcCol="1270" anchor="ctr" anchorCtr="0">
          <a:noAutofit/>
        </a:bodyPr>
        <a:lstStyle/>
        <a:p>
          <a:pPr marL="0" lvl="0" indent="0" algn="l" defTabSz="844550">
            <a:lnSpc>
              <a:spcPct val="90000"/>
            </a:lnSpc>
            <a:spcBef>
              <a:spcPct val="0"/>
            </a:spcBef>
            <a:spcAft>
              <a:spcPct val="35000"/>
            </a:spcAft>
            <a:buNone/>
          </a:pPr>
          <a:r>
            <a:rPr lang="en-GB" sz="1900" kern="1200" dirty="0"/>
            <a:t>Subjective vs objective definitions</a:t>
          </a:r>
          <a:endParaRPr lang="en-US" sz="1900" kern="1200" dirty="0"/>
        </a:p>
      </dsp:txBody>
      <dsp:txXfrm>
        <a:off x="693017" y="3751502"/>
        <a:ext cx="9822582" cy="60001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B8E688-3F84-4C29-A37D-884DB990750B}" type="datetimeFigureOut">
              <a:rPr lang="en-GB" smtClean="0"/>
              <a:t>01/03/2023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D851C1-D967-4773-AC74-2D6F8176A300}" type="slidenum">
              <a:rPr lang="en-GB" smtClean="0"/>
              <a:t>‹#›</a:t>
            </a:fld>
            <a:endParaRPr lang="en-GB"/>
          </a:p>
        </p:txBody>
      </p:sp>
    </p:spTree>
    <p:extLst>
      <p:ext uri="{BB962C8B-B14F-4D97-AF65-F5344CB8AC3E}">
        <p14:creationId xmlns:p14="http://schemas.microsoft.com/office/powerpoint/2010/main" val="1505629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4F5461"/>
                </a:solidFill>
                <a:effectLst/>
                <a:latin typeface="Inter"/>
              </a:rPr>
              <a:t>Introduction of me. </a:t>
            </a:r>
            <a:endParaRPr lang="en-GB" dirty="0"/>
          </a:p>
          <a:p>
            <a:endParaRPr lang="en-GB" b="0" i="0" dirty="0">
              <a:solidFill>
                <a:srgbClr val="4F5461"/>
              </a:solidFill>
              <a:effectLst/>
              <a:latin typeface="Inter"/>
            </a:endParaRPr>
          </a:p>
          <a:p>
            <a:r>
              <a:rPr lang="en-GB" b="0" i="0" dirty="0">
                <a:solidFill>
                  <a:srgbClr val="4F5461"/>
                </a:solidFill>
                <a:effectLst/>
                <a:latin typeface="Inter"/>
              </a:rPr>
              <a:t>This talk will explore the implications of the UN Sustainable Development Goal ‘Decent Work and Economic Growth’ for careers practitioners. It will address how Decent Work is defined and explore barriers and opportunities to Decent Work.  It will also suggest ways careers practitioners can use the concept in both policy and practice. In presenting this talk, Fiona will draw upon her recent research with precarious workers, and also experiences in career development-related practice.  </a:t>
            </a:r>
          </a:p>
          <a:p>
            <a:endParaRPr lang="en-GB" b="0" i="0" dirty="0">
              <a:solidFill>
                <a:srgbClr val="4F5461"/>
              </a:solidFill>
              <a:effectLst/>
              <a:latin typeface="Inter"/>
            </a:endParaRPr>
          </a:p>
        </p:txBody>
      </p:sp>
      <p:sp>
        <p:nvSpPr>
          <p:cNvPr id="4" name="Slide Number Placeholder 3"/>
          <p:cNvSpPr>
            <a:spLocks noGrp="1"/>
          </p:cNvSpPr>
          <p:nvPr>
            <p:ph type="sldNum" sz="quarter" idx="5"/>
          </p:nvPr>
        </p:nvSpPr>
        <p:spPr/>
        <p:txBody>
          <a:bodyPr/>
          <a:lstStyle/>
          <a:p>
            <a:fld id="{5AD851C1-D967-4773-AC74-2D6F8176A300}" type="slidenum">
              <a:rPr lang="en-GB" smtClean="0"/>
              <a:t>1</a:t>
            </a:fld>
            <a:endParaRPr lang="en-GB"/>
          </a:p>
        </p:txBody>
      </p:sp>
    </p:spTree>
    <p:extLst>
      <p:ext uri="{BB962C8B-B14F-4D97-AF65-F5344CB8AC3E}">
        <p14:creationId xmlns:p14="http://schemas.microsoft.com/office/powerpoint/2010/main" val="2494709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baseline="0" dirty="0"/>
              <a:t>Carnegie UK Trust &amp; RSA (2018). Measuring Good Work: The final report of the Measuring Job Quality Working Group. Carnegie UK Trust website,, Carnegie UK Trust, RSA Future Work Centre,.</a:t>
            </a:r>
          </a:p>
          <a:p>
            <a:r>
              <a:rPr lang="en-GB" b="0" i="0" u="none" baseline="0" dirty="0"/>
              <a:t>	</a:t>
            </a:r>
          </a:p>
          <a:p>
            <a:r>
              <a:rPr lang="en-GB" b="0" i="0" u="none" baseline="0" dirty="0"/>
              <a:t>Terms of employment – job security, Minimum guaranteed hours, underemployment</a:t>
            </a:r>
          </a:p>
          <a:p>
            <a:r>
              <a:rPr lang="en-GB" b="0" i="0" u="none" baseline="0" dirty="0"/>
              <a:t>Pay and benefits – pay (actual) satisfaction with pay, entitlements, non-wage benefits</a:t>
            </a:r>
          </a:p>
          <a:p>
            <a:r>
              <a:rPr lang="en-GB" b="0" i="0" u="none" baseline="0" dirty="0"/>
              <a:t>Health, safety and psychosocial wellbeing – health and safety, physical injury, mental health </a:t>
            </a:r>
          </a:p>
          <a:p>
            <a:r>
              <a:rPr lang="en-GB" b="0" i="0" u="none" baseline="0" dirty="0"/>
              <a:t>Job design and nature of work – training, usefulness of training, use of skills, control, opportunities for progression, sense of purpose, </a:t>
            </a:r>
            <a:r>
              <a:rPr lang="en-GB" b="0" i="0" u="none" baseline="0" dirty="0" err="1"/>
              <a:t>authonomy</a:t>
            </a:r>
            <a:r>
              <a:rPr lang="en-GB" b="0" i="0" u="none" baseline="0" dirty="0"/>
              <a:t> and discretion</a:t>
            </a:r>
          </a:p>
          <a:p>
            <a:r>
              <a:rPr lang="en-GB" b="0" i="0" u="none" baseline="0" dirty="0"/>
              <a:t>Social support and cohesion – peer support, line manager relationship, personal development, resolving problems</a:t>
            </a:r>
          </a:p>
          <a:p>
            <a:r>
              <a:rPr lang="en-GB" b="0" i="0" u="none" baseline="0" dirty="0"/>
              <a:t>Voce and representation – trade union membership, employee information, employee involvement</a:t>
            </a:r>
          </a:p>
          <a:p>
            <a:r>
              <a:rPr lang="en-GB" b="0" i="0" u="none" baseline="0" dirty="0"/>
              <a:t>Work-life balance – over-employment, overtime (paid and unpaid), flexibility (formal and informal), suitability of hours, advance notice of shift patterns and work location, anxiety and work-life balance</a:t>
            </a:r>
          </a:p>
          <a:p>
            <a:endParaRPr lang="en-GB" b="0" i="0" u="none" baseline="0" dirty="0"/>
          </a:p>
          <a:p>
            <a:r>
              <a:rPr lang="en-GB" b="0" i="0" u="none" baseline="0" dirty="0"/>
              <a:t>These aspects have been integrated into the CIPD Good Work Index. As UK Government moves around good work are slow, the CIPD has been an important body in driving employer practices </a:t>
            </a:r>
            <a:endParaRPr lang="en-GB" dirty="0"/>
          </a:p>
        </p:txBody>
      </p:sp>
      <p:sp>
        <p:nvSpPr>
          <p:cNvPr id="4" name="Slide Number Placeholder 3"/>
          <p:cNvSpPr>
            <a:spLocks noGrp="1"/>
          </p:cNvSpPr>
          <p:nvPr>
            <p:ph type="sldNum" sz="quarter" idx="5"/>
          </p:nvPr>
        </p:nvSpPr>
        <p:spPr/>
        <p:txBody>
          <a:bodyPr/>
          <a:lstStyle/>
          <a:p>
            <a:fld id="{097A7152-785B-4C59-80B9-E8D663272358}" type="slidenum">
              <a:rPr lang="en-GB" smtClean="0"/>
              <a:t>10</a:t>
            </a:fld>
            <a:endParaRPr lang="en-GB"/>
          </a:p>
        </p:txBody>
      </p:sp>
    </p:spTree>
    <p:extLst>
      <p:ext uri="{BB962C8B-B14F-4D97-AF65-F5344CB8AC3E}">
        <p14:creationId xmlns:p14="http://schemas.microsoft.com/office/powerpoint/2010/main" val="1936719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Jones and Kumar (2022) Idleness useful chapter on this </a:t>
            </a:r>
          </a:p>
          <a:p>
            <a:endParaRPr lang="en-GB" dirty="0"/>
          </a:p>
          <a:p>
            <a:r>
              <a:rPr lang="en-GB" dirty="0"/>
              <a:t>Relationship between good work and productivity suggested in projects listed in final bullet point</a:t>
            </a:r>
          </a:p>
        </p:txBody>
      </p:sp>
      <p:sp>
        <p:nvSpPr>
          <p:cNvPr id="4" name="Slide Number Placeholder 3"/>
          <p:cNvSpPr>
            <a:spLocks noGrp="1"/>
          </p:cNvSpPr>
          <p:nvPr>
            <p:ph type="sldNum" sz="quarter" idx="5"/>
          </p:nvPr>
        </p:nvSpPr>
        <p:spPr/>
        <p:txBody>
          <a:bodyPr/>
          <a:lstStyle/>
          <a:p>
            <a:fld id="{5AD851C1-D967-4773-AC74-2D6F8176A300}" type="slidenum">
              <a:rPr lang="en-GB" smtClean="0"/>
              <a:t>11</a:t>
            </a:fld>
            <a:endParaRPr lang="en-GB"/>
          </a:p>
        </p:txBody>
      </p:sp>
    </p:spTree>
    <p:extLst>
      <p:ext uri="{BB962C8B-B14F-4D97-AF65-F5344CB8AC3E}">
        <p14:creationId xmlns:p14="http://schemas.microsoft.com/office/powerpoint/2010/main" val="2636569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In-work poverty associated with low pay and part-time hours  (8.3 million people in UK) 2019/20 - Jones and Kumar – figures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ONS estimate 1 million people working on zero hours contracts –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Resolution Foundation – Low Pay Britain report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Low-paid self-employed workforce – 1.6 million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Gig workers – 350,000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Labour Force Survey – estimates 3.4% of working age people – inactive but would like to work – sick or disabled, family responsibilities, other reasons (jones and </a:t>
            </a:r>
            <a:r>
              <a:rPr lang="en-GB" dirty="0" err="1"/>
              <a:t>kumar</a:t>
            </a:r>
            <a:r>
              <a:rPr lang="en-GB" dirty="0"/>
              <a:t>) – circa 3 million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5AD851C1-D967-4773-AC74-2D6F8176A300}" type="slidenum">
              <a:rPr lang="en-GB" smtClean="0"/>
              <a:t>13</a:t>
            </a:fld>
            <a:endParaRPr lang="en-GB"/>
          </a:p>
        </p:txBody>
      </p:sp>
    </p:spTree>
    <p:extLst>
      <p:ext uri="{BB962C8B-B14F-4D97-AF65-F5344CB8AC3E}">
        <p14:creationId xmlns:p14="http://schemas.microsoft.com/office/powerpoint/2010/main" val="29882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https://careerguidancesocialjustice.wordpress.com/2021/12/17/five-signposts-to-a-socially-justapproach-to-career-guidance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Career guidance includes wide range of activities. Individual advice, provision of information, employer engagement activity. How it functions depends on the sector you work in, </a:t>
            </a:r>
            <a:r>
              <a:rPr lang="en-GB" dirty="0" err="1"/>
              <a:t>ie</a:t>
            </a:r>
            <a:r>
              <a:rPr lang="en-GB" dirty="0"/>
              <a:t>., community, higher education, schools  </a:t>
            </a:r>
          </a:p>
          <a:p>
            <a:endParaRPr lang="en-GB" dirty="0"/>
          </a:p>
          <a:p>
            <a:r>
              <a:rPr lang="en-GB" dirty="0"/>
              <a:t>Careers practitioners unique role acting as boundary spanners between educational institutions, employers, individual workers.  Advocacy role of careers workers can sit less comfortably with us.</a:t>
            </a:r>
          </a:p>
          <a:p>
            <a:r>
              <a:rPr lang="en-GB" dirty="0"/>
              <a:t>Naming oppression - understanding what is happening in the labour market, e.g., inequalities </a:t>
            </a:r>
          </a:p>
          <a:p>
            <a:r>
              <a:rPr lang="en-GB" dirty="0"/>
              <a:t>Questioning what is normal, e.g., meritocracy  </a:t>
            </a:r>
          </a:p>
          <a:p>
            <a:endParaRPr lang="en-GB" dirty="0"/>
          </a:p>
        </p:txBody>
      </p:sp>
      <p:sp>
        <p:nvSpPr>
          <p:cNvPr id="4" name="Slide Number Placeholder 3"/>
          <p:cNvSpPr>
            <a:spLocks noGrp="1"/>
          </p:cNvSpPr>
          <p:nvPr>
            <p:ph type="sldNum" sz="quarter" idx="5"/>
          </p:nvPr>
        </p:nvSpPr>
        <p:spPr/>
        <p:txBody>
          <a:bodyPr/>
          <a:lstStyle/>
          <a:p>
            <a:fld id="{5AD851C1-D967-4773-AC74-2D6F8176A300}" type="slidenum">
              <a:rPr lang="en-GB" smtClean="0"/>
              <a:t>15</a:t>
            </a:fld>
            <a:endParaRPr lang="en-GB"/>
          </a:p>
        </p:txBody>
      </p:sp>
    </p:spTree>
    <p:extLst>
      <p:ext uri="{BB962C8B-B14F-4D97-AF65-F5344CB8AC3E}">
        <p14:creationId xmlns:p14="http://schemas.microsoft.com/office/powerpoint/2010/main" val="897956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Risk of </a:t>
            </a:r>
            <a:r>
              <a:rPr lang="en-GB" dirty="0" err="1"/>
              <a:t>responsibilisation</a:t>
            </a:r>
            <a:r>
              <a:rPr lang="en-GB" dirty="0"/>
              <a:t> associated with employability. </a:t>
            </a:r>
          </a:p>
        </p:txBody>
      </p:sp>
      <p:sp>
        <p:nvSpPr>
          <p:cNvPr id="4" name="Slide Number Placeholder 3"/>
          <p:cNvSpPr>
            <a:spLocks noGrp="1"/>
          </p:cNvSpPr>
          <p:nvPr>
            <p:ph type="sldNum" sz="quarter" idx="5"/>
          </p:nvPr>
        </p:nvSpPr>
        <p:spPr/>
        <p:txBody>
          <a:bodyPr/>
          <a:lstStyle/>
          <a:p>
            <a:fld id="{5AD851C1-D967-4773-AC74-2D6F8176A300}" type="slidenum">
              <a:rPr lang="en-GB" smtClean="0"/>
              <a:t>16</a:t>
            </a:fld>
            <a:endParaRPr lang="en-GB"/>
          </a:p>
        </p:txBody>
      </p:sp>
    </p:spTree>
    <p:extLst>
      <p:ext uri="{BB962C8B-B14F-4D97-AF65-F5344CB8AC3E}">
        <p14:creationId xmlns:p14="http://schemas.microsoft.com/office/powerpoint/2010/main" val="2248285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D851C1-D967-4773-AC74-2D6F8176A300}" type="slidenum">
              <a:rPr lang="en-GB" smtClean="0"/>
              <a:t>17</a:t>
            </a:fld>
            <a:endParaRPr lang="en-GB"/>
          </a:p>
        </p:txBody>
      </p:sp>
    </p:spTree>
    <p:extLst>
      <p:ext uri="{BB962C8B-B14F-4D97-AF65-F5344CB8AC3E}">
        <p14:creationId xmlns:p14="http://schemas.microsoft.com/office/powerpoint/2010/main" val="2413984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Other career theory – Psychology of working framework also offers ideas that can influence practice.  Work as a core part of being human. </a:t>
            </a:r>
          </a:p>
          <a:p>
            <a:endParaRPr lang="en-GB" dirty="0"/>
          </a:p>
          <a:p>
            <a:r>
              <a:rPr lang="en-GB" dirty="0"/>
              <a:t>Lots of talk in guidance about skills, interests, abilities etc. Duffy and </a:t>
            </a:r>
            <a:r>
              <a:rPr lang="en-GB" dirty="0" err="1"/>
              <a:t>Blustein</a:t>
            </a:r>
            <a:r>
              <a:rPr lang="en-GB" dirty="0"/>
              <a:t> and colleagues highlighted importance of human needs.</a:t>
            </a:r>
          </a:p>
          <a:p>
            <a:endParaRPr lang="en-GB" dirty="0"/>
          </a:p>
          <a:p>
            <a:r>
              <a:rPr lang="en-GB" dirty="0"/>
              <a:t>Vocational psychologists have argued that human beings have certain needs at work.</a:t>
            </a:r>
          </a:p>
          <a:p>
            <a:r>
              <a:rPr lang="en-GB" b="0" i="0" u="none" baseline="0" dirty="0" err="1"/>
              <a:t>Blustein</a:t>
            </a:r>
            <a:r>
              <a:rPr lang="en-GB" b="0" i="0" u="none" baseline="0" dirty="0"/>
              <a:t>, D. L., et al. (2019). "The psychology of working in practice: A theory of change for a new era." </a:t>
            </a:r>
            <a:r>
              <a:rPr lang="en-GB" b="0" i="0" u="sng" baseline="0" dirty="0"/>
              <a:t>The Career Development Quarterly</a:t>
            </a:r>
            <a:r>
              <a:rPr lang="en-GB" b="0" i="0" u="none" baseline="0" dirty="0"/>
              <a:t> </a:t>
            </a:r>
            <a:r>
              <a:rPr lang="en-GB" b="1" i="0" u="none" baseline="0" dirty="0"/>
              <a:t>67</a:t>
            </a:r>
            <a:r>
              <a:rPr lang="en-GB" b="0" i="0" u="none" baseline="0" dirty="0"/>
              <a:t>(3): 236-254.</a:t>
            </a:r>
          </a:p>
          <a:p>
            <a:r>
              <a:rPr lang="en-GB" b="0" i="0" u="none" baseline="0" dirty="0"/>
              <a:t>	</a:t>
            </a:r>
          </a:p>
          <a:p>
            <a:r>
              <a:rPr lang="en-GB" dirty="0"/>
              <a:t>The needs from work. These should be satisfied in order to achieve Good or Decent Work.</a:t>
            </a:r>
          </a:p>
          <a:p>
            <a:endParaRPr lang="en-GB" dirty="0"/>
          </a:p>
          <a:p>
            <a:r>
              <a:rPr lang="en-GB" dirty="0"/>
              <a:t>Survival and power – the ‘material’ importance of work which allows people to have the resources to live.  </a:t>
            </a:r>
          </a:p>
          <a:p>
            <a:r>
              <a:rPr lang="en-GB" dirty="0"/>
              <a:t>Social connection and contribution – human beings are relational and need to interact with one another and to see their work as making a contribution. </a:t>
            </a:r>
          </a:p>
          <a:p>
            <a:r>
              <a:rPr lang="en-GB" dirty="0"/>
              <a:t>Self-determination –the role of autonomy and competence.  Deci and Ryan, 2020 – linked to motivation</a:t>
            </a:r>
          </a:p>
          <a:p>
            <a:endParaRPr lang="en-GB" dirty="0"/>
          </a:p>
          <a:p>
            <a:r>
              <a:rPr lang="en-GB" dirty="0"/>
              <a:t>Also brings up issues of the relationship between decent work and meaningful work. Higher level expectation for meaningful work. ‘work experienced as particularly significant and holding more positive meaning for individuals’  (see Duffy and </a:t>
            </a:r>
            <a:r>
              <a:rPr lang="en-GB" dirty="0" err="1"/>
              <a:t>Blustein</a:t>
            </a:r>
            <a:r>
              <a:rPr lang="en-GB" dirty="0"/>
              <a:t>, 2023)</a:t>
            </a:r>
          </a:p>
          <a:p>
            <a:endParaRPr lang="en-GB" dirty="0"/>
          </a:p>
          <a:p>
            <a:r>
              <a:rPr lang="en-GB" dirty="0"/>
              <a:t>Useful to discuss with clients….</a:t>
            </a:r>
            <a:r>
              <a:rPr lang="en-GB" dirty="0" err="1"/>
              <a:t>PoWT</a:t>
            </a:r>
            <a:r>
              <a:rPr lang="en-GB" dirty="0"/>
              <a:t> authors have also generated their own questionnaire which acts as an individual measure of decent work.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666464-A776-481E-9E90-1AE0A487C3F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3609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6C4C64AD-DBEB-54B4-DFF4-441B6B4A27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99D2893E-AC30-7C99-D7E6-4E40C6F8C9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ea typeface="ＭＳ Ｐゴシック" panose="020B0600070205080204" pitchFamily="34" charset="-128"/>
              </a:rPr>
              <a:t>Interesting to also consider differences between decent and meaningful work</a:t>
            </a:r>
          </a:p>
        </p:txBody>
      </p:sp>
      <p:sp>
        <p:nvSpPr>
          <p:cNvPr id="32772" name="Slide Number Placeholder 3">
            <a:extLst>
              <a:ext uri="{FF2B5EF4-FFF2-40B4-BE49-F238E27FC236}">
                <a16:creationId xmlns:a16="http://schemas.microsoft.com/office/drawing/2014/main" id="{C6A820FB-3413-0AED-88AC-7C373E57EE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B721796-8C5E-489D-BFAB-2F7032817100}" type="slidenum">
              <a:rPr lang="en-GB" altLang="en-US"/>
              <a:pPr/>
              <a:t>19</a:t>
            </a:fld>
            <a:endParaRPr lang="en-GB" altLang="en-US"/>
          </a:p>
        </p:txBody>
      </p:sp>
    </p:spTree>
    <p:extLst>
      <p:ext uri="{BB962C8B-B14F-4D97-AF65-F5344CB8AC3E}">
        <p14:creationId xmlns:p14="http://schemas.microsoft.com/office/powerpoint/2010/main" val="39830947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two recent research projects, I asked YP what they thought of Decent Work. This generated interesting insights and served to highlight how aware many are of the issues surrounding this.</a:t>
            </a:r>
          </a:p>
          <a:p>
            <a:endParaRPr lang="en-GB" dirty="0"/>
          </a:p>
          <a:p>
            <a:r>
              <a:rPr lang="en-GB" dirty="0"/>
              <a:t>The first project was during the pandemic and an important theme emerged about how the pandemic made people think more deeply about the role of work in society.  Many of the YP we interviewed were doing key worker jobs that were insecure, e.g., in retail, hospitality and care. Others in jobs that were very disrupted, e.g., in the arts.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493B6E-EF79-4D25-94F6-94305EEF01F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90743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two images are from a touring Art show Gratitude.  I show it as it visually illustrates some of the issues that came up when discussing work with young people during the pandemic.</a:t>
            </a:r>
          </a:p>
          <a:p>
            <a:endParaRPr lang="en-GB" dirty="0"/>
          </a:p>
          <a:p>
            <a:r>
              <a:rPr lang="en-GB" dirty="0"/>
              <a:t>Highlight the interconnections between varied workers and how many of important roles were not those that might be defined conventionally as Decent Work, e.g. vaccination volunteers, delivery workers.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493B6E-EF79-4D25-94F6-94305EEF01F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0135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D851C1-D967-4773-AC74-2D6F8176A300}" type="slidenum">
              <a:rPr lang="en-GB" smtClean="0"/>
              <a:t>2</a:t>
            </a:fld>
            <a:endParaRPr lang="en-GB"/>
          </a:p>
        </p:txBody>
      </p:sp>
    </p:spTree>
    <p:extLst>
      <p:ext uri="{BB962C8B-B14F-4D97-AF65-F5344CB8AC3E}">
        <p14:creationId xmlns:p14="http://schemas.microsoft.com/office/powerpoint/2010/main" val="2967924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493B6E-EF79-4D25-94F6-94305EEF01F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83427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baseline="0" dirty="0"/>
              <a:t>	</a:t>
            </a:r>
          </a:p>
          <a:p>
            <a:endParaRPr lang="en-GB" b="0" i="0" u="sng" baseline="0" dirty="0"/>
          </a:p>
        </p:txBody>
      </p:sp>
      <p:sp>
        <p:nvSpPr>
          <p:cNvPr id="4" name="Slide Number Placeholder 3"/>
          <p:cNvSpPr>
            <a:spLocks noGrp="1"/>
          </p:cNvSpPr>
          <p:nvPr>
            <p:ph type="sldNum" sz="quarter" idx="5"/>
          </p:nvPr>
        </p:nvSpPr>
        <p:spPr/>
        <p:txBody>
          <a:bodyPr/>
          <a:lstStyle/>
          <a:p>
            <a:fld id="{5AD851C1-D967-4773-AC74-2D6F8176A300}" type="slidenum">
              <a:rPr lang="en-GB" smtClean="0"/>
              <a:t>25</a:t>
            </a:fld>
            <a:endParaRPr lang="en-GB"/>
          </a:p>
        </p:txBody>
      </p:sp>
    </p:spTree>
    <p:extLst>
      <p:ext uri="{BB962C8B-B14F-4D97-AF65-F5344CB8AC3E}">
        <p14:creationId xmlns:p14="http://schemas.microsoft.com/office/powerpoint/2010/main" val="1298040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D851C1-D967-4773-AC74-2D6F8176A300}" type="slidenum">
              <a:rPr lang="en-GB" smtClean="0"/>
              <a:t>3</a:t>
            </a:fld>
            <a:endParaRPr lang="en-GB"/>
          </a:p>
        </p:txBody>
      </p:sp>
    </p:spTree>
    <p:extLst>
      <p:ext uri="{BB962C8B-B14F-4D97-AF65-F5344CB8AC3E}">
        <p14:creationId xmlns:p14="http://schemas.microsoft.com/office/powerpoint/2010/main" val="1846836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97A3CE62-417C-891E-676E-BBE0AFDFFE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67E1284E-48D4-59B8-0A10-C9670CF213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ea typeface="ＭＳ Ｐゴシック" panose="020B0600070205080204" pitchFamily="34" charset="-128"/>
              </a:rPr>
              <a:t>DW Part of international values depicted as goals.</a:t>
            </a:r>
          </a:p>
          <a:p>
            <a:r>
              <a:rPr lang="en-GB" altLang="en-US" dirty="0">
                <a:ea typeface="ＭＳ Ｐゴシック" panose="020B0600070205080204" pitchFamily="34" charset="-128"/>
              </a:rPr>
              <a:t>Decent Work partnered with Economic Growth (I won’t go into the latter today). But want to acknowledge that lots of debates about merits of growth and having sustainable growth so creating work opportunities that are good for the environment.</a:t>
            </a:r>
          </a:p>
        </p:txBody>
      </p:sp>
      <p:sp>
        <p:nvSpPr>
          <p:cNvPr id="21508" name="Slide Number Placeholder 3">
            <a:extLst>
              <a:ext uri="{FF2B5EF4-FFF2-40B4-BE49-F238E27FC236}">
                <a16:creationId xmlns:a16="http://schemas.microsoft.com/office/drawing/2014/main" id="{A8A34A60-5CC3-E208-7AB1-EFF75973A9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71574A5-CCD3-434F-8A81-353975D5E0EC}"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CD8DB488-1651-B92B-A3E2-FE872A6E24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44838B35-DFED-CB32-91AB-6A687F4811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93754F3D-7313-95AA-67AE-CB3FBA886ED2}"/>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3CDDBB3-9A39-4379-8682-F3B8047AE76F}" type="slidenum">
              <a:rPr kumimoji="0" lang="en-GB" altLang="en-US" sz="1200" b="0"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altLang="en-US"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0FCDD7AE-90D3-5E6F-6D3F-BD5B8643787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7DC9035E-DC3A-E51A-E702-DB8BDE12EA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0" i="0" u="none" baseline="0" dirty="0">
                <a:ea typeface="ＭＳ Ｐゴシック" panose="020B0600070205080204" pitchFamily="34" charset="-128"/>
              </a:rPr>
              <a:t>ILO (2019). Work for brighter future. Geneva.</a:t>
            </a:r>
          </a:p>
          <a:p>
            <a:r>
              <a:rPr lang="en-GB" altLang="en-US" b="0" i="0" u="none" baseline="0" dirty="0">
                <a:ea typeface="ＭＳ Ｐゴシック" panose="020B0600070205080204" pitchFamily="34" charset="-128"/>
              </a:rPr>
              <a:t>	</a:t>
            </a:r>
          </a:p>
          <a:p>
            <a:endParaRPr lang="en-GB" altLang="en-US" dirty="0">
              <a:ea typeface="ＭＳ Ｐゴシック" panose="020B0600070205080204" pitchFamily="34" charset="-128"/>
            </a:endParaRPr>
          </a:p>
        </p:txBody>
      </p:sp>
      <p:sp>
        <p:nvSpPr>
          <p:cNvPr id="25604" name="Slide Number Placeholder 3">
            <a:extLst>
              <a:ext uri="{FF2B5EF4-FFF2-40B4-BE49-F238E27FC236}">
                <a16:creationId xmlns:a16="http://schemas.microsoft.com/office/drawing/2014/main" id="{597AE521-8F1D-169E-5B69-7D0D2E01C8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91AA0BA-0B3B-4A7F-9321-22B555D9AC9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5686CDCC-869A-5CB1-F047-2D8AFC57EA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B599E384-927E-5347-7669-0382C08EE7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ea typeface="ＭＳ Ｐゴシック" panose="020B0600070205080204" pitchFamily="34" charset="-128"/>
              </a:rPr>
              <a:t>Some of the debates about Decent Work that continue.</a:t>
            </a:r>
          </a:p>
        </p:txBody>
      </p:sp>
      <p:sp>
        <p:nvSpPr>
          <p:cNvPr id="23556" name="Slide Number Placeholder 3">
            <a:extLst>
              <a:ext uri="{FF2B5EF4-FFF2-40B4-BE49-F238E27FC236}">
                <a16:creationId xmlns:a16="http://schemas.microsoft.com/office/drawing/2014/main" id="{29955699-7496-08C2-8E30-830ECD74397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2D6B8AA-BB8A-41BB-B1C8-5C73DEA3019E}"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Strong argument that Decent Work contributes to productivity and economic growth. ILO use language of Sustainable Economic Growth. Wider debates about growth and the relationship to the environment and climate change. </a:t>
            </a:r>
          </a:p>
        </p:txBody>
      </p:sp>
      <p:sp>
        <p:nvSpPr>
          <p:cNvPr id="4" name="Slide Number Placeholder 3"/>
          <p:cNvSpPr>
            <a:spLocks noGrp="1"/>
          </p:cNvSpPr>
          <p:nvPr>
            <p:ph type="sldNum" sz="quarter" idx="5"/>
          </p:nvPr>
        </p:nvSpPr>
        <p:spPr/>
        <p:txBody>
          <a:bodyPr/>
          <a:lstStyle/>
          <a:p>
            <a:fld id="{5AD851C1-D967-4773-AC74-2D6F8176A300}" type="slidenum">
              <a:rPr lang="en-GB" smtClean="0"/>
              <a:t>8</a:t>
            </a:fld>
            <a:endParaRPr lang="en-GB"/>
          </a:p>
        </p:txBody>
      </p:sp>
    </p:spTree>
    <p:extLst>
      <p:ext uri="{BB962C8B-B14F-4D97-AF65-F5344CB8AC3E}">
        <p14:creationId xmlns:p14="http://schemas.microsoft.com/office/powerpoint/2010/main" val="191096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has been quite a lot of activity in the UK about Good work. This does connect to international discussions about Decent Work as  UN SDG.</a:t>
            </a:r>
          </a:p>
          <a:p>
            <a:endParaRPr lang="en-GB" dirty="0"/>
          </a:p>
          <a:p>
            <a:r>
              <a:rPr lang="en-GB" dirty="0"/>
              <a:t>The ILO have done work internationally in defining Decent Work, </a:t>
            </a:r>
            <a:r>
              <a:rPr lang="en-GB" b="0" i="0" u="none" baseline="0" dirty="0"/>
              <a:t>ILO (2019). Work for brighter future. Geneva.</a:t>
            </a:r>
          </a:p>
          <a:p>
            <a:r>
              <a:rPr lang="en-GB" b="0" i="0" u="none" baseline="0" dirty="0"/>
              <a:t>	</a:t>
            </a:r>
          </a:p>
          <a:p>
            <a:r>
              <a:rPr lang="en-GB" dirty="0"/>
              <a:t>RSA (originally commissioned by Theresa may’s government) and Carnegie UK Trust have developed measures about this. This has fed into the CIPD’s Good Work index.</a:t>
            </a:r>
          </a:p>
          <a:p>
            <a:endParaRPr lang="en-GB" dirty="0"/>
          </a:p>
          <a:p>
            <a:r>
              <a:rPr lang="en-GB" dirty="0"/>
              <a:t>What is happening in your region about Good Work?</a:t>
            </a:r>
          </a:p>
          <a:p>
            <a:endParaRPr lang="en-GB" dirty="0"/>
          </a:p>
        </p:txBody>
      </p:sp>
      <p:sp>
        <p:nvSpPr>
          <p:cNvPr id="4" name="Slide Number Placeholder 3"/>
          <p:cNvSpPr>
            <a:spLocks noGrp="1"/>
          </p:cNvSpPr>
          <p:nvPr>
            <p:ph type="sldNum" sz="quarter" idx="5"/>
          </p:nvPr>
        </p:nvSpPr>
        <p:spPr/>
        <p:txBody>
          <a:bodyPr/>
          <a:lstStyle/>
          <a:p>
            <a:fld id="{949E94C3-BEE0-48E5-8334-A521A67C0B48}" type="slidenum">
              <a:rPr lang="en-GB" smtClean="0"/>
              <a:t>9</a:t>
            </a:fld>
            <a:endParaRPr lang="en-GB"/>
          </a:p>
        </p:txBody>
      </p:sp>
    </p:spTree>
    <p:extLst>
      <p:ext uri="{BB962C8B-B14F-4D97-AF65-F5344CB8AC3E}">
        <p14:creationId xmlns:p14="http://schemas.microsoft.com/office/powerpoint/2010/main" val="531782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ue Steel title">
    <p:spTree>
      <p:nvGrpSpPr>
        <p:cNvPr id="1" name=""/>
        <p:cNvGrpSpPr/>
        <p:nvPr/>
      </p:nvGrpSpPr>
      <p:grpSpPr>
        <a:xfrm>
          <a:off x="0" y="0"/>
          <a:ext cx="0" cy="0"/>
          <a:chOff x="0" y="0"/>
          <a:chExt cx="0" cy="0"/>
        </a:xfrm>
      </p:grpSpPr>
      <p:sp>
        <p:nvSpPr>
          <p:cNvPr id="8" name="Title 1"/>
          <p:cNvSpPr>
            <a:spLocks noGrp="1"/>
          </p:cNvSpPr>
          <p:nvPr>
            <p:ph type="ctrTitle"/>
          </p:nvPr>
        </p:nvSpPr>
        <p:spPr>
          <a:xfrm>
            <a:off x="383117" y="1996257"/>
            <a:ext cx="9144000" cy="488329"/>
          </a:xfrm>
        </p:spPr>
        <p:txBody>
          <a:bodyPr anchor="b">
            <a:noAutofit/>
          </a:bodyPr>
          <a:lstStyle>
            <a:lvl1pPr algn="l">
              <a:defRPr sz="2880" b="0" i="0">
                <a:latin typeface="Calibri" charset="0"/>
                <a:ea typeface="Calibri" charset="0"/>
                <a:cs typeface="Calibri" charset="0"/>
              </a:defRPr>
            </a:lvl1pPr>
          </a:lstStyle>
          <a:p>
            <a:r>
              <a:rPr lang="en-US"/>
              <a:t>Click to edit Master title style</a:t>
            </a:r>
            <a:endParaRPr lang="en-US" dirty="0"/>
          </a:p>
        </p:txBody>
      </p:sp>
      <p:sp>
        <p:nvSpPr>
          <p:cNvPr id="11" name="Text Placeholder 9"/>
          <p:cNvSpPr>
            <a:spLocks noGrp="1"/>
          </p:cNvSpPr>
          <p:nvPr>
            <p:ph type="body" sz="quarter" idx="13"/>
          </p:nvPr>
        </p:nvSpPr>
        <p:spPr>
          <a:xfrm>
            <a:off x="383122" y="3087386"/>
            <a:ext cx="11425767" cy="746125"/>
          </a:xfrm>
          <a:noFill/>
        </p:spPr>
        <p:txBody>
          <a:bodyPr>
            <a:noAutofit/>
          </a:bodyPr>
          <a:lstStyle>
            <a:lvl1pPr marL="0" indent="0">
              <a:buNone/>
              <a:defRPr sz="5760" b="1" i="0">
                <a:solidFill>
                  <a:schemeClr val="bg1"/>
                </a:solidFill>
                <a:latin typeface="Calibri" charset="0"/>
                <a:ea typeface="Calibri" charset="0"/>
                <a:cs typeface="Calibri"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Click to edit Master text styles</a:t>
            </a:r>
          </a:p>
        </p:txBody>
      </p:sp>
      <p:sp>
        <p:nvSpPr>
          <p:cNvPr id="9" name="Subtitle 2"/>
          <p:cNvSpPr>
            <a:spLocks noGrp="1"/>
          </p:cNvSpPr>
          <p:nvPr>
            <p:ph type="subTitle" idx="1"/>
          </p:nvPr>
        </p:nvSpPr>
        <p:spPr>
          <a:xfrm>
            <a:off x="383121" y="2459647"/>
            <a:ext cx="11425767" cy="565390"/>
          </a:xfrm>
        </p:spPr>
        <p:txBody>
          <a:bodyPr>
            <a:noAutofit/>
          </a:bodyPr>
          <a:lstStyle>
            <a:lvl1pPr marL="0" indent="0" algn="l">
              <a:buNone/>
              <a:defRPr sz="5760" b="1" i="0">
                <a:solidFill>
                  <a:schemeClr val="tx1"/>
                </a:solidFill>
                <a:latin typeface="Calibri" charset="0"/>
                <a:ea typeface="Calibri" charset="0"/>
                <a:cs typeface="Calibri" charset="0"/>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7F2F3DCA-AD70-894D-B444-1AC203EE9DB3}"/>
              </a:ext>
            </a:extLst>
          </p:cNvPr>
          <p:cNvSpPr>
            <a:spLocks noGrp="1"/>
          </p:cNvSpPr>
          <p:nvPr>
            <p:ph type="dt" sz="half" idx="14"/>
          </p:nvPr>
        </p:nvSpPr>
        <p:spPr/>
        <p:txBody>
          <a:bodyPr/>
          <a:lstStyle>
            <a:lvl1pPr>
              <a:defRPr/>
            </a:lvl1pPr>
          </a:lstStyle>
          <a:p>
            <a:pPr>
              <a:defRPr/>
            </a:pPr>
            <a:fld id="{376ECDB9-02CB-4B5D-BA08-F255ED1803A9}" type="datetimeFigureOut">
              <a:rPr lang="en-US" altLang="en-US"/>
              <a:pPr>
                <a:defRPr/>
              </a:pPr>
              <a:t>3/1/2023</a:t>
            </a:fld>
            <a:endParaRPr lang="en-US" altLang="en-US"/>
          </a:p>
        </p:txBody>
      </p:sp>
      <p:sp>
        <p:nvSpPr>
          <p:cNvPr id="6" name="Footer Placeholder 4">
            <a:extLst>
              <a:ext uri="{FF2B5EF4-FFF2-40B4-BE49-F238E27FC236}">
                <a16:creationId xmlns:a16="http://schemas.microsoft.com/office/drawing/2014/main" id="{F3DA8AF7-A598-8748-A727-77451F4A0B8B}"/>
              </a:ext>
            </a:extLst>
          </p:cNvPr>
          <p:cNvSpPr>
            <a:spLocks noGrp="1"/>
          </p:cNvSpPr>
          <p:nvPr>
            <p:ph type="ftr" sz="quarter" idx="15"/>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5E83EB85-452E-E047-97B6-8F15E109654F}"/>
              </a:ext>
            </a:extLst>
          </p:cNvPr>
          <p:cNvSpPr>
            <a:spLocks noGrp="1"/>
          </p:cNvSpPr>
          <p:nvPr>
            <p:ph type="sldNum" sz="quarter" idx="16"/>
          </p:nvPr>
        </p:nvSpPr>
        <p:spPr/>
        <p:txBody>
          <a:bodyPr/>
          <a:lstStyle>
            <a:lvl1pPr>
              <a:defRPr/>
            </a:lvl1pPr>
          </a:lstStyle>
          <a:p>
            <a:pPr>
              <a:defRPr/>
            </a:pPr>
            <a:fld id="{3A992C12-086E-4D05-8A9A-EFA8DBB8D4F7}" type="slidenum">
              <a:rPr lang="en-US" altLang="en-US"/>
              <a:pPr>
                <a:defRPr/>
              </a:pPr>
              <a:t>‹#›</a:t>
            </a:fld>
            <a:endParaRPr lang="en-US" altLang="en-US"/>
          </a:p>
        </p:txBody>
      </p:sp>
    </p:spTree>
    <p:extLst>
      <p:ext uri="{BB962C8B-B14F-4D97-AF65-F5344CB8AC3E}">
        <p14:creationId xmlns:p14="http://schemas.microsoft.com/office/powerpoint/2010/main" val="2762968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White Imag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rtlCol="0">
            <a:normAutofit/>
          </a:bodyPr>
          <a:lstStyle/>
          <a:p>
            <a:pPr lvl="0"/>
            <a:r>
              <a:rPr lang="en-US" noProof="0"/>
              <a:t>Click icon to add picture</a:t>
            </a:r>
            <a:endParaRPr lang="en-US" noProof="0" dirty="0"/>
          </a:p>
        </p:txBody>
      </p:sp>
    </p:spTree>
    <p:extLst>
      <p:ext uri="{BB962C8B-B14F-4D97-AF65-F5344CB8AC3E}">
        <p14:creationId xmlns:p14="http://schemas.microsoft.com/office/powerpoint/2010/main" val="2944900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254048D-9CFB-4617-97B1-CA729FB40570}" type="datetimeFigureOut">
              <a:rPr lang="en-GB" smtClean="0"/>
              <a:t>01/03/2023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9F30F2-0016-4E16-A984-9B5DEA3FBD9E}" type="slidenum">
              <a:rPr lang="en-GB" smtClean="0"/>
              <a:t>‹#›</a:t>
            </a:fld>
            <a:endParaRPr lang="en-GB"/>
          </a:p>
        </p:txBody>
      </p:sp>
    </p:spTree>
    <p:extLst>
      <p:ext uri="{BB962C8B-B14F-4D97-AF65-F5344CB8AC3E}">
        <p14:creationId xmlns:p14="http://schemas.microsoft.com/office/powerpoint/2010/main" val="1030122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White text alt">
    <p:spTree>
      <p:nvGrpSpPr>
        <p:cNvPr id="1" name=""/>
        <p:cNvGrpSpPr/>
        <p:nvPr/>
      </p:nvGrpSpPr>
      <p:grpSpPr>
        <a:xfrm>
          <a:off x="0" y="0"/>
          <a:ext cx="0" cy="0"/>
          <a:chOff x="0" y="0"/>
          <a:chExt cx="0" cy="0"/>
        </a:xfrm>
      </p:grpSpPr>
      <p:sp>
        <p:nvSpPr>
          <p:cNvPr id="2" name="Title 1"/>
          <p:cNvSpPr>
            <a:spLocks noGrp="1"/>
          </p:cNvSpPr>
          <p:nvPr>
            <p:ph type="title"/>
          </p:nvPr>
        </p:nvSpPr>
        <p:spPr>
          <a:xfrm>
            <a:off x="383117" y="1651001"/>
            <a:ext cx="10515600" cy="500570"/>
          </a:xfrm>
        </p:spPr>
        <p:txBody>
          <a:bodyPr/>
          <a:lstStyle>
            <a:lvl1pPr>
              <a:defRPr>
                <a:solidFill>
                  <a:schemeClr val="accent1"/>
                </a:solidFill>
              </a:defRPr>
            </a:lvl1pPr>
          </a:lstStyle>
          <a:p>
            <a:r>
              <a:rPr lang="en-US" dirty="0"/>
              <a:t>Click to edit Master title style</a:t>
            </a:r>
          </a:p>
        </p:txBody>
      </p:sp>
      <p:sp>
        <p:nvSpPr>
          <p:cNvPr id="9" name="Text Placeholder 6"/>
          <p:cNvSpPr>
            <a:spLocks noGrp="1"/>
          </p:cNvSpPr>
          <p:nvPr>
            <p:ph type="body" sz="quarter" idx="13"/>
          </p:nvPr>
        </p:nvSpPr>
        <p:spPr>
          <a:xfrm>
            <a:off x="383118" y="2151571"/>
            <a:ext cx="11425767" cy="3705226"/>
          </a:xfrm>
        </p:spPr>
        <p:txBody>
          <a:bodyPr/>
          <a:lstStyle>
            <a:lvl1pPr>
              <a:lnSpc>
                <a:spcPts val="3120"/>
              </a:lnSpc>
              <a:defRPr b="0" i="0">
                <a:latin typeface="Calibri" charset="0"/>
                <a:ea typeface="Calibri" charset="0"/>
                <a:cs typeface="Calibri" charset="0"/>
              </a:defRPr>
            </a:lvl1pPr>
            <a:lvl2pPr>
              <a:lnSpc>
                <a:spcPts val="3120"/>
              </a:lnSpc>
              <a:spcBef>
                <a:spcPts val="0"/>
              </a:spcBef>
              <a:defRPr b="0" i="0">
                <a:latin typeface="Calibri" charset="0"/>
                <a:ea typeface="Calibri" charset="0"/>
                <a:cs typeface="Calibri" charset="0"/>
              </a:defRPr>
            </a:lvl2pPr>
            <a:lvl3pPr>
              <a:lnSpc>
                <a:spcPts val="3120"/>
              </a:lnSpc>
              <a:spcBef>
                <a:spcPts val="0"/>
              </a:spcBef>
              <a:defRPr b="0" i="0">
                <a:latin typeface="Calibri" charset="0"/>
                <a:ea typeface="Calibri" charset="0"/>
                <a:cs typeface="Calibri" charset="0"/>
              </a:defRPr>
            </a:lvl3pPr>
            <a:lvl4pPr>
              <a:lnSpc>
                <a:spcPts val="3120"/>
              </a:lnSpc>
              <a:spcBef>
                <a:spcPts val="0"/>
              </a:spcBef>
              <a:defRPr b="0" i="0">
                <a:latin typeface="Calibri" charset="0"/>
                <a:ea typeface="Calibri" charset="0"/>
                <a:cs typeface="Calibri" charset="0"/>
              </a:defRPr>
            </a:lvl4pPr>
            <a:lvl5pPr>
              <a:lnSpc>
                <a:spcPts val="3120"/>
              </a:lnSpc>
              <a:spcBef>
                <a:spcPts val="0"/>
              </a:spcBef>
              <a:defRPr b="0" i="0">
                <a:latin typeface="Calibri" charset="0"/>
                <a:ea typeface="Calibri" charset="0"/>
                <a:cs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4D615C7-E9DA-D745-948B-600D38ADFEFE}"/>
              </a:ext>
            </a:extLst>
          </p:cNvPr>
          <p:cNvSpPr>
            <a:spLocks noGrp="1"/>
          </p:cNvSpPr>
          <p:nvPr>
            <p:ph type="dt" sz="half" idx="14"/>
          </p:nvPr>
        </p:nvSpPr>
        <p:spPr/>
        <p:txBody>
          <a:bodyPr/>
          <a:lstStyle>
            <a:lvl1pPr>
              <a:defRPr/>
            </a:lvl1pPr>
          </a:lstStyle>
          <a:p>
            <a:pPr>
              <a:defRPr/>
            </a:pPr>
            <a:fld id="{4D91B75C-D52D-472E-9A12-078DD148A6AB}" type="datetimeFigureOut">
              <a:rPr lang="en-US" altLang="en-US"/>
              <a:pPr>
                <a:defRPr/>
              </a:pPr>
              <a:t>3/1/2023</a:t>
            </a:fld>
            <a:endParaRPr lang="en-US" altLang="en-US"/>
          </a:p>
        </p:txBody>
      </p:sp>
      <p:sp>
        <p:nvSpPr>
          <p:cNvPr id="5" name="Footer Placeholder 4">
            <a:extLst>
              <a:ext uri="{FF2B5EF4-FFF2-40B4-BE49-F238E27FC236}">
                <a16:creationId xmlns:a16="http://schemas.microsoft.com/office/drawing/2014/main" id="{5440ADF6-D8FF-6D41-BA35-5347607F44EF}"/>
              </a:ext>
            </a:extLst>
          </p:cNvPr>
          <p:cNvSpPr>
            <a:spLocks noGrp="1"/>
          </p:cNvSpPr>
          <p:nvPr>
            <p:ph type="ftr" sz="quarter" idx="15"/>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32E63276-1225-5E47-AE8D-A674856B4942}"/>
              </a:ext>
            </a:extLst>
          </p:cNvPr>
          <p:cNvSpPr>
            <a:spLocks noGrp="1"/>
          </p:cNvSpPr>
          <p:nvPr>
            <p:ph type="sldNum" sz="quarter" idx="16"/>
          </p:nvPr>
        </p:nvSpPr>
        <p:spPr/>
        <p:txBody>
          <a:bodyPr/>
          <a:lstStyle>
            <a:lvl1pPr>
              <a:defRPr/>
            </a:lvl1pPr>
          </a:lstStyle>
          <a:p>
            <a:pPr>
              <a:defRPr/>
            </a:pPr>
            <a:fld id="{067C0608-1EE6-49C8-945E-8AAB50B69A23}" type="slidenum">
              <a:rPr lang="en-US" altLang="en-US"/>
              <a:pPr>
                <a:defRPr/>
              </a:pPr>
              <a:t>‹#›</a:t>
            </a:fld>
            <a:endParaRPr lang="en-US" altLang="en-US"/>
          </a:p>
        </p:txBody>
      </p:sp>
    </p:spTree>
    <p:extLst>
      <p:ext uri="{BB962C8B-B14F-4D97-AF65-F5344CB8AC3E}">
        <p14:creationId xmlns:p14="http://schemas.microsoft.com/office/powerpoint/2010/main" val="3599181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E7394-3F02-960C-7648-5D20F18B8EF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63F121-483F-229B-D7A7-6825AFAF55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5E2494-0318-A0B0-79DA-3ECEBFFDA521}"/>
              </a:ext>
            </a:extLst>
          </p:cNvPr>
          <p:cNvSpPr>
            <a:spLocks noGrp="1"/>
          </p:cNvSpPr>
          <p:nvPr>
            <p:ph type="dt" sz="half" idx="10"/>
          </p:nvPr>
        </p:nvSpPr>
        <p:spPr/>
        <p:txBody>
          <a:bodyPr/>
          <a:lstStyle/>
          <a:p>
            <a:fld id="{A7B30705-D51A-47BF-B9A5-33D2BD252835}" type="datetimeFigureOut">
              <a:rPr lang="en-GB" smtClean="0"/>
              <a:t>01/03/2023</a:t>
            </a:fld>
            <a:endParaRPr lang="en-GB"/>
          </a:p>
        </p:txBody>
      </p:sp>
      <p:sp>
        <p:nvSpPr>
          <p:cNvPr id="5" name="Footer Placeholder 4">
            <a:extLst>
              <a:ext uri="{FF2B5EF4-FFF2-40B4-BE49-F238E27FC236}">
                <a16:creationId xmlns:a16="http://schemas.microsoft.com/office/drawing/2014/main" id="{1F9BC243-D6A7-902C-A6BF-EDF49BDC4C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2248F2-8F9D-2B8F-C08C-AE90A8F12681}"/>
              </a:ext>
            </a:extLst>
          </p:cNvPr>
          <p:cNvSpPr>
            <a:spLocks noGrp="1"/>
          </p:cNvSpPr>
          <p:nvPr>
            <p:ph type="sldNum" sz="quarter" idx="12"/>
          </p:nvPr>
        </p:nvSpPr>
        <p:spPr/>
        <p:txBody>
          <a:bodyPr/>
          <a:lstStyle/>
          <a:p>
            <a:fld id="{49AD455A-B043-4F14-975F-1398CE14493A}" type="slidenum">
              <a:rPr lang="en-GB" smtClean="0"/>
              <a:t>‹#›</a:t>
            </a:fld>
            <a:endParaRPr lang="en-GB"/>
          </a:p>
        </p:txBody>
      </p:sp>
    </p:spTree>
    <p:extLst>
      <p:ext uri="{BB962C8B-B14F-4D97-AF65-F5344CB8AC3E}">
        <p14:creationId xmlns:p14="http://schemas.microsoft.com/office/powerpoint/2010/main" val="2992282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1D9E3-8AE8-E9B1-9042-28041749B04F}"/>
              </a:ext>
            </a:extLst>
          </p:cNvPr>
          <p:cNvSpPr>
            <a:spLocks noGrp="1"/>
          </p:cNvSpPr>
          <p:nvPr>
            <p:ph type="dt" sz="half" idx="10"/>
          </p:nvPr>
        </p:nvSpPr>
        <p:spPr/>
        <p:txBody>
          <a:bodyPr/>
          <a:lstStyle/>
          <a:p>
            <a:fld id="{A7B30705-D51A-47BF-B9A5-33D2BD252835}" type="datetimeFigureOut">
              <a:rPr lang="en-GB" smtClean="0"/>
              <a:t>01/03/2023</a:t>
            </a:fld>
            <a:endParaRPr lang="en-GB"/>
          </a:p>
        </p:txBody>
      </p:sp>
      <p:sp>
        <p:nvSpPr>
          <p:cNvPr id="3" name="Footer Placeholder 2">
            <a:extLst>
              <a:ext uri="{FF2B5EF4-FFF2-40B4-BE49-F238E27FC236}">
                <a16:creationId xmlns:a16="http://schemas.microsoft.com/office/drawing/2014/main" id="{A195694C-8062-2CAE-30C8-3D0321F13BE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B1D62-E7CC-29CC-F33B-C3B7E3354272}"/>
              </a:ext>
            </a:extLst>
          </p:cNvPr>
          <p:cNvSpPr>
            <a:spLocks noGrp="1"/>
          </p:cNvSpPr>
          <p:nvPr>
            <p:ph type="sldNum" sz="quarter" idx="12"/>
          </p:nvPr>
        </p:nvSpPr>
        <p:spPr/>
        <p:txBody>
          <a:bodyPr/>
          <a:lstStyle/>
          <a:p>
            <a:fld id="{49AD455A-B043-4F14-975F-1398CE14493A}" type="slidenum">
              <a:rPr lang="en-GB" smtClean="0"/>
              <a:t>‹#›</a:t>
            </a:fld>
            <a:endParaRPr lang="en-GB"/>
          </a:p>
        </p:txBody>
      </p:sp>
    </p:spTree>
    <p:extLst>
      <p:ext uri="{BB962C8B-B14F-4D97-AF65-F5344CB8AC3E}">
        <p14:creationId xmlns:p14="http://schemas.microsoft.com/office/powerpoint/2010/main" val="3149732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lack title">
    <p:spTree>
      <p:nvGrpSpPr>
        <p:cNvPr id="1" name=""/>
        <p:cNvGrpSpPr/>
        <p:nvPr/>
      </p:nvGrpSpPr>
      <p:grpSpPr>
        <a:xfrm>
          <a:off x="0" y="0"/>
          <a:ext cx="0" cy="0"/>
          <a:chOff x="0" y="0"/>
          <a:chExt cx="0" cy="0"/>
        </a:xfrm>
      </p:grpSpPr>
      <p:sp>
        <p:nvSpPr>
          <p:cNvPr id="8" name="Title 1"/>
          <p:cNvSpPr>
            <a:spLocks noGrp="1"/>
          </p:cNvSpPr>
          <p:nvPr>
            <p:ph type="ctrTitle"/>
          </p:nvPr>
        </p:nvSpPr>
        <p:spPr>
          <a:xfrm>
            <a:off x="383117" y="2035919"/>
            <a:ext cx="9144000" cy="448668"/>
          </a:xfrm>
        </p:spPr>
        <p:txBody>
          <a:bodyPr anchor="b">
            <a:noAutofit/>
          </a:bodyPr>
          <a:lstStyle>
            <a:lvl1pPr algn="l">
              <a:defRPr sz="2880" b="0" i="0">
                <a:latin typeface="Calibri" charset="0"/>
                <a:ea typeface="Calibri" charset="0"/>
                <a:cs typeface="Calibri" charset="0"/>
              </a:defRPr>
            </a:lvl1pPr>
          </a:lstStyle>
          <a:p>
            <a:r>
              <a:rPr lang="en-US"/>
              <a:t>Click to edit Master title style</a:t>
            </a:r>
            <a:endParaRPr lang="en-US" dirty="0"/>
          </a:p>
        </p:txBody>
      </p:sp>
      <p:sp>
        <p:nvSpPr>
          <p:cNvPr id="11" name="Text Placeholder 9"/>
          <p:cNvSpPr>
            <a:spLocks noGrp="1"/>
          </p:cNvSpPr>
          <p:nvPr>
            <p:ph type="body" sz="quarter" idx="13"/>
          </p:nvPr>
        </p:nvSpPr>
        <p:spPr>
          <a:xfrm>
            <a:off x="383122" y="3087386"/>
            <a:ext cx="11425767" cy="746125"/>
          </a:xfrm>
          <a:noFill/>
        </p:spPr>
        <p:txBody>
          <a:bodyPr>
            <a:noAutofit/>
          </a:bodyPr>
          <a:lstStyle>
            <a:lvl1pPr marL="0" indent="0">
              <a:buNone/>
              <a:defRPr sz="5760" b="1" i="0">
                <a:solidFill>
                  <a:srgbClr val="00B9BD"/>
                </a:solidFill>
                <a:latin typeface="Calibri" charset="0"/>
                <a:ea typeface="Calibri" charset="0"/>
                <a:cs typeface="Calibri"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Click to edit Master text styles</a:t>
            </a:r>
          </a:p>
        </p:txBody>
      </p:sp>
      <p:sp>
        <p:nvSpPr>
          <p:cNvPr id="9" name="Subtitle 2"/>
          <p:cNvSpPr>
            <a:spLocks noGrp="1"/>
          </p:cNvSpPr>
          <p:nvPr>
            <p:ph type="subTitle" idx="1"/>
          </p:nvPr>
        </p:nvSpPr>
        <p:spPr>
          <a:xfrm>
            <a:off x="383121" y="2459647"/>
            <a:ext cx="11425767" cy="565390"/>
          </a:xfrm>
        </p:spPr>
        <p:txBody>
          <a:bodyPr>
            <a:noAutofit/>
          </a:bodyPr>
          <a:lstStyle>
            <a:lvl1pPr marL="0" indent="0" algn="l">
              <a:buNone/>
              <a:defRPr sz="5760" b="1" i="0">
                <a:latin typeface="Calibri" charset="0"/>
                <a:ea typeface="Calibri" charset="0"/>
                <a:cs typeface="Calibri" charset="0"/>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B83455B8-C148-C54B-BED4-44D45BFF0C06}"/>
              </a:ext>
            </a:extLst>
          </p:cNvPr>
          <p:cNvSpPr>
            <a:spLocks noGrp="1"/>
          </p:cNvSpPr>
          <p:nvPr>
            <p:ph type="dt" sz="half" idx="14"/>
          </p:nvPr>
        </p:nvSpPr>
        <p:spPr/>
        <p:txBody>
          <a:bodyPr/>
          <a:lstStyle>
            <a:lvl1pPr>
              <a:defRPr/>
            </a:lvl1pPr>
          </a:lstStyle>
          <a:p>
            <a:pPr>
              <a:defRPr/>
            </a:pPr>
            <a:fld id="{5BD0A10B-DE75-4250-89E7-780A1FA467A0}" type="datetimeFigureOut">
              <a:rPr lang="en-US" altLang="en-US"/>
              <a:pPr>
                <a:defRPr/>
              </a:pPr>
              <a:t>3/1/2023</a:t>
            </a:fld>
            <a:endParaRPr lang="en-US" altLang="en-US"/>
          </a:p>
        </p:txBody>
      </p:sp>
      <p:sp>
        <p:nvSpPr>
          <p:cNvPr id="6" name="Footer Placeholder 4">
            <a:extLst>
              <a:ext uri="{FF2B5EF4-FFF2-40B4-BE49-F238E27FC236}">
                <a16:creationId xmlns:a16="http://schemas.microsoft.com/office/drawing/2014/main" id="{D2DA3024-6465-2149-82DD-A45FB11D7AA0}"/>
              </a:ext>
            </a:extLst>
          </p:cNvPr>
          <p:cNvSpPr>
            <a:spLocks noGrp="1"/>
          </p:cNvSpPr>
          <p:nvPr>
            <p:ph type="ftr" sz="quarter" idx="15"/>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EB9E96D1-C814-254A-92D7-710EC98C9DE6}"/>
              </a:ext>
            </a:extLst>
          </p:cNvPr>
          <p:cNvSpPr>
            <a:spLocks noGrp="1"/>
          </p:cNvSpPr>
          <p:nvPr>
            <p:ph type="sldNum" sz="quarter" idx="16"/>
          </p:nvPr>
        </p:nvSpPr>
        <p:spPr/>
        <p:txBody>
          <a:bodyPr/>
          <a:lstStyle>
            <a:lvl1pPr>
              <a:defRPr/>
            </a:lvl1pPr>
          </a:lstStyle>
          <a:p>
            <a:pPr>
              <a:defRPr/>
            </a:pPr>
            <a:fld id="{00D29E05-2DDB-4871-9914-883622A587EC}" type="slidenum">
              <a:rPr lang="en-US" altLang="en-US"/>
              <a:pPr>
                <a:defRPr/>
              </a:pPr>
              <a:t>‹#›</a:t>
            </a:fld>
            <a:endParaRPr lang="en-US" altLang="en-US"/>
          </a:p>
        </p:txBody>
      </p:sp>
    </p:spTree>
    <p:extLst>
      <p:ext uri="{BB962C8B-B14F-4D97-AF65-F5344CB8AC3E}">
        <p14:creationId xmlns:p14="http://schemas.microsoft.com/office/powerpoint/2010/main" val="2652187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ck text">
    <p:spTree>
      <p:nvGrpSpPr>
        <p:cNvPr id="1" name=""/>
        <p:cNvGrpSpPr/>
        <p:nvPr/>
      </p:nvGrpSpPr>
      <p:grpSpPr>
        <a:xfrm>
          <a:off x="0" y="0"/>
          <a:ext cx="0" cy="0"/>
          <a:chOff x="0" y="0"/>
          <a:chExt cx="0" cy="0"/>
        </a:xfrm>
      </p:grpSpPr>
      <p:sp>
        <p:nvSpPr>
          <p:cNvPr id="2" name="Title 1"/>
          <p:cNvSpPr>
            <a:spLocks noGrp="1"/>
          </p:cNvSpPr>
          <p:nvPr>
            <p:ph type="title"/>
          </p:nvPr>
        </p:nvSpPr>
        <p:spPr>
          <a:xfrm>
            <a:off x="383117" y="1651001"/>
            <a:ext cx="10515600" cy="500570"/>
          </a:xfrm>
        </p:spPr>
        <p:txBody>
          <a:bodyPr/>
          <a:lstStyle>
            <a:lvl1pPr>
              <a:defRPr>
                <a:solidFill>
                  <a:schemeClr val="tx2"/>
                </a:solidFill>
              </a:defRPr>
            </a:lvl1pPr>
          </a:lstStyle>
          <a:p>
            <a:r>
              <a:rPr lang="en-US"/>
              <a:t>Click to edit Master title style</a:t>
            </a:r>
            <a:endParaRPr lang="en-US" dirty="0"/>
          </a:p>
        </p:txBody>
      </p:sp>
      <p:sp>
        <p:nvSpPr>
          <p:cNvPr id="9" name="Text Placeholder 6"/>
          <p:cNvSpPr>
            <a:spLocks noGrp="1"/>
          </p:cNvSpPr>
          <p:nvPr>
            <p:ph type="body" sz="quarter" idx="13"/>
          </p:nvPr>
        </p:nvSpPr>
        <p:spPr>
          <a:xfrm>
            <a:off x="383118" y="2151571"/>
            <a:ext cx="11425767" cy="3705226"/>
          </a:xfrm>
        </p:spPr>
        <p:txBody>
          <a:bodyPr/>
          <a:lstStyle>
            <a:lvl1pPr>
              <a:lnSpc>
                <a:spcPts val="3120"/>
              </a:lnSpc>
              <a:defRPr b="0" i="0">
                <a:latin typeface="Calibri" charset="0"/>
                <a:ea typeface="Calibri" charset="0"/>
                <a:cs typeface="Calibri" charset="0"/>
              </a:defRPr>
            </a:lvl1pPr>
            <a:lvl2pPr>
              <a:lnSpc>
                <a:spcPts val="3120"/>
              </a:lnSpc>
              <a:spcBef>
                <a:spcPts val="0"/>
              </a:spcBef>
              <a:defRPr b="0" i="0">
                <a:latin typeface="Calibri" charset="0"/>
                <a:ea typeface="Calibri" charset="0"/>
                <a:cs typeface="Calibri" charset="0"/>
              </a:defRPr>
            </a:lvl2pPr>
            <a:lvl3pPr>
              <a:lnSpc>
                <a:spcPts val="3120"/>
              </a:lnSpc>
              <a:spcBef>
                <a:spcPts val="0"/>
              </a:spcBef>
              <a:defRPr b="0" i="0">
                <a:latin typeface="Calibri" charset="0"/>
                <a:ea typeface="Calibri" charset="0"/>
                <a:cs typeface="Calibri" charset="0"/>
              </a:defRPr>
            </a:lvl3pPr>
            <a:lvl4pPr>
              <a:lnSpc>
                <a:spcPts val="3120"/>
              </a:lnSpc>
              <a:spcBef>
                <a:spcPts val="0"/>
              </a:spcBef>
              <a:defRPr b="0" i="0">
                <a:latin typeface="Calibri" charset="0"/>
                <a:ea typeface="Calibri" charset="0"/>
                <a:cs typeface="Calibri" charset="0"/>
              </a:defRPr>
            </a:lvl4pPr>
            <a:lvl5pPr>
              <a:lnSpc>
                <a:spcPts val="3120"/>
              </a:lnSpc>
              <a:spcBef>
                <a:spcPts val="0"/>
              </a:spcBef>
              <a:defRPr b="0" i="0">
                <a:latin typeface="Calibri" charset="0"/>
                <a:ea typeface="Calibri" charset="0"/>
                <a:cs typeface="Calibri"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83455B8-C148-C54B-BED4-44D45BFF0C06}"/>
              </a:ext>
            </a:extLst>
          </p:cNvPr>
          <p:cNvSpPr>
            <a:spLocks noGrp="1"/>
          </p:cNvSpPr>
          <p:nvPr>
            <p:ph type="dt" sz="half" idx="14"/>
          </p:nvPr>
        </p:nvSpPr>
        <p:spPr/>
        <p:txBody>
          <a:bodyPr/>
          <a:lstStyle>
            <a:lvl1pPr>
              <a:defRPr/>
            </a:lvl1pPr>
          </a:lstStyle>
          <a:p>
            <a:pPr>
              <a:defRPr/>
            </a:pPr>
            <a:fld id="{E9532A8D-1CC9-451E-80C3-A82EDC8A94B8}" type="datetimeFigureOut">
              <a:rPr lang="en-US" altLang="en-US"/>
              <a:pPr>
                <a:defRPr/>
              </a:pPr>
              <a:t>3/1/2023</a:t>
            </a:fld>
            <a:endParaRPr lang="en-US" altLang="en-US"/>
          </a:p>
        </p:txBody>
      </p:sp>
      <p:sp>
        <p:nvSpPr>
          <p:cNvPr id="5" name="Footer Placeholder 4">
            <a:extLst>
              <a:ext uri="{FF2B5EF4-FFF2-40B4-BE49-F238E27FC236}">
                <a16:creationId xmlns:a16="http://schemas.microsoft.com/office/drawing/2014/main" id="{D2DA3024-6465-2149-82DD-A45FB11D7AA0}"/>
              </a:ext>
            </a:extLst>
          </p:cNvPr>
          <p:cNvSpPr>
            <a:spLocks noGrp="1"/>
          </p:cNvSpPr>
          <p:nvPr>
            <p:ph type="ftr" sz="quarter" idx="15"/>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EB9E96D1-C814-254A-92D7-710EC98C9DE6}"/>
              </a:ext>
            </a:extLst>
          </p:cNvPr>
          <p:cNvSpPr>
            <a:spLocks noGrp="1"/>
          </p:cNvSpPr>
          <p:nvPr>
            <p:ph type="sldNum" sz="quarter" idx="16"/>
          </p:nvPr>
        </p:nvSpPr>
        <p:spPr/>
        <p:txBody>
          <a:bodyPr/>
          <a:lstStyle>
            <a:lvl1pPr>
              <a:defRPr/>
            </a:lvl1pPr>
          </a:lstStyle>
          <a:p>
            <a:pPr>
              <a:defRPr/>
            </a:pPr>
            <a:fld id="{52FB57F1-1E1A-4D44-B2BE-387DC8F8FB6D}" type="slidenum">
              <a:rPr lang="en-US" altLang="en-US"/>
              <a:pPr>
                <a:defRPr/>
              </a:pPr>
              <a:t>‹#›</a:t>
            </a:fld>
            <a:endParaRPr lang="en-US" altLang="en-US"/>
          </a:p>
        </p:txBody>
      </p:sp>
    </p:spTree>
    <p:extLst>
      <p:ext uri="{BB962C8B-B14F-4D97-AF65-F5344CB8AC3E}">
        <p14:creationId xmlns:p14="http://schemas.microsoft.com/office/powerpoint/2010/main" val="2018938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ck imag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rtlCol="0">
            <a:normAutofit/>
          </a:bodyPr>
          <a:lstStyle/>
          <a:p>
            <a:pPr lvl="0"/>
            <a:r>
              <a:rPr lang="en-US" noProof="0"/>
              <a:t>Click icon to add picture</a:t>
            </a:r>
            <a:endParaRPr lang="en-US" noProof="0" dirty="0"/>
          </a:p>
        </p:txBody>
      </p:sp>
    </p:spTree>
    <p:extLst>
      <p:ext uri="{BB962C8B-B14F-4D97-AF65-F5344CB8AC3E}">
        <p14:creationId xmlns:p14="http://schemas.microsoft.com/office/powerpoint/2010/main" val="3955828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ue Steel title">
    <p:spTree>
      <p:nvGrpSpPr>
        <p:cNvPr id="1" name=""/>
        <p:cNvGrpSpPr/>
        <p:nvPr/>
      </p:nvGrpSpPr>
      <p:grpSpPr>
        <a:xfrm>
          <a:off x="0" y="0"/>
          <a:ext cx="0" cy="0"/>
          <a:chOff x="0" y="0"/>
          <a:chExt cx="0" cy="0"/>
        </a:xfrm>
      </p:grpSpPr>
      <p:sp>
        <p:nvSpPr>
          <p:cNvPr id="8" name="Title 1"/>
          <p:cNvSpPr>
            <a:spLocks noGrp="1"/>
          </p:cNvSpPr>
          <p:nvPr>
            <p:ph type="ctrTitle"/>
          </p:nvPr>
        </p:nvSpPr>
        <p:spPr>
          <a:xfrm>
            <a:off x="383117" y="1996257"/>
            <a:ext cx="9144000" cy="488329"/>
          </a:xfrm>
        </p:spPr>
        <p:txBody>
          <a:bodyPr anchor="b">
            <a:noAutofit/>
          </a:bodyPr>
          <a:lstStyle>
            <a:lvl1pPr algn="l">
              <a:defRPr sz="2880" b="0" i="0">
                <a:latin typeface="Calibri" charset="0"/>
                <a:ea typeface="Calibri" charset="0"/>
                <a:cs typeface="Calibri" charset="0"/>
              </a:defRPr>
            </a:lvl1pPr>
          </a:lstStyle>
          <a:p>
            <a:r>
              <a:rPr lang="en-US"/>
              <a:t>Click to edit Master title style</a:t>
            </a:r>
            <a:endParaRPr lang="en-US" dirty="0"/>
          </a:p>
        </p:txBody>
      </p:sp>
      <p:sp>
        <p:nvSpPr>
          <p:cNvPr id="11" name="Text Placeholder 9"/>
          <p:cNvSpPr>
            <a:spLocks noGrp="1"/>
          </p:cNvSpPr>
          <p:nvPr>
            <p:ph type="body" sz="quarter" idx="13"/>
          </p:nvPr>
        </p:nvSpPr>
        <p:spPr>
          <a:xfrm>
            <a:off x="383122" y="3087386"/>
            <a:ext cx="11425767" cy="746125"/>
          </a:xfrm>
          <a:noFill/>
        </p:spPr>
        <p:txBody>
          <a:bodyPr>
            <a:noAutofit/>
          </a:bodyPr>
          <a:lstStyle>
            <a:lvl1pPr marL="0" indent="0">
              <a:buNone/>
              <a:defRPr sz="5760" b="1" i="0">
                <a:solidFill>
                  <a:schemeClr val="bg1"/>
                </a:solidFill>
                <a:latin typeface="Calibri" charset="0"/>
                <a:ea typeface="Calibri" charset="0"/>
                <a:cs typeface="Calibri"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Click to edit Master text styles</a:t>
            </a:r>
          </a:p>
        </p:txBody>
      </p:sp>
      <p:sp>
        <p:nvSpPr>
          <p:cNvPr id="9" name="Subtitle 2"/>
          <p:cNvSpPr>
            <a:spLocks noGrp="1"/>
          </p:cNvSpPr>
          <p:nvPr>
            <p:ph type="subTitle" idx="1"/>
          </p:nvPr>
        </p:nvSpPr>
        <p:spPr>
          <a:xfrm>
            <a:off x="383121" y="2459647"/>
            <a:ext cx="11425767" cy="565390"/>
          </a:xfrm>
        </p:spPr>
        <p:txBody>
          <a:bodyPr>
            <a:noAutofit/>
          </a:bodyPr>
          <a:lstStyle>
            <a:lvl1pPr marL="0" indent="0" algn="l">
              <a:buNone/>
              <a:defRPr sz="5760" b="1" i="0">
                <a:solidFill>
                  <a:schemeClr val="tx1"/>
                </a:solidFill>
                <a:latin typeface="Calibri" charset="0"/>
                <a:ea typeface="Calibri" charset="0"/>
                <a:cs typeface="Calibri" charset="0"/>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7F2F3DCA-AD70-894D-B444-1AC203EE9DB3}"/>
              </a:ext>
            </a:extLst>
          </p:cNvPr>
          <p:cNvSpPr>
            <a:spLocks noGrp="1"/>
          </p:cNvSpPr>
          <p:nvPr>
            <p:ph type="dt" sz="half" idx="14"/>
          </p:nvPr>
        </p:nvSpPr>
        <p:spPr/>
        <p:txBody>
          <a:bodyPr/>
          <a:lstStyle>
            <a:lvl1pPr>
              <a:defRPr/>
            </a:lvl1pPr>
          </a:lstStyle>
          <a:p>
            <a:pPr>
              <a:defRPr/>
            </a:pPr>
            <a:fld id="{376ECDB9-02CB-4B5D-BA08-F255ED1803A9}" type="datetimeFigureOut">
              <a:rPr lang="en-US" altLang="en-US"/>
              <a:pPr>
                <a:defRPr/>
              </a:pPr>
              <a:t>3/1/2023</a:t>
            </a:fld>
            <a:endParaRPr lang="en-US" altLang="en-US"/>
          </a:p>
        </p:txBody>
      </p:sp>
      <p:sp>
        <p:nvSpPr>
          <p:cNvPr id="6" name="Footer Placeholder 4">
            <a:extLst>
              <a:ext uri="{FF2B5EF4-FFF2-40B4-BE49-F238E27FC236}">
                <a16:creationId xmlns:a16="http://schemas.microsoft.com/office/drawing/2014/main" id="{F3DA8AF7-A598-8748-A727-77451F4A0B8B}"/>
              </a:ext>
            </a:extLst>
          </p:cNvPr>
          <p:cNvSpPr>
            <a:spLocks noGrp="1"/>
          </p:cNvSpPr>
          <p:nvPr>
            <p:ph type="ftr" sz="quarter" idx="15"/>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5E83EB85-452E-E047-97B6-8F15E109654F}"/>
              </a:ext>
            </a:extLst>
          </p:cNvPr>
          <p:cNvSpPr>
            <a:spLocks noGrp="1"/>
          </p:cNvSpPr>
          <p:nvPr>
            <p:ph type="sldNum" sz="quarter" idx="16"/>
          </p:nvPr>
        </p:nvSpPr>
        <p:spPr/>
        <p:txBody>
          <a:bodyPr/>
          <a:lstStyle>
            <a:lvl1pPr>
              <a:defRPr/>
            </a:lvl1pPr>
          </a:lstStyle>
          <a:p>
            <a:pPr>
              <a:defRPr/>
            </a:pPr>
            <a:fld id="{3A992C12-086E-4D05-8A9A-EFA8DBB8D4F7}" type="slidenum">
              <a:rPr lang="en-US" altLang="en-US"/>
              <a:pPr>
                <a:defRPr/>
              </a:pPr>
              <a:t>‹#›</a:t>
            </a:fld>
            <a:endParaRPr lang="en-US" altLang="en-US"/>
          </a:p>
        </p:txBody>
      </p:sp>
    </p:spTree>
    <p:extLst>
      <p:ext uri="{BB962C8B-B14F-4D97-AF65-F5344CB8AC3E}">
        <p14:creationId xmlns:p14="http://schemas.microsoft.com/office/powerpoint/2010/main" val="33691626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ue Steel text">
    <p:spTree>
      <p:nvGrpSpPr>
        <p:cNvPr id="1" name=""/>
        <p:cNvGrpSpPr/>
        <p:nvPr/>
      </p:nvGrpSpPr>
      <p:grpSpPr>
        <a:xfrm>
          <a:off x="0" y="0"/>
          <a:ext cx="0" cy="0"/>
          <a:chOff x="0" y="0"/>
          <a:chExt cx="0" cy="0"/>
        </a:xfrm>
      </p:grpSpPr>
      <p:sp>
        <p:nvSpPr>
          <p:cNvPr id="2" name="Title 1"/>
          <p:cNvSpPr>
            <a:spLocks noGrp="1"/>
          </p:cNvSpPr>
          <p:nvPr>
            <p:ph type="title"/>
          </p:nvPr>
        </p:nvSpPr>
        <p:spPr>
          <a:xfrm>
            <a:off x="383117" y="1651001"/>
            <a:ext cx="10515600" cy="500570"/>
          </a:xfrm>
        </p:spPr>
        <p:txBody>
          <a:bodyPr/>
          <a:lstStyle>
            <a:lvl1pPr>
              <a:defRPr>
                <a:solidFill>
                  <a:schemeClr val="tx1"/>
                </a:solidFill>
              </a:defRPr>
            </a:lvl1pPr>
          </a:lstStyle>
          <a:p>
            <a:r>
              <a:rPr lang="en-US"/>
              <a:t>Click to edit Master title style</a:t>
            </a:r>
            <a:endParaRPr lang="en-US" dirty="0"/>
          </a:p>
        </p:txBody>
      </p:sp>
      <p:sp>
        <p:nvSpPr>
          <p:cNvPr id="9" name="Text Placeholder 6"/>
          <p:cNvSpPr>
            <a:spLocks noGrp="1"/>
          </p:cNvSpPr>
          <p:nvPr>
            <p:ph type="body" sz="quarter" idx="13"/>
          </p:nvPr>
        </p:nvSpPr>
        <p:spPr>
          <a:xfrm>
            <a:off x="383118" y="2151571"/>
            <a:ext cx="11425767" cy="3705226"/>
          </a:xfrm>
        </p:spPr>
        <p:txBody>
          <a:bodyPr/>
          <a:lstStyle>
            <a:lvl1pPr>
              <a:lnSpc>
                <a:spcPts val="3120"/>
              </a:lnSpc>
              <a:defRPr b="0" i="0">
                <a:latin typeface="Calibri" charset="0"/>
                <a:ea typeface="Calibri" charset="0"/>
                <a:cs typeface="Calibri" charset="0"/>
              </a:defRPr>
            </a:lvl1pPr>
            <a:lvl2pPr>
              <a:lnSpc>
                <a:spcPts val="3120"/>
              </a:lnSpc>
              <a:spcBef>
                <a:spcPts val="0"/>
              </a:spcBef>
              <a:defRPr b="0" i="0">
                <a:latin typeface="Calibri" charset="0"/>
                <a:ea typeface="Calibri" charset="0"/>
                <a:cs typeface="Calibri" charset="0"/>
              </a:defRPr>
            </a:lvl2pPr>
            <a:lvl3pPr>
              <a:lnSpc>
                <a:spcPts val="3120"/>
              </a:lnSpc>
              <a:spcBef>
                <a:spcPts val="0"/>
              </a:spcBef>
              <a:defRPr b="0" i="0">
                <a:latin typeface="Calibri" charset="0"/>
                <a:ea typeface="Calibri" charset="0"/>
                <a:cs typeface="Calibri" charset="0"/>
              </a:defRPr>
            </a:lvl3pPr>
            <a:lvl4pPr>
              <a:lnSpc>
                <a:spcPts val="3120"/>
              </a:lnSpc>
              <a:spcBef>
                <a:spcPts val="0"/>
              </a:spcBef>
              <a:defRPr b="0" i="0">
                <a:latin typeface="Calibri" charset="0"/>
                <a:ea typeface="Calibri" charset="0"/>
                <a:cs typeface="Calibri" charset="0"/>
              </a:defRPr>
            </a:lvl4pPr>
            <a:lvl5pPr>
              <a:lnSpc>
                <a:spcPts val="3120"/>
              </a:lnSpc>
              <a:spcBef>
                <a:spcPts val="0"/>
              </a:spcBef>
              <a:defRPr b="0" i="0">
                <a:latin typeface="Calibri" charset="0"/>
                <a:ea typeface="Calibri" charset="0"/>
                <a:cs typeface="Calibri"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F2F3DCA-AD70-894D-B444-1AC203EE9DB3}"/>
              </a:ext>
            </a:extLst>
          </p:cNvPr>
          <p:cNvSpPr>
            <a:spLocks noGrp="1"/>
          </p:cNvSpPr>
          <p:nvPr>
            <p:ph type="dt" sz="half" idx="14"/>
          </p:nvPr>
        </p:nvSpPr>
        <p:spPr/>
        <p:txBody>
          <a:bodyPr/>
          <a:lstStyle>
            <a:lvl1pPr>
              <a:defRPr/>
            </a:lvl1pPr>
          </a:lstStyle>
          <a:p>
            <a:pPr>
              <a:defRPr/>
            </a:pPr>
            <a:fld id="{EEADABB2-A536-4B10-9466-A0EBE9A654EB}" type="datetimeFigureOut">
              <a:rPr lang="en-US" altLang="en-US"/>
              <a:pPr>
                <a:defRPr/>
              </a:pPr>
              <a:t>3/1/2023</a:t>
            </a:fld>
            <a:endParaRPr lang="en-US" altLang="en-US"/>
          </a:p>
        </p:txBody>
      </p:sp>
      <p:sp>
        <p:nvSpPr>
          <p:cNvPr id="5" name="Footer Placeholder 4">
            <a:extLst>
              <a:ext uri="{FF2B5EF4-FFF2-40B4-BE49-F238E27FC236}">
                <a16:creationId xmlns:a16="http://schemas.microsoft.com/office/drawing/2014/main" id="{F3DA8AF7-A598-8748-A727-77451F4A0B8B}"/>
              </a:ext>
            </a:extLst>
          </p:cNvPr>
          <p:cNvSpPr>
            <a:spLocks noGrp="1"/>
          </p:cNvSpPr>
          <p:nvPr>
            <p:ph type="ftr" sz="quarter" idx="15"/>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5E83EB85-452E-E047-97B6-8F15E109654F}"/>
              </a:ext>
            </a:extLst>
          </p:cNvPr>
          <p:cNvSpPr>
            <a:spLocks noGrp="1"/>
          </p:cNvSpPr>
          <p:nvPr>
            <p:ph type="sldNum" sz="quarter" idx="16"/>
          </p:nvPr>
        </p:nvSpPr>
        <p:spPr/>
        <p:txBody>
          <a:bodyPr/>
          <a:lstStyle>
            <a:lvl1pPr>
              <a:defRPr/>
            </a:lvl1pPr>
          </a:lstStyle>
          <a:p>
            <a:pPr>
              <a:defRPr/>
            </a:pPr>
            <a:fld id="{6B98C535-00C0-4F68-93D6-EB52F1A8174B}" type="slidenum">
              <a:rPr lang="en-US" altLang="en-US"/>
              <a:pPr>
                <a:defRPr/>
              </a:pPr>
              <a:t>‹#›</a:t>
            </a:fld>
            <a:endParaRPr lang="en-US" altLang="en-US"/>
          </a:p>
        </p:txBody>
      </p:sp>
    </p:spTree>
    <p:extLst>
      <p:ext uri="{BB962C8B-B14F-4D97-AF65-F5344CB8AC3E}">
        <p14:creationId xmlns:p14="http://schemas.microsoft.com/office/powerpoint/2010/main" val="786028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ue Steel text">
    <p:spTree>
      <p:nvGrpSpPr>
        <p:cNvPr id="1" name=""/>
        <p:cNvGrpSpPr/>
        <p:nvPr/>
      </p:nvGrpSpPr>
      <p:grpSpPr>
        <a:xfrm>
          <a:off x="0" y="0"/>
          <a:ext cx="0" cy="0"/>
          <a:chOff x="0" y="0"/>
          <a:chExt cx="0" cy="0"/>
        </a:xfrm>
      </p:grpSpPr>
      <p:sp>
        <p:nvSpPr>
          <p:cNvPr id="2" name="Title 1"/>
          <p:cNvSpPr>
            <a:spLocks noGrp="1"/>
          </p:cNvSpPr>
          <p:nvPr>
            <p:ph type="title"/>
          </p:nvPr>
        </p:nvSpPr>
        <p:spPr>
          <a:xfrm>
            <a:off x="383117" y="1651001"/>
            <a:ext cx="10515600" cy="500570"/>
          </a:xfrm>
        </p:spPr>
        <p:txBody>
          <a:bodyPr/>
          <a:lstStyle>
            <a:lvl1pPr>
              <a:defRPr>
                <a:solidFill>
                  <a:schemeClr val="tx1"/>
                </a:solidFill>
              </a:defRPr>
            </a:lvl1pPr>
          </a:lstStyle>
          <a:p>
            <a:r>
              <a:rPr lang="en-US"/>
              <a:t>Click to edit Master title style</a:t>
            </a:r>
            <a:endParaRPr lang="en-US" dirty="0"/>
          </a:p>
        </p:txBody>
      </p:sp>
      <p:sp>
        <p:nvSpPr>
          <p:cNvPr id="9" name="Text Placeholder 6"/>
          <p:cNvSpPr>
            <a:spLocks noGrp="1"/>
          </p:cNvSpPr>
          <p:nvPr>
            <p:ph type="body" sz="quarter" idx="13"/>
          </p:nvPr>
        </p:nvSpPr>
        <p:spPr>
          <a:xfrm>
            <a:off x="383118" y="2151571"/>
            <a:ext cx="11425767" cy="3705226"/>
          </a:xfrm>
        </p:spPr>
        <p:txBody>
          <a:bodyPr/>
          <a:lstStyle>
            <a:lvl1pPr>
              <a:lnSpc>
                <a:spcPts val="3120"/>
              </a:lnSpc>
              <a:defRPr b="0" i="0">
                <a:latin typeface="Calibri" charset="0"/>
                <a:ea typeface="Calibri" charset="0"/>
                <a:cs typeface="Calibri" charset="0"/>
              </a:defRPr>
            </a:lvl1pPr>
            <a:lvl2pPr>
              <a:lnSpc>
                <a:spcPts val="3120"/>
              </a:lnSpc>
              <a:spcBef>
                <a:spcPts val="0"/>
              </a:spcBef>
              <a:defRPr b="0" i="0">
                <a:latin typeface="Calibri" charset="0"/>
                <a:ea typeface="Calibri" charset="0"/>
                <a:cs typeface="Calibri" charset="0"/>
              </a:defRPr>
            </a:lvl2pPr>
            <a:lvl3pPr>
              <a:lnSpc>
                <a:spcPts val="3120"/>
              </a:lnSpc>
              <a:spcBef>
                <a:spcPts val="0"/>
              </a:spcBef>
              <a:defRPr b="0" i="0">
                <a:latin typeface="Calibri" charset="0"/>
                <a:ea typeface="Calibri" charset="0"/>
                <a:cs typeface="Calibri" charset="0"/>
              </a:defRPr>
            </a:lvl3pPr>
            <a:lvl4pPr>
              <a:lnSpc>
                <a:spcPts val="3120"/>
              </a:lnSpc>
              <a:spcBef>
                <a:spcPts val="0"/>
              </a:spcBef>
              <a:defRPr b="0" i="0">
                <a:latin typeface="Calibri" charset="0"/>
                <a:ea typeface="Calibri" charset="0"/>
                <a:cs typeface="Calibri" charset="0"/>
              </a:defRPr>
            </a:lvl4pPr>
            <a:lvl5pPr>
              <a:lnSpc>
                <a:spcPts val="3120"/>
              </a:lnSpc>
              <a:spcBef>
                <a:spcPts val="0"/>
              </a:spcBef>
              <a:defRPr b="0" i="0">
                <a:latin typeface="Calibri" charset="0"/>
                <a:ea typeface="Calibri" charset="0"/>
                <a:cs typeface="Calibri"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F2F3DCA-AD70-894D-B444-1AC203EE9DB3}"/>
              </a:ext>
            </a:extLst>
          </p:cNvPr>
          <p:cNvSpPr>
            <a:spLocks noGrp="1"/>
          </p:cNvSpPr>
          <p:nvPr>
            <p:ph type="dt" sz="half" idx="14"/>
          </p:nvPr>
        </p:nvSpPr>
        <p:spPr/>
        <p:txBody>
          <a:bodyPr/>
          <a:lstStyle>
            <a:lvl1pPr>
              <a:defRPr/>
            </a:lvl1pPr>
          </a:lstStyle>
          <a:p>
            <a:pPr>
              <a:defRPr/>
            </a:pPr>
            <a:fld id="{EEADABB2-A536-4B10-9466-A0EBE9A654EB}" type="datetimeFigureOut">
              <a:rPr lang="en-US" altLang="en-US"/>
              <a:pPr>
                <a:defRPr/>
              </a:pPr>
              <a:t>3/1/2023</a:t>
            </a:fld>
            <a:endParaRPr lang="en-US" altLang="en-US"/>
          </a:p>
        </p:txBody>
      </p:sp>
      <p:sp>
        <p:nvSpPr>
          <p:cNvPr id="5" name="Footer Placeholder 4">
            <a:extLst>
              <a:ext uri="{FF2B5EF4-FFF2-40B4-BE49-F238E27FC236}">
                <a16:creationId xmlns:a16="http://schemas.microsoft.com/office/drawing/2014/main" id="{F3DA8AF7-A598-8748-A727-77451F4A0B8B}"/>
              </a:ext>
            </a:extLst>
          </p:cNvPr>
          <p:cNvSpPr>
            <a:spLocks noGrp="1"/>
          </p:cNvSpPr>
          <p:nvPr>
            <p:ph type="ftr" sz="quarter" idx="15"/>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5E83EB85-452E-E047-97B6-8F15E109654F}"/>
              </a:ext>
            </a:extLst>
          </p:cNvPr>
          <p:cNvSpPr>
            <a:spLocks noGrp="1"/>
          </p:cNvSpPr>
          <p:nvPr>
            <p:ph type="sldNum" sz="quarter" idx="16"/>
          </p:nvPr>
        </p:nvSpPr>
        <p:spPr/>
        <p:txBody>
          <a:bodyPr/>
          <a:lstStyle>
            <a:lvl1pPr>
              <a:defRPr/>
            </a:lvl1pPr>
          </a:lstStyle>
          <a:p>
            <a:pPr>
              <a:defRPr/>
            </a:pPr>
            <a:fld id="{6B98C535-00C0-4F68-93D6-EB52F1A8174B}" type="slidenum">
              <a:rPr lang="en-US" altLang="en-US"/>
              <a:pPr>
                <a:defRPr/>
              </a:pPr>
              <a:t>‹#›</a:t>
            </a:fld>
            <a:endParaRPr lang="en-US" altLang="en-US"/>
          </a:p>
        </p:txBody>
      </p:sp>
    </p:spTree>
    <p:extLst>
      <p:ext uri="{BB962C8B-B14F-4D97-AF65-F5344CB8AC3E}">
        <p14:creationId xmlns:p14="http://schemas.microsoft.com/office/powerpoint/2010/main" val="39911652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ue Steel imag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rtlCol="0">
            <a:normAutofit/>
          </a:bodyPr>
          <a:lstStyle/>
          <a:p>
            <a:pPr lvl="0"/>
            <a:r>
              <a:rPr lang="en-US" noProof="0"/>
              <a:t>Click icon to add picture</a:t>
            </a:r>
            <a:endParaRPr lang="en-US" noProof="0" dirty="0"/>
          </a:p>
        </p:txBody>
      </p:sp>
    </p:spTree>
    <p:extLst>
      <p:ext uri="{BB962C8B-B14F-4D97-AF65-F5344CB8AC3E}">
        <p14:creationId xmlns:p14="http://schemas.microsoft.com/office/powerpoint/2010/main" val="631067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F2F3DCA-AD70-894D-B444-1AC203EE9DB3}"/>
              </a:ext>
            </a:extLst>
          </p:cNvPr>
          <p:cNvSpPr>
            <a:spLocks noGrp="1"/>
          </p:cNvSpPr>
          <p:nvPr>
            <p:ph type="dt" sz="half" idx="10"/>
          </p:nvPr>
        </p:nvSpPr>
        <p:spPr/>
        <p:txBody>
          <a:bodyPr/>
          <a:lstStyle>
            <a:lvl1pPr>
              <a:defRPr/>
            </a:lvl1pPr>
          </a:lstStyle>
          <a:p>
            <a:pPr>
              <a:defRPr/>
            </a:pPr>
            <a:fld id="{EBA13C75-6395-4A4B-A274-AB546C684FA6}" type="datetimeFigureOut">
              <a:rPr lang="en-US" altLang="en-US"/>
              <a:pPr>
                <a:defRPr/>
              </a:pPr>
              <a:t>3/1/2023</a:t>
            </a:fld>
            <a:endParaRPr lang="en-US" altLang="en-US"/>
          </a:p>
        </p:txBody>
      </p:sp>
      <p:sp>
        <p:nvSpPr>
          <p:cNvPr id="4" name="Footer Placeholder 4">
            <a:extLst>
              <a:ext uri="{FF2B5EF4-FFF2-40B4-BE49-F238E27FC236}">
                <a16:creationId xmlns:a16="http://schemas.microsoft.com/office/drawing/2014/main" id="{F3DA8AF7-A598-8748-A727-77451F4A0B8B}"/>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5E83EB85-452E-E047-97B6-8F15E109654F}"/>
              </a:ext>
            </a:extLst>
          </p:cNvPr>
          <p:cNvSpPr>
            <a:spLocks noGrp="1"/>
          </p:cNvSpPr>
          <p:nvPr>
            <p:ph type="sldNum" sz="quarter" idx="12"/>
          </p:nvPr>
        </p:nvSpPr>
        <p:spPr/>
        <p:txBody>
          <a:bodyPr/>
          <a:lstStyle>
            <a:lvl1pPr>
              <a:defRPr/>
            </a:lvl1pPr>
          </a:lstStyle>
          <a:p>
            <a:pPr>
              <a:defRPr/>
            </a:pPr>
            <a:fld id="{D8294087-ACFB-4375-A80B-88E1577BEB91}" type="slidenum">
              <a:rPr lang="en-US" altLang="en-US"/>
              <a:pPr>
                <a:defRPr/>
              </a:pPr>
              <a:t>‹#›</a:t>
            </a:fld>
            <a:endParaRPr lang="en-US" altLang="en-US"/>
          </a:p>
        </p:txBody>
      </p:sp>
    </p:spTree>
    <p:extLst>
      <p:ext uri="{BB962C8B-B14F-4D97-AF65-F5344CB8AC3E}">
        <p14:creationId xmlns:p14="http://schemas.microsoft.com/office/powerpoint/2010/main" val="29474106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F2F3DCA-AD70-894D-B444-1AC203EE9DB3}"/>
              </a:ext>
            </a:extLst>
          </p:cNvPr>
          <p:cNvSpPr>
            <a:spLocks noGrp="1"/>
          </p:cNvSpPr>
          <p:nvPr>
            <p:ph type="dt" sz="half" idx="10"/>
          </p:nvPr>
        </p:nvSpPr>
        <p:spPr/>
        <p:txBody>
          <a:bodyPr/>
          <a:lstStyle>
            <a:lvl1pPr>
              <a:defRPr/>
            </a:lvl1pPr>
          </a:lstStyle>
          <a:p>
            <a:pPr>
              <a:defRPr/>
            </a:pPr>
            <a:fld id="{ABF8EF1D-A7E0-442E-9565-10A3064CC93C}" type="datetimeFigureOut">
              <a:rPr lang="en-US" altLang="en-US"/>
              <a:pPr>
                <a:defRPr/>
              </a:pPr>
              <a:t>3/1/2023</a:t>
            </a:fld>
            <a:endParaRPr lang="en-US" altLang="en-US"/>
          </a:p>
        </p:txBody>
      </p:sp>
      <p:sp>
        <p:nvSpPr>
          <p:cNvPr id="4" name="Footer Placeholder 4">
            <a:extLst>
              <a:ext uri="{FF2B5EF4-FFF2-40B4-BE49-F238E27FC236}">
                <a16:creationId xmlns:a16="http://schemas.microsoft.com/office/drawing/2014/main" id="{F3DA8AF7-A598-8748-A727-77451F4A0B8B}"/>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5E83EB85-452E-E047-97B6-8F15E109654F}"/>
              </a:ext>
            </a:extLst>
          </p:cNvPr>
          <p:cNvSpPr>
            <a:spLocks noGrp="1"/>
          </p:cNvSpPr>
          <p:nvPr>
            <p:ph type="sldNum" sz="quarter" idx="12"/>
          </p:nvPr>
        </p:nvSpPr>
        <p:spPr/>
        <p:txBody>
          <a:bodyPr/>
          <a:lstStyle>
            <a:lvl1pPr>
              <a:defRPr/>
            </a:lvl1pPr>
          </a:lstStyle>
          <a:p>
            <a:pPr>
              <a:defRPr/>
            </a:pPr>
            <a:fld id="{BB7BE926-23D1-4613-BC66-7ED34BB02CDC}" type="slidenum">
              <a:rPr lang="en-US" altLang="en-US"/>
              <a:pPr>
                <a:defRPr/>
              </a:pPr>
              <a:t>‹#›</a:t>
            </a:fld>
            <a:endParaRPr lang="en-US" altLang="en-US"/>
          </a:p>
        </p:txBody>
      </p:sp>
    </p:spTree>
    <p:extLst>
      <p:ext uri="{BB962C8B-B14F-4D97-AF65-F5344CB8AC3E}">
        <p14:creationId xmlns:p14="http://schemas.microsoft.com/office/powerpoint/2010/main" val="41496574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 title">
    <p:spTree>
      <p:nvGrpSpPr>
        <p:cNvPr id="1" name=""/>
        <p:cNvGrpSpPr/>
        <p:nvPr/>
      </p:nvGrpSpPr>
      <p:grpSpPr>
        <a:xfrm>
          <a:off x="0" y="0"/>
          <a:ext cx="0" cy="0"/>
          <a:chOff x="0" y="0"/>
          <a:chExt cx="0" cy="0"/>
        </a:xfrm>
      </p:grpSpPr>
      <p:sp>
        <p:nvSpPr>
          <p:cNvPr id="12" name="Subtitle 2"/>
          <p:cNvSpPr>
            <a:spLocks noGrp="1"/>
          </p:cNvSpPr>
          <p:nvPr>
            <p:ph type="subTitle" idx="1"/>
          </p:nvPr>
        </p:nvSpPr>
        <p:spPr>
          <a:xfrm>
            <a:off x="383121" y="2459647"/>
            <a:ext cx="11425767" cy="565390"/>
          </a:xfrm>
        </p:spPr>
        <p:txBody>
          <a:bodyPr>
            <a:noAutofit/>
          </a:bodyPr>
          <a:lstStyle>
            <a:lvl1pPr marL="0" indent="0" algn="l">
              <a:lnSpc>
                <a:spcPct val="90000"/>
              </a:lnSpc>
              <a:buNone/>
              <a:defRPr sz="5760" b="1" i="0">
                <a:latin typeface="Calibri" charset="0"/>
                <a:ea typeface="Calibri" charset="0"/>
                <a:cs typeface="Calibri" charset="0"/>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dirty="0"/>
              <a:t>Click to edit Master subtitle style</a:t>
            </a:r>
          </a:p>
        </p:txBody>
      </p:sp>
      <p:sp>
        <p:nvSpPr>
          <p:cNvPr id="13" name="Text Placeholder 9"/>
          <p:cNvSpPr>
            <a:spLocks noGrp="1"/>
          </p:cNvSpPr>
          <p:nvPr>
            <p:ph type="body" sz="quarter" idx="13"/>
          </p:nvPr>
        </p:nvSpPr>
        <p:spPr>
          <a:xfrm>
            <a:off x="383122" y="3087386"/>
            <a:ext cx="11425767" cy="746125"/>
          </a:xfrm>
          <a:noFill/>
        </p:spPr>
        <p:txBody>
          <a:bodyPr>
            <a:noAutofit/>
          </a:bodyPr>
          <a:lstStyle>
            <a:lvl1pPr marL="0" indent="0">
              <a:lnSpc>
                <a:spcPct val="90000"/>
              </a:lnSpc>
              <a:buNone/>
              <a:defRPr sz="5760" b="1" i="0">
                <a:solidFill>
                  <a:schemeClr val="tx2"/>
                </a:solidFill>
                <a:latin typeface="Calibri" charset="0"/>
                <a:ea typeface="Calibri" charset="0"/>
                <a:cs typeface="Calibri"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Click to edit Master text styles</a:t>
            </a:r>
          </a:p>
        </p:txBody>
      </p:sp>
      <p:sp>
        <p:nvSpPr>
          <p:cNvPr id="18" name="Title 1"/>
          <p:cNvSpPr>
            <a:spLocks noGrp="1"/>
          </p:cNvSpPr>
          <p:nvPr>
            <p:ph type="ctrTitle"/>
          </p:nvPr>
        </p:nvSpPr>
        <p:spPr>
          <a:xfrm>
            <a:off x="383120" y="2018608"/>
            <a:ext cx="9144000" cy="467143"/>
          </a:xfrm>
        </p:spPr>
        <p:txBody>
          <a:bodyPr anchor="b">
            <a:noAutofit/>
          </a:bodyPr>
          <a:lstStyle>
            <a:lvl1pPr algn="l">
              <a:defRPr sz="2880" b="0" i="0">
                <a:latin typeface="Calibri" charset="0"/>
                <a:ea typeface="Calibri" charset="0"/>
                <a:cs typeface="Calibri" charset="0"/>
              </a:defRPr>
            </a:lvl1pPr>
          </a:lstStyle>
          <a:p>
            <a:r>
              <a:rPr lang="en-US" dirty="0"/>
              <a:t>Click to edit Master title style</a:t>
            </a:r>
          </a:p>
        </p:txBody>
      </p:sp>
      <p:sp>
        <p:nvSpPr>
          <p:cNvPr id="2" name="Date Placeholder 3">
            <a:extLst>
              <a:ext uri="{FF2B5EF4-FFF2-40B4-BE49-F238E27FC236}">
                <a16:creationId xmlns:a16="http://schemas.microsoft.com/office/drawing/2014/main" id="{2E1183A5-09F8-620B-B1DC-235A86A1C0BC}"/>
              </a:ext>
            </a:extLst>
          </p:cNvPr>
          <p:cNvSpPr>
            <a:spLocks noGrp="1"/>
          </p:cNvSpPr>
          <p:nvPr>
            <p:ph type="dt" sz="half" idx="14"/>
          </p:nvPr>
        </p:nvSpPr>
        <p:spPr/>
        <p:txBody>
          <a:bodyPr/>
          <a:lstStyle>
            <a:lvl1pPr>
              <a:defRPr/>
            </a:lvl1pPr>
          </a:lstStyle>
          <a:p>
            <a:pPr>
              <a:defRPr/>
            </a:pPr>
            <a:fld id="{4290B68D-BA7D-4BC5-A897-FEBBE0D81830}" type="datetimeFigureOut">
              <a:rPr lang="en-US" altLang="en-US"/>
              <a:pPr>
                <a:defRPr/>
              </a:pPr>
              <a:t>3/1/2023</a:t>
            </a:fld>
            <a:endParaRPr lang="en-US" altLang="en-US"/>
          </a:p>
        </p:txBody>
      </p:sp>
      <p:sp>
        <p:nvSpPr>
          <p:cNvPr id="3" name="Footer Placeholder 4">
            <a:extLst>
              <a:ext uri="{FF2B5EF4-FFF2-40B4-BE49-F238E27FC236}">
                <a16:creationId xmlns:a16="http://schemas.microsoft.com/office/drawing/2014/main" id="{5A81E2F2-134A-0B0C-2948-1309E92AF26D}"/>
              </a:ext>
            </a:extLst>
          </p:cNvPr>
          <p:cNvSpPr>
            <a:spLocks noGrp="1"/>
          </p:cNvSpPr>
          <p:nvPr>
            <p:ph type="ftr" sz="quarter" idx="15"/>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A028D05D-F915-1F90-1524-082DE16E91F1}"/>
              </a:ext>
            </a:extLst>
          </p:cNvPr>
          <p:cNvSpPr>
            <a:spLocks noGrp="1"/>
          </p:cNvSpPr>
          <p:nvPr>
            <p:ph type="sldNum" sz="quarter" idx="16"/>
          </p:nvPr>
        </p:nvSpPr>
        <p:spPr/>
        <p:txBody>
          <a:bodyPr/>
          <a:lstStyle>
            <a:lvl1pPr>
              <a:defRPr/>
            </a:lvl1pPr>
          </a:lstStyle>
          <a:p>
            <a:fld id="{B3627418-6ABE-4A7E-97DA-14CC32210121}" type="slidenum">
              <a:rPr lang="en-US" altLang="en-US"/>
              <a:pPr/>
              <a:t>‹#›</a:t>
            </a:fld>
            <a:endParaRPr lang="en-US" altLang="en-US"/>
          </a:p>
        </p:txBody>
      </p:sp>
    </p:spTree>
    <p:extLst>
      <p:ext uri="{BB962C8B-B14F-4D97-AF65-F5344CB8AC3E}">
        <p14:creationId xmlns:p14="http://schemas.microsoft.com/office/powerpoint/2010/main" val="9894427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White title">
    <p:spTree>
      <p:nvGrpSpPr>
        <p:cNvPr id="1" name=""/>
        <p:cNvGrpSpPr/>
        <p:nvPr/>
      </p:nvGrpSpPr>
      <p:grpSpPr>
        <a:xfrm>
          <a:off x="0" y="0"/>
          <a:ext cx="0" cy="0"/>
          <a:chOff x="0" y="0"/>
          <a:chExt cx="0" cy="0"/>
        </a:xfrm>
      </p:grpSpPr>
      <p:sp>
        <p:nvSpPr>
          <p:cNvPr id="12" name="Subtitle 2"/>
          <p:cNvSpPr>
            <a:spLocks noGrp="1"/>
          </p:cNvSpPr>
          <p:nvPr>
            <p:ph type="subTitle" idx="1"/>
          </p:nvPr>
        </p:nvSpPr>
        <p:spPr>
          <a:xfrm>
            <a:off x="383121" y="2459647"/>
            <a:ext cx="11425767" cy="565390"/>
          </a:xfrm>
        </p:spPr>
        <p:txBody>
          <a:bodyPr>
            <a:noAutofit/>
          </a:bodyPr>
          <a:lstStyle>
            <a:lvl1pPr marL="0" indent="0" algn="l">
              <a:lnSpc>
                <a:spcPct val="90000"/>
              </a:lnSpc>
              <a:buNone/>
              <a:defRPr sz="5760" b="1" i="0">
                <a:latin typeface="Calibri" charset="0"/>
                <a:ea typeface="Calibri" charset="0"/>
                <a:cs typeface="Calibri" charset="0"/>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dirty="0"/>
              <a:t>Click to edit Master subtitle style</a:t>
            </a:r>
          </a:p>
        </p:txBody>
      </p:sp>
      <p:sp>
        <p:nvSpPr>
          <p:cNvPr id="13" name="Text Placeholder 9"/>
          <p:cNvSpPr>
            <a:spLocks noGrp="1"/>
          </p:cNvSpPr>
          <p:nvPr>
            <p:ph type="body" sz="quarter" idx="13"/>
          </p:nvPr>
        </p:nvSpPr>
        <p:spPr>
          <a:xfrm>
            <a:off x="383122" y="3087386"/>
            <a:ext cx="11425767" cy="746125"/>
          </a:xfrm>
          <a:noFill/>
        </p:spPr>
        <p:txBody>
          <a:bodyPr>
            <a:noAutofit/>
          </a:bodyPr>
          <a:lstStyle>
            <a:lvl1pPr marL="0" indent="0">
              <a:lnSpc>
                <a:spcPct val="90000"/>
              </a:lnSpc>
              <a:buNone/>
              <a:defRPr sz="5760" b="1" i="0">
                <a:solidFill>
                  <a:schemeClr val="accent1"/>
                </a:solidFill>
                <a:latin typeface="Calibri" charset="0"/>
                <a:ea typeface="Calibri" charset="0"/>
                <a:cs typeface="Calibri"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Click to edit Master text styles</a:t>
            </a:r>
          </a:p>
        </p:txBody>
      </p:sp>
      <p:sp>
        <p:nvSpPr>
          <p:cNvPr id="18" name="Title 1"/>
          <p:cNvSpPr>
            <a:spLocks noGrp="1"/>
          </p:cNvSpPr>
          <p:nvPr>
            <p:ph type="ctrTitle"/>
          </p:nvPr>
        </p:nvSpPr>
        <p:spPr>
          <a:xfrm>
            <a:off x="383120" y="2018608"/>
            <a:ext cx="9144000" cy="467143"/>
          </a:xfrm>
        </p:spPr>
        <p:txBody>
          <a:bodyPr anchor="b">
            <a:noAutofit/>
          </a:bodyPr>
          <a:lstStyle>
            <a:lvl1pPr algn="l">
              <a:defRPr sz="2880" b="0" i="0">
                <a:latin typeface="Calibri" charset="0"/>
                <a:ea typeface="Calibri" charset="0"/>
                <a:cs typeface="Calibri" charset="0"/>
              </a:defRPr>
            </a:lvl1pPr>
          </a:lstStyle>
          <a:p>
            <a:r>
              <a:rPr lang="en-US" dirty="0"/>
              <a:t>Click to edit Master title style</a:t>
            </a:r>
          </a:p>
        </p:txBody>
      </p:sp>
      <p:sp>
        <p:nvSpPr>
          <p:cNvPr id="2" name="Date Placeholder 3">
            <a:extLst>
              <a:ext uri="{FF2B5EF4-FFF2-40B4-BE49-F238E27FC236}">
                <a16:creationId xmlns:a16="http://schemas.microsoft.com/office/drawing/2014/main" id="{2A698503-D486-52D9-2ABD-2E3E1A14C35F}"/>
              </a:ext>
            </a:extLst>
          </p:cNvPr>
          <p:cNvSpPr>
            <a:spLocks noGrp="1"/>
          </p:cNvSpPr>
          <p:nvPr>
            <p:ph type="dt" sz="half" idx="14"/>
          </p:nvPr>
        </p:nvSpPr>
        <p:spPr/>
        <p:txBody>
          <a:bodyPr/>
          <a:lstStyle>
            <a:lvl1pPr>
              <a:defRPr/>
            </a:lvl1pPr>
          </a:lstStyle>
          <a:p>
            <a:pPr>
              <a:defRPr/>
            </a:pPr>
            <a:fld id="{28314CB3-912C-41D9-8611-76E3D31B30BB}" type="datetimeFigureOut">
              <a:rPr lang="en-US" altLang="en-US"/>
              <a:pPr>
                <a:defRPr/>
              </a:pPr>
              <a:t>3/1/2023</a:t>
            </a:fld>
            <a:endParaRPr lang="en-US" altLang="en-US"/>
          </a:p>
        </p:txBody>
      </p:sp>
      <p:sp>
        <p:nvSpPr>
          <p:cNvPr id="3" name="Footer Placeholder 4">
            <a:extLst>
              <a:ext uri="{FF2B5EF4-FFF2-40B4-BE49-F238E27FC236}">
                <a16:creationId xmlns:a16="http://schemas.microsoft.com/office/drawing/2014/main" id="{4DDC61F9-317B-EB70-6E10-80A792FE6278}"/>
              </a:ext>
            </a:extLst>
          </p:cNvPr>
          <p:cNvSpPr>
            <a:spLocks noGrp="1"/>
          </p:cNvSpPr>
          <p:nvPr>
            <p:ph type="ftr" sz="quarter" idx="15"/>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1FD500DA-ECDE-B6C4-1041-3442E4D4918C}"/>
              </a:ext>
            </a:extLst>
          </p:cNvPr>
          <p:cNvSpPr>
            <a:spLocks noGrp="1"/>
          </p:cNvSpPr>
          <p:nvPr>
            <p:ph type="sldNum" sz="quarter" idx="16"/>
          </p:nvPr>
        </p:nvSpPr>
        <p:spPr/>
        <p:txBody>
          <a:bodyPr/>
          <a:lstStyle>
            <a:lvl1pPr>
              <a:defRPr/>
            </a:lvl1pPr>
          </a:lstStyle>
          <a:p>
            <a:fld id="{5724CC79-D496-4EAB-A23C-7ED0CE8A237B}" type="slidenum">
              <a:rPr lang="en-US" altLang="en-US"/>
              <a:pPr/>
              <a:t>‹#›</a:t>
            </a:fld>
            <a:endParaRPr lang="en-US" altLang="en-US"/>
          </a:p>
        </p:txBody>
      </p:sp>
    </p:spTree>
    <p:extLst>
      <p:ext uri="{BB962C8B-B14F-4D97-AF65-F5344CB8AC3E}">
        <p14:creationId xmlns:p14="http://schemas.microsoft.com/office/powerpoint/2010/main" val="732042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ite text ">
    <p:spTree>
      <p:nvGrpSpPr>
        <p:cNvPr id="1" name=""/>
        <p:cNvGrpSpPr/>
        <p:nvPr/>
      </p:nvGrpSpPr>
      <p:grpSpPr>
        <a:xfrm>
          <a:off x="0" y="0"/>
          <a:ext cx="0" cy="0"/>
          <a:chOff x="0" y="0"/>
          <a:chExt cx="0" cy="0"/>
        </a:xfrm>
      </p:grpSpPr>
      <p:sp>
        <p:nvSpPr>
          <p:cNvPr id="2" name="Title 1"/>
          <p:cNvSpPr>
            <a:spLocks noGrp="1"/>
          </p:cNvSpPr>
          <p:nvPr>
            <p:ph type="title"/>
          </p:nvPr>
        </p:nvSpPr>
        <p:spPr>
          <a:xfrm>
            <a:off x="383117" y="1651001"/>
            <a:ext cx="10515600" cy="500570"/>
          </a:xfrm>
        </p:spPr>
        <p:txBody>
          <a:bodyPr/>
          <a:lstStyle>
            <a:lvl1pPr>
              <a:defRPr>
                <a:solidFill>
                  <a:schemeClr val="tx2"/>
                </a:solidFill>
              </a:defRPr>
            </a:lvl1pPr>
          </a:lstStyle>
          <a:p>
            <a:r>
              <a:rPr lang="en-US" dirty="0"/>
              <a:t>Click to edit Master title style</a:t>
            </a:r>
          </a:p>
        </p:txBody>
      </p:sp>
      <p:sp>
        <p:nvSpPr>
          <p:cNvPr id="7" name="Text Placeholder 6"/>
          <p:cNvSpPr>
            <a:spLocks noGrp="1"/>
          </p:cNvSpPr>
          <p:nvPr>
            <p:ph type="body" sz="quarter" idx="13"/>
          </p:nvPr>
        </p:nvSpPr>
        <p:spPr>
          <a:xfrm>
            <a:off x="383118" y="2151571"/>
            <a:ext cx="11425767" cy="3705226"/>
          </a:xfrm>
        </p:spPr>
        <p:txBody>
          <a:bodyPr/>
          <a:lstStyle>
            <a:lvl1pPr>
              <a:lnSpc>
                <a:spcPts val="3120"/>
              </a:lnSpc>
              <a:defRPr b="0" i="0">
                <a:latin typeface="Calibri" charset="0"/>
                <a:ea typeface="Calibri" charset="0"/>
                <a:cs typeface="Calibri" charset="0"/>
              </a:defRPr>
            </a:lvl1pPr>
            <a:lvl2pPr>
              <a:lnSpc>
                <a:spcPts val="3120"/>
              </a:lnSpc>
              <a:spcBef>
                <a:spcPts val="0"/>
              </a:spcBef>
              <a:defRPr b="0" i="0">
                <a:latin typeface="Calibri" charset="0"/>
                <a:ea typeface="Calibri" charset="0"/>
                <a:cs typeface="Calibri" charset="0"/>
              </a:defRPr>
            </a:lvl2pPr>
            <a:lvl3pPr>
              <a:lnSpc>
                <a:spcPts val="3120"/>
              </a:lnSpc>
              <a:spcBef>
                <a:spcPts val="0"/>
              </a:spcBef>
              <a:defRPr b="0" i="0">
                <a:latin typeface="Calibri" charset="0"/>
                <a:ea typeface="Calibri" charset="0"/>
                <a:cs typeface="Calibri" charset="0"/>
              </a:defRPr>
            </a:lvl3pPr>
            <a:lvl4pPr>
              <a:lnSpc>
                <a:spcPts val="3120"/>
              </a:lnSpc>
              <a:spcBef>
                <a:spcPts val="0"/>
              </a:spcBef>
              <a:defRPr b="0" i="0">
                <a:latin typeface="Calibri" charset="0"/>
                <a:ea typeface="Calibri" charset="0"/>
                <a:cs typeface="Calibri" charset="0"/>
              </a:defRPr>
            </a:lvl4pPr>
            <a:lvl5pPr>
              <a:lnSpc>
                <a:spcPts val="3120"/>
              </a:lnSpc>
              <a:spcBef>
                <a:spcPts val="0"/>
              </a:spcBef>
              <a:defRPr b="0" i="0">
                <a:latin typeface="Calibri" charset="0"/>
                <a:ea typeface="Calibri" charset="0"/>
                <a:cs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a:extLst>
              <a:ext uri="{FF2B5EF4-FFF2-40B4-BE49-F238E27FC236}">
                <a16:creationId xmlns:a16="http://schemas.microsoft.com/office/drawing/2014/main" id="{27E4362F-FFA1-B9E7-B02A-B91A36914EC5}"/>
              </a:ext>
            </a:extLst>
          </p:cNvPr>
          <p:cNvSpPr>
            <a:spLocks noGrp="1"/>
          </p:cNvSpPr>
          <p:nvPr>
            <p:ph type="dt" sz="half" idx="14"/>
          </p:nvPr>
        </p:nvSpPr>
        <p:spPr/>
        <p:txBody>
          <a:bodyPr/>
          <a:lstStyle>
            <a:lvl1pPr>
              <a:defRPr/>
            </a:lvl1pPr>
          </a:lstStyle>
          <a:p>
            <a:pPr>
              <a:defRPr/>
            </a:pPr>
            <a:fld id="{AB142BB1-73AB-473C-8B73-FF57FD3DA433}" type="datetimeFigureOut">
              <a:rPr lang="en-US" altLang="en-US"/>
              <a:pPr>
                <a:defRPr/>
              </a:pPr>
              <a:t>3/1/2023</a:t>
            </a:fld>
            <a:endParaRPr lang="en-US" altLang="en-US"/>
          </a:p>
        </p:txBody>
      </p:sp>
      <p:sp>
        <p:nvSpPr>
          <p:cNvPr id="4" name="Footer Placeholder 4">
            <a:extLst>
              <a:ext uri="{FF2B5EF4-FFF2-40B4-BE49-F238E27FC236}">
                <a16:creationId xmlns:a16="http://schemas.microsoft.com/office/drawing/2014/main" id="{2A4E9FB9-7497-F436-6AA6-D58484C0408B}"/>
              </a:ext>
            </a:extLst>
          </p:cNvPr>
          <p:cNvSpPr>
            <a:spLocks noGrp="1"/>
          </p:cNvSpPr>
          <p:nvPr>
            <p:ph type="ftr" sz="quarter" idx="15"/>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02743571-6110-EB00-4C0C-E12B985158F0}"/>
              </a:ext>
            </a:extLst>
          </p:cNvPr>
          <p:cNvSpPr>
            <a:spLocks noGrp="1"/>
          </p:cNvSpPr>
          <p:nvPr>
            <p:ph type="sldNum" sz="quarter" idx="16"/>
          </p:nvPr>
        </p:nvSpPr>
        <p:spPr/>
        <p:txBody>
          <a:bodyPr/>
          <a:lstStyle>
            <a:lvl1pPr>
              <a:defRPr/>
            </a:lvl1pPr>
          </a:lstStyle>
          <a:p>
            <a:fld id="{324A7701-1CA2-4505-A95E-C7C13D632B4A}" type="slidenum">
              <a:rPr lang="en-US" altLang="en-US"/>
              <a:pPr/>
              <a:t>‹#›</a:t>
            </a:fld>
            <a:endParaRPr lang="en-US" altLang="en-US"/>
          </a:p>
        </p:txBody>
      </p:sp>
    </p:spTree>
    <p:extLst>
      <p:ext uri="{BB962C8B-B14F-4D97-AF65-F5344CB8AC3E}">
        <p14:creationId xmlns:p14="http://schemas.microsoft.com/office/powerpoint/2010/main" val="7185680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White text alt">
    <p:spTree>
      <p:nvGrpSpPr>
        <p:cNvPr id="1" name=""/>
        <p:cNvGrpSpPr/>
        <p:nvPr/>
      </p:nvGrpSpPr>
      <p:grpSpPr>
        <a:xfrm>
          <a:off x="0" y="0"/>
          <a:ext cx="0" cy="0"/>
          <a:chOff x="0" y="0"/>
          <a:chExt cx="0" cy="0"/>
        </a:xfrm>
      </p:grpSpPr>
      <p:sp>
        <p:nvSpPr>
          <p:cNvPr id="2" name="Title 1"/>
          <p:cNvSpPr>
            <a:spLocks noGrp="1"/>
          </p:cNvSpPr>
          <p:nvPr>
            <p:ph type="title"/>
          </p:nvPr>
        </p:nvSpPr>
        <p:spPr>
          <a:xfrm>
            <a:off x="383117" y="1651001"/>
            <a:ext cx="10515600" cy="500570"/>
          </a:xfrm>
        </p:spPr>
        <p:txBody>
          <a:bodyPr/>
          <a:lstStyle>
            <a:lvl1pPr>
              <a:defRPr>
                <a:solidFill>
                  <a:schemeClr val="accent1"/>
                </a:solidFill>
              </a:defRPr>
            </a:lvl1pPr>
          </a:lstStyle>
          <a:p>
            <a:r>
              <a:rPr lang="en-US" dirty="0"/>
              <a:t>Click to edit Master title style</a:t>
            </a:r>
          </a:p>
        </p:txBody>
      </p:sp>
      <p:sp>
        <p:nvSpPr>
          <p:cNvPr id="9" name="Text Placeholder 6"/>
          <p:cNvSpPr>
            <a:spLocks noGrp="1"/>
          </p:cNvSpPr>
          <p:nvPr>
            <p:ph type="body" sz="quarter" idx="13"/>
          </p:nvPr>
        </p:nvSpPr>
        <p:spPr>
          <a:xfrm>
            <a:off x="383118" y="2151571"/>
            <a:ext cx="11425767" cy="3705226"/>
          </a:xfrm>
        </p:spPr>
        <p:txBody>
          <a:bodyPr/>
          <a:lstStyle>
            <a:lvl1pPr>
              <a:lnSpc>
                <a:spcPts val="3120"/>
              </a:lnSpc>
              <a:defRPr b="0" i="0">
                <a:latin typeface="Calibri" charset="0"/>
                <a:ea typeface="Calibri" charset="0"/>
                <a:cs typeface="Calibri" charset="0"/>
              </a:defRPr>
            </a:lvl1pPr>
            <a:lvl2pPr>
              <a:lnSpc>
                <a:spcPts val="3120"/>
              </a:lnSpc>
              <a:spcBef>
                <a:spcPts val="0"/>
              </a:spcBef>
              <a:defRPr b="0" i="0">
                <a:latin typeface="Calibri" charset="0"/>
                <a:ea typeface="Calibri" charset="0"/>
                <a:cs typeface="Calibri" charset="0"/>
              </a:defRPr>
            </a:lvl2pPr>
            <a:lvl3pPr>
              <a:lnSpc>
                <a:spcPts val="3120"/>
              </a:lnSpc>
              <a:spcBef>
                <a:spcPts val="0"/>
              </a:spcBef>
              <a:defRPr b="0" i="0">
                <a:latin typeface="Calibri" charset="0"/>
                <a:ea typeface="Calibri" charset="0"/>
                <a:cs typeface="Calibri" charset="0"/>
              </a:defRPr>
            </a:lvl3pPr>
            <a:lvl4pPr>
              <a:lnSpc>
                <a:spcPts val="3120"/>
              </a:lnSpc>
              <a:spcBef>
                <a:spcPts val="0"/>
              </a:spcBef>
              <a:defRPr b="0" i="0">
                <a:latin typeface="Calibri" charset="0"/>
                <a:ea typeface="Calibri" charset="0"/>
                <a:cs typeface="Calibri" charset="0"/>
              </a:defRPr>
            </a:lvl4pPr>
            <a:lvl5pPr>
              <a:lnSpc>
                <a:spcPts val="3120"/>
              </a:lnSpc>
              <a:spcBef>
                <a:spcPts val="0"/>
              </a:spcBef>
              <a:defRPr b="0" i="0">
                <a:latin typeface="Calibri" charset="0"/>
                <a:ea typeface="Calibri" charset="0"/>
                <a:cs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a:extLst>
              <a:ext uri="{FF2B5EF4-FFF2-40B4-BE49-F238E27FC236}">
                <a16:creationId xmlns:a16="http://schemas.microsoft.com/office/drawing/2014/main" id="{C324F585-F309-043A-74BF-74C97E77BEAD}"/>
              </a:ext>
            </a:extLst>
          </p:cNvPr>
          <p:cNvSpPr>
            <a:spLocks noGrp="1"/>
          </p:cNvSpPr>
          <p:nvPr>
            <p:ph type="dt" sz="half" idx="14"/>
          </p:nvPr>
        </p:nvSpPr>
        <p:spPr/>
        <p:txBody>
          <a:bodyPr/>
          <a:lstStyle>
            <a:lvl1pPr>
              <a:defRPr/>
            </a:lvl1pPr>
          </a:lstStyle>
          <a:p>
            <a:pPr>
              <a:defRPr/>
            </a:pPr>
            <a:fld id="{826F1DDC-0B7A-4181-B84A-37795B331FD0}" type="datetimeFigureOut">
              <a:rPr lang="en-US" altLang="en-US"/>
              <a:pPr>
                <a:defRPr/>
              </a:pPr>
              <a:t>3/1/2023</a:t>
            </a:fld>
            <a:endParaRPr lang="en-US" altLang="en-US"/>
          </a:p>
        </p:txBody>
      </p:sp>
      <p:sp>
        <p:nvSpPr>
          <p:cNvPr id="4" name="Footer Placeholder 4">
            <a:extLst>
              <a:ext uri="{FF2B5EF4-FFF2-40B4-BE49-F238E27FC236}">
                <a16:creationId xmlns:a16="http://schemas.microsoft.com/office/drawing/2014/main" id="{5DD5055A-4F9B-ACB6-842F-F9FE3DB9D891}"/>
              </a:ext>
            </a:extLst>
          </p:cNvPr>
          <p:cNvSpPr>
            <a:spLocks noGrp="1"/>
          </p:cNvSpPr>
          <p:nvPr>
            <p:ph type="ftr" sz="quarter" idx="15"/>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5527DC87-98E3-06B0-09FE-0DF17821FB3D}"/>
              </a:ext>
            </a:extLst>
          </p:cNvPr>
          <p:cNvSpPr>
            <a:spLocks noGrp="1"/>
          </p:cNvSpPr>
          <p:nvPr>
            <p:ph type="sldNum" sz="quarter" idx="16"/>
          </p:nvPr>
        </p:nvSpPr>
        <p:spPr/>
        <p:txBody>
          <a:bodyPr/>
          <a:lstStyle>
            <a:lvl1pPr>
              <a:defRPr/>
            </a:lvl1pPr>
          </a:lstStyle>
          <a:p>
            <a:fld id="{713B1329-920F-4D86-B5F4-2CCD331127FE}" type="slidenum">
              <a:rPr lang="en-US" altLang="en-US"/>
              <a:pPr/>
              <a:t>‹#›</a:t>
            </a:fld>
            <a:endParaRPr lang="en-US" altLang="en-US"/>
          </a:p>
        </p:txBody>
      </p:sp>
    </p:spTree>
    <p:extLst>
      <p:ext uri="{BB962C8B-B14F-4D97-AF65-F5344CB8AC3E}">
        <p14:creationId xmlns:p14="http://schemas.microsoft.com/office/powerpoint/2010/main" val="11764215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hite Imag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rtlCol="0">
            <a:normAutofit/>
          </a:bodyPr>
          <a:lstStyle/>
          <a:p>
            <a:pPr lvl="0"/>
            <a:endParaRPr lang="en-US" noProof="0" dirty="0"/>
          </a:p>
        </p:txBody>
      </p:sp>
    </p:spTree>
    <p:extLst>
      <p:ext uri="{BB962C8B-B14F-4D97-AF65-F5344CB8AC3E}">
        <p14:creationId xmlns:p14="http://schemas.microsoft.com/office/powerpoint/2010/main" val="39922170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28341B-A91E-9FAB-90D0-18DC7AAADE4F}"/>
              </a:ext>
            </a:extLst>
          </p:cNvPr>
          <p:cNvSpPr>
            <a:spLocks noGrp="1"/>
          </p:cNvSpPr>
          <p:nvPr>
            <p:ph type="dt" sz="half" idx="10"/>
          </p:nvPr>
        </p:nvSpPr>
        <p:spPr/>
        <p:txBody>
          <a:bodyPr/>
          <a:lstStyle>
            <a:lvl1pPr>
              <a:defRPr/>
            </a:lvl1pPr>
          </a:lstStyle>
          <a:p>
            <a:pPr>
              <a:defRPr/>
            </a:pPr>
            <a:fld id="{2F2D352F-CF52-4F72-9233-38AF6F16157F}" type="datetimeFigureOut">
              <a:rPr lang="en-GB"/>
              <a:pPr>
                <a:defRPr/>
              </a:pPr>
              <a:t>01/03/2023</a:t>
            </a:fld>
            <a:endParaRPr lang="en-GB"/>
          </a:p>
        </p:txBody>
      </p:sp>
      <p:sp>
        <p:nvSpPr>
          <p:cNvPr id="5" name="Footer Placeholder 4">
            <a:extLst>
              <a:ext uri="{FF2B5EF4-FFF2-40B4-BE49-F238E27FC236}">
                <a16:creationId xmlns:a16="http://schemas.microsoft.com/office/drawing/2014/main" id="{E432F89F-814D-5909-F556-212F8BD8663A}"/>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86FFBEB-4786-D255-12DD-FEFED0F593B8}"/>
              </a:ext>
            </a:extLst>
          </p:cNvPr>
          <p:cNvSpPr>
            <a:spLocks noGrp="1"/>
          </p:cNvSpPr>
          <p:nvPr>
            <p:ph type="sldNum" sz="quarter" idx="12"/>
          </p:nvPr>
        </p:nvSpPr>
        <p:spPr/>
        <p:txBody>
          <a:bodyPr/>
          <a:lstStyle>
            <a:lvl1pPr>
              <a:defRPr/>
            </a:lvl1pPr>
          </a:lstStyle>
          <a:p>
            <a:fld id="{C23F98A6-D9CC-4EAC-B2ED-3C163990A3A3}" type="slidenum">
              <a:rPr lang="en-GB" altLang="en-US"/>
              <a:pPr/>
              <a:t>‹#›</a:t>
            </a:fld>
            <a:endParaRPr lang="en-GB" altLang="en-US"/>
          </a:p>
        </p:txBody>
      </p:sp>
    </p:spTree>
    <p:extLst>
      <p:ext uri="{BB962C8B-B14F-4D97-AF65-F5344CB8AC3E}">
        <p14:creationId xmlns:p14="http://schemas.microsoft.com/office/powerpoint/2010/main" val="2613139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880"/>
            </a:lvl1pPr>
          </a:lstStyle>
          <a:p>
            <a:r>
              <a:rPr lang="fr-FR"/>
              <a:t>Modifiez le style du titre</a:t>
            </a:r>
            <a:endParaRPr lang="en-US" dirty="0"/>
          </a:p>
        </p:txBody>
      </p:sp>
      <p:sp>
        <p:nvSpPr>
          <p:cNvPr id="3" name="Content Placeholder 2"/>
          <p:cNvSpPr>
            <a:spLocks noGrp="1"/>
          </p:cNvSpPr>
          <p:nvPr>
            <p:ph idx="1"/>
          </p:nvPr>
        </p:nvSpPr>
        <p:spPr>
          <a:xfrm>
            <a:off x="5183188" y="987426"/>
            <a:ext cx="6172200" cy="4873625"/>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fr-FR"/>
              <a:t>Modifier les styles du texte du masque</a:t>
            </a:r>
          </a:p>
        </p:txBody>
      </p:sp>
      <p:sp>
        <p:nvSpPr>
          <p:cNvPr id="5" name="Date Placeholder 4">
            <a:extLst>
              <a:ext uri="{FF2B5EF4-FFF2-40B4-BE49-F238E27FC236}">
                <a16:creationId xmlns:a16="http://schemas.microsoft.com/office/drawing/2014/main" id="{97DCA4B9-3040-A39C-A395-B9AFD45561DD}"/>
              </a:ext>
            </a:extLst>
          </p:cNvPr>
          <p:cNvSpPr>
            <a:spLocks noGrp="1"/>
          </p:cNvSpPr>
          <p:nvPr>
            <p:ph type="dt" sz="half" idx="10"/>
          </p:nvPr>
        </p:nvSpPr>
        <p:spPr/>
        <p:txBody>
          <a:bodyPr/>
          <a:lstStyle>
            <a:lvl1pPr>
              <a:defRPr/>
            </a:lvl1pPr>
          </a:lstStyle>
          <a:p>
            <a:pPr>
              <a:defRPr/>
            </a:pPr>
            <a:fld id="{30B51DE7-E5E9-4CE0-A45C-2E3D54FD10D1}" type="datetimeFigureOut">
              <a:rPr lang="fr-FR"/>
              <a:pPr>
                <a:defRPr/>
              </a:pPr>
              <a:t>01/03/2023</a:t>
            </a:fld>
            <a:endParaRPr lang="fr-FR"/>
          </a:p>
        </p:txBody>
      </p:sp>
      <p:sp>
        <p:nvSpPr>
          <p:cNvPr id="6" name="Footer Placeholder 5">
            <a:extLst>
              <a:ext uri="{FF2B5EF4-FFF2-40B4-BE49-F238E27FC236}">
                <a16:creationId xmlns:a16="http://schemas.microsoft.com/office/drawing/2014/main" id="{5503A43B-2553-4770-64E7-74F66924F4AF}"/>
              </a:ext>
            </a:extLst>
          </p:cNvPr>
          <p:cNvSpPr>
            <a:spLocks noGrp="1"/>
          </p:cNvSpPr>
          <p:nvPr>
            <p:ph type="ftr" sz="quarter" idx="11"/>
          </p:nvPr>
        </p:nvSpPr>
        <p:spPr/>
        <p:txBody>
          <a:bodyPr/>
          <a:lstStyle>
            <a:lvl1pPr>
              <a:defRPr/>
            </a:lvl1pPr>
          </a:lstStyle>
          <a:p>
            <a:pPr>
              <a:defRPr/>
            </a:pPr>
            <a:endParaRPr lang="fr-FR"/>
          </a:p>
        </p:txBody>
      </p:sp>
      <p:sp>
        <p:nvSpPr>
          <p:cNvPr id="7" name="Slide Number Placeholder 6">
            <a:extLst>
              <a:ext uri="{FF2B5EF4-FFF2-40B4-BE49-F238E27FC236}">
                <a16:creationId xmlns:a16="http://schemas.microsoft.com/office/drawing/2014/main" id="{20594A2E-1F61-F9E0-5BB8-EFDC6DF0410B}"/>
              </a:ext>
            </a:extLst>
          </p:cNvPr>
          <p:cNvSpPr>
            <a:spLocks noGrp="1"/>
          </p:cNvSpPr>
          <p:nvPr>
            <p:ph type="sldNum" sz="quarter" idx="12"/>
          </p:nvPr>
        </p:nvSpPr>
        <p:spPr/>
        <p:txBody>
          <a:bodyPr/>
          <a:lstStyle>
            <a:lvl1pPr>
              <a:defRPr/>
            </a:lvl1pPr>
          </a:lstStyle>
          <a:p>
            <a:fld id="{20F62903-45EC-411A-9623-E8EAB2F08337}" type="slidenum">
              <a:rPr lang="fr-FR" altLang="en-US"/>
              <a:pPr/>
              <a:t>‹#›</a:t>
            </a:fld>
            <a:endParaRPr lang="fr-FR" altLang="en-US"/>
          </a:p>
        </p:txBody>
      </p:sp>
    </p:spTree>
    <p:extLst>
      <p:ext uri="{BB962C8B-B14F-4D97-AF65-F5344CB8AC3E}">
        <p14:creationId xmlns:p14="http://schemas.microsoft.com/office/powerpoint/2010/main" val="3498086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Steel imag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rtlCol="0">
            <a:normAutofit/>
          </a:bodyPr>
          <a:lstStyle/>
          <a:p>
            <a:pPr lvl="0"/>
            <a:r>
              <a:rPr lang="en-US" noProof="0"/>
              <a:t>Click icon to add picture</a:t>
            </a:r>
            <a:endParaRPr lang="en-US" noProof="0" dirty="0"/>
          </a:p>
        </p:txBody>
      </p:sp>
    </p:spTree>
    <p:extLst>
      <p:ext uri="{BB962C8B-B14F-4D97-AF65-F5344CB8AC3E}">
        <p14:creationId xmlns:p14="http://schemas.microsoft.com/office/powerpoint/2010/main" val="16688401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52CCB5F-565F-76E2-FA39-172FB11CB879}"/>
              </a:ext>
            </a:extLst>
          </p:cNvPr>
          <p:cNvSpPr>
            <a:spLocks noGrp="1"/>
          </p:cNvSpPr>
          <p:nvPr>
            <p:ph type="dt" sz="half" idx="10"/>
          </p:nvPr>
        </p:nvSpPr>
        <p:spPr/>
        <p:txBody>
          <a:bodyPr/>
          <a:lstStyle>
            <a:lvl1pPr>
              <a:defRPr/>
            </a:lvl1pPr>
          </a:lstStyle>
          <a:p>
            <a:pPr>
              <a:defRPr/>
            </a:pPr>
            <a:fld id="{46A58CC2-EDE5-44CA-A634-539B5CA88CC7}" type="datetimeFigureOut">
              <a:rPr lang="en-GB"/>
              <a:pPr>
                <a:defRPr/>
              </a:pPr>
              <a:t>01/03/2023</a:t>
            </a:fld>
            <a:endParaRPr lang="en-GB"/>
          </a:p>
        </p:txBody>
      </p:sp>
      <p:sp>
        <p:nvSpPr>
          <p:cNvPr id="5" name="Footer Placeholder 4">
            <a:extLst>
              <a:ext uri="{FF2B5EF4-FFF2-40B4-BE49-F238E27FC236}">
                <a16:creationId xmlns:a16="http://schemas.microsoft.com/office/drawing/2014/main" id="{BCAE6CCE-67E1-7E56-2872-392E87A39854}"/>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FCA31EEF-B756-21EB-72A8-862BBC4C3210}"/>
              </a:ext>
            </a:extLst>
          </p:cNvPr>
          <p:cNvSpPr>
            <a:spLocks noGrp="1"/>
          </p:cNvSpPr>
          <p:nvPr>
            <p:ph type="sldNum" sz="quarter" idx="12"/>
          </p:nvPr>
        </p:nvSpPr>
        <p:spPr/>
        <p:txBody>
          <a:bodyPr/>
          <a:lstStyle>
            <a:lvl1pPr>
              <a:defRPr/>
            </a:lvl1pPr>
          </a:lstStyle>
          <a:p>
            <a:fld id="{186D8E1B-F3E8-4517-8286-DBFE772BB9B1}" type="slidenum">
              <a:rPr lang="en-GB" altLang="en-US"/>
              <a:pPr/>
              <a:t>‹#›</a:t>
            </a:fld>
            <a:endParaRPr lang="en-GB" altLang="en-US"/>
          </a:p>
        </p:txBody>
      </p:sp>
    </p:spTree>
    <p:extLst>
      <p:ext uri="{BB962C8B-B14F-4D97-AF65-F5344CB8AC3E}">
        <p14:creationId xmlns:p14="http://schemas.microsoft.com/office/powerpoint/2010/main" val="83706544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F2F3DCA-AD70-894D-B444-1AC203EE9DB3}"/>
              </a:ext>
            </a:extLst>
          </p:cNvPr>
          <p:cNvSpPr>
            <a:spLocks noGrp="1"/>
          </p:cNvSpPr>
          <p:nvPr>
            <p:ph type="dt" sz="half" idx="10"/>
          </p:nvPr>
        </p:nvSpPr>
        <p:spPr/>
        <p:txBody>
          <a:bodyPr/>
          <a:lstStyle>
            <a:lvl1pPr>
              <a:defRPr/>
            </a:lvl1pPr>
          </a:lstStyle>
          <a:p>
            <a:pPr>
              <a:defRPr/>
            </a:pPr>
            <a:fld id="{EBA13C75-6395-4A4B-A274-AB546C684FA6}" type="datetimeFigureOut">
              <a:rPr lang="en-US" altLang="en-US"/>
              <a:pPr>
                <a:defRPr/>
              </a:pPr>
              <a:t>3/1/2023</a:t>
            </a:fld>
            <a:endParaRPr lang="en-US" altLang="en-US"/>
          </a:p>
        </p:txBody>
      </p:sp>
      <p:sp>
        <p:nvSpPr>
          <p:cNvPr id="4" name="Footer Placeholder 4">
            <a:extLst>
              <a:ext uri="{FF2B5EF4-FFF2-40B4-BE49-F238E27FC236}">
                <a16:creationId xmlns:a16="http://schemas.microsoft.com/office/drawing/2014/main" id="{F3DA8AF7-A598-8748-A727-77451F4A0B8B}"/>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5E83EB85-452E-E047-97B6-8F15E109654F}"/>
              </a:ext>
            </a:extLst>
          </p:cNvPr>
          <p:cNvSpPr>
            <a:spLocks noGrp="1"/>
          </p:cNvSpPr>
          <p:nvPr>
            <p:ph type="sldNum" sz="quarter" idx="12"/>
          </p:nvPr>
        </p:nvSpPr>
        <p:spPr/>
        <p:txBody>
          <a:bodyPr/>
          <a:lstStyle>
            <a:lvl1pPr>
              <a:defRPr/>
            </a:lvl1pPr>
          </a:lstStyle>
          <a:p>
            <a:pPr>
              <a:defRPr/>
            </a:pPr>
            <a:fld id="{D8294087-ACFB-4375-A80B-88E1577BEB91}" type="slidenum">
              <a:rPr lang="en-US" altLang="en-US"/>
              <a:pPr>
                <a:defRPr/>
              </a:pPr>
              <a:t>‹#›</a:t>
            </a:fld>
            <a:endParaRPr lang="en-US" altLang="en-US"/>
          </a:p>
        </p:txBody>
      </p:sp>
    </p:spTree>
    <p:extLst>
      <p:ext uri="{BB962C8B-B14F-4D97-AF65-F5344CB8AC3E}">
        <p14:creationId xmlns:p14="http://schemas.microsoft.com/office/powerpoint/2010/main" val="3874903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F2F3DCA-AD70-894D-B444-1AC203EE9DB3}"/>
              </a:ext>
            </a:extLst>
          </p:cNvPr>
          <p:cNvSpPr>
            <a:spLocks noGrp="1"/>
          </p:cNvSpPr>
          <p:nvPr>
            <p:ph type="dt" sz="half" idx="10"/>
          </p:nvPr>
        </p:nvSpPr>
        <p:spPr/>
        <p:txBody>
          <a:bodyPr/>
          <a:lstStyle>
            <a:lvl1pPr>
              <a:defRPr/>
            </a:lvl1pPr>
          </a:lstStyle>
          <a:p>
            <a:pPr>
              <a:defRPr/>
            </a:pPr>
            <a:fld id="{ABF8EF1D-A7E0-442E-9565-10A3064CC93C}" type="datetimeFigureOut">
              <a:rPr lang="en-US" altLang="en-US"/>
              <a:pPr>
                <a:defRPr/>
              </a:pPr>
              <a:t>3/1/2023</a:t>
            </a:fld>
            <a:endParaRPr lang="en-US" altLang="en-US"/>
          </a:p>
        </p:txBody>
      </p:sp>
      <p:sp>
        <p:nvSpPr>
          <p:cNvPr id="4" name="Footer Placeholder 4">
            <a:extLst>
              <a:ext uri="{FF2B5EF4-FFF2-40B4-BE49-F238E27FC236}">
                <a16:creationId xmlns:a16="http://schemas.microsoft.com/office/drawing/2014/main" id="{F3DA8AF7-A598-8748-A727-77451F4A0B8B}"/>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5E83EB85-452E-E047-97B6-8F15E109654F}"/>
              </a:ext>
            </a:extLst>
          </p:cNvPr>
          <p:cNvSpPr>
            <a:spLocks noGrp="1"/>
          </p:cNvSpPr>
          <p:nvPr>
            <p:ph type="sldNum" sz="quarter" idx="12"/>
          </p:nvPr>
        </p:nvSpPr>
        <p:spPr/>
        <p:txBody>
          <a:bodyPr/>
          <a:lstStyle>
            <a:lvl1pPr>
              <a:defRPr/>
            </a:lvl1pPr>
          </a:lstStyle>
          <a:p>
            <a:pPr>
              <a:defRPr/>
            </a:pPr>
            <a:fld id="{BB7BE926-23D1-4613-BC66-7ED34BB02CDC}" type="slidenum">
              <a:rPr lang="en-US" altLang="en-US"/>
              <a:pPr>
                <a:defRPr/>
              </a:pPr>
              <a:t>‹#›</a:t>
            </a:fld>
            <a:endParaRPr lang="en-US" altLang="en-US"/>
          </a:p>
        </p:txBody>
      </p:sp>
    </p:spTree>
    <p:extLst>
      <p:ext uri="{BB962C8B-B14F-4D97-AF65-F5344CB8AC3E}">
        <p14:creationId xmlns:p14="http://schemas.microsoft.com/office/powerpoint/2010/main" val="1072516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White title">
    <p:spTree>
      <p:nvGrpSpPr>
        <p:cNvPr id="1" name=""/>
        <p:cNvGrpSpPr/>
        <p:nvPr/>
      </p:nvGrpSpPr>
      <p:grpSpPr>
        <a:xfrm>
          <a:off x="0" y="0"/>
          <a:ext cx="0" cy="0"/>
          <a:chOff x="0" y="0"/>
          <a:chExt cx="0" cy="0"/>
        </a:xfrm>
      </p:grpSpPr>
      <p:sp>
        <p:nvSpPr>
          <p:cNvPr id="12" name="Subtitle 2"/>
          <p:cNvSpPr>
            <a:spLocks noGrp="1"/>
          </p:cNvSpPr>
          <p:nvPr>
            <p:ph type="subTitle" idx="1"/>
          </p:nvPr>
        </p:nvSpPr>
        <p:spPr>
          <a:xfrm>
            <a:off x="383121" y="2459647"/>
            <a:ext cx="11425767" cy="565390"/>
          </a:xfrm>
        </p:spPr>
        <p:txBody>
          <a:bodyPr>
            <a:noAutofit/>
          </a:bodyPr>
          <a:lstStyle>
            <a:lvl1pPr marL="0" indent="0" algn="l">
              <a:lnSpc>
                <a:spcPct val="90000"/>
              </a:lnSpc>
              <a:buNone/>
              <a:defRPr sz="5760" b="1" i="0">
                <a:latin typeface="Calibri" charset="0"/>
                <a:ea typeface="Calibri" charset="0"/>
                <a:cs typeface="Calibri" charset="0"/>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US" dirty="0"/>
          </a:p>
        </p:txBody>
      </p:sp>
      <p:sp>
        <p:nvSpPr>
          <p:cNvPr id="13" name="Text Placeholder 9"/>
          <p:cNvSpPr>
            <a:spLocks noGrp="1"/>
          </p:cNvSpPr>
          <p:nvPr>
            <p:ph type="body" sz="quarter" idx="13"/>
          </p:nvPr>
        </p:nvSpPr>
        <p:spPr>
          <a:xfrm>
            <a:off x="383122" y="3087386"/>
            <a:ext cx="11425767" cy="746125"/>
          </a:xfrm>
          <a:noFill/>
        </p:spPr>
        <p:txBody>
          <a:bodyPr>
            <a:noAutofit/>
          </a:bodyPr>
          <a:lstStyle>
            <a:lvl1pPr marL="0" indent="0">
              <a:lnSpc>
                <a:spcPct val="90000"/>
              </a:lnSpc>
              <a:buNone/>
              <a:defRPr sz="5760" b="1" i="0">
                <a:solidFill>
                  <a:schemeClr val="tx2"/>
                </a:solidFill>
                <a:latin typeface="Calibri" charset="0"/>
                <a:ea typeface="Calibri" charset="0"/>
                <a:cs typeface="Calibri"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Click to edit Master text styles</a:t>
            </a:r>
          </a:p>
        </p:txBody>
      </p:sp>
      <p:sp>
        <p:nvSpPr>
          <p:cNvPr id="18" name="Title 1"/>
          <p:cNvSpPr>
            <a:spLocks noGrp="1"/>
          </p:cNvSpPr>
          <p:nvPr>
            <p:ph type="ctrTitle"/>
          </p:nvPr>
        </p:nvSpPr>
        <p:spPr>
          <a:xfrm>
            <a:off x="383120" y="2018608"/>
            <a:ext cx="9144000" cy="467143"/>
          </a:xfrm>
        </p:spPr>
        <p:txBody>
          <a:bodyPr anchor="b">
            <a:noAutofit/>
          </a:bodyPr>
          <a:lstStyle>
            <a:lvl1pPr algn="l">
              <a:defRPr sz="2880" b="0" i="0">
                <a:latin typeface="Calibri" charset="0"/>
                <a:ea typeface="Calibri" charset="0"/>
                <a:cs typeface="Calibri" charset="0"/>
              </a:defRPr>
            </a:lvl1pPr>
          </a:lstStyle>
          <a:p>
            <a:r>
              <a:rPr lang="en-US"/>
              <a:t>Click to edit Master title style</a:t>
            </a:r>
            <a:endParaRPr lang="en-US" dirty="0"/>
          </a:p>
        </p:txBody>
      </p:sp>
      <p:sp>
        <p:nvSpPr>
          <p:cNvPr id="5" name="Date Placeholder 3">
            <a:extLst>
              <a:ext uri="{FF2B5EF4-FFF2-40B4-BE49-F238E27FC236}">
                <a16:creationId xmlns:a16="http://schemas.microsoft.com/office/drawing/2014/main" id="{D4D615C7-E9DA-D745-948B-600D38ADFEFE}"/>
              </a:ext>
            </a:extLst>
          </p:cNvPr>
          <p:cNvSpPr>
            <a:spLocks noGrp="1"/>
          </p:cNvSpPr>
          <p:nvPr>
            <p:ph type="dt" sz="half" idx="14"/>
          </p:nvPr>
        </p:nvSpPr>
        <p:spPr/>
        <p:txBody>
          <a:bodyPr/>
          <a:lstStyle>
            <a:lvl1pPr>
              <a:defRPr/>
            </a:lvl1pPr>
          </a:lstStyle>
          <a:p>
            <a:fld id="{5254048D-9CFB-4617-97B1-CA729FB40570}" type="datetimeFigureOut">
              <a:rPr lang="en-GB" smtClean="0"/>
              <a:t>01/03/2023</a:t>
            </a:fld>
            <a:endParaRPr lang="en-GB"/>
          </a:p>
        </p:txBody>
      </p:sp>
      <p:sp>
        <p:nvSpPr>
          <p:cNvPr id="6" name="Footer Placeholder 4">
            <a:extLst>
              <a:ext uri="{FF2B5EF4-FFF2-40B4-BE49-F238E27FC236}">
                <a16:creationId xmlns:a16="http://schemas.microsoft.com/office/drawing/2014/main" id="{5440ADF6-D8FF-6D41-BA35-5347607F44EF}"/>
              </a:ext>
            </a:extLst>
          </p:cNvPr>
          <p:cNvSpPr>
            <a:spLocks noGrp="1"/>
          </p:cNvSpPr>
          <p:nvPr>
            <p:ph type="ftr" sz="quarter" idx="15"/>
          </p:nvPr>
        </p:nvSpPr>
        <p:spPr/>
        <p:txBody>
          <a:bodyPr/>
          <a:lstStyle>
            <a:lvl1pPr>
              <a:defRPr/>
            </a:lvl1pPr>
          </a:lstStyle>
          <a:p>
            <a:endParaRPr lang="en-GB"/>
          </a:p>
        </p:txBody>
      </p:sp>
      <p:sp>
        <p:nvSpPr>
          <p:cNvPr id="7" name="Slide Number Placeholder 5">
            <a:extLst>
              <a:ext uri="{FF2B5EF4-FFF2-40B4-BE49-F238E27FC236}">
                <a16:creationId xmlns:a16="http://schemas.microsoft.com/office/drawing/2014/main" id="{32E63276-1225-5E47-AE8D-A674856B4942}"/>
              </a:ext>
            </a:extLst>
          </p:cNvPr>
          <p:cNvSpPr>
            <a:spLocks noGrp="1"/>
          </p:cNvSpPr>
          <p:nvPr>
            <p:ph type="sldNum" sz="quarter" idx="16"/>
          </p:nvPr>
        </p:nvSpPr>
        <p:spPr/>
        <p:txBody>
          <a:bodyPr/>
          <a:lstStyle>
            <a:lvl1pPr>
              <a:defRPr/>
            </a:lvl1pPr>
          </a:lstStyle>
          <a:p>
            <a:fld id="{FB9F30F2-0016-4E16-A984-9B5DEA3FBD9E}" type="slidenum">
              <a:rPr lang="en-GB" smtClean="0"/>
              <a:t>‹#›</a:t>
            </a:fld>
            <a:endParaRPr lang="en-GB"/>
          </a:p>
        </p:txBody>
      </p:sp>
    </p:spTree>
    <p:extLst>
      <p:ext uri="{BB962C8B-B14F-4D97-AF65-F5344CB8AC3E}">
        <p14:creationId xmlns:p14="http://schemas.microsoft.com/office/powerpoint/2010/main" val="89009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White title">
    <p:spTree>
      <p:nvGrpSpPr>
        <p:cNvPr id="1" name=""/>
        <p:cNvGrpSpPr/>
        <p:nvPr/>
      </p:nvGrpSpPr>
      <p:grpSpPr>
        <a:xfrm>
          <a:off x="0" y="0"/>
          <a:ext cx="0" cy="0"/>
          <a:chOff x="0" y="0"/>
          <a:chExt cx="0" cy="0"/>
        </a:xfrm>
      </p:grpSpPr>
      <p:sp>
        <p:nvSpPr>
          <p:cNvPr id="12" name="Subtitle 2"/>
          <p:cNvSpPr>
            <a:spLocks noGrp="1"/>
          </p:cNvSpPr>
          <p:nvPr>
            <p:ph type="subTitle" idx="1"/>
          </p:nvPr>
        </p:nvSpPr>
        <p:spPr>
          <a:xfrm>
            <a:off x="383121" y="2459647"/>
            <a:ext cx="11425767" cy="565390"/>
          </a:xfrm>
        </p:spPr>
        <p:txBody>
          <a:bodyPr>
            <a:noAutofit/>
          </a:bodyPr>
          <a:lstStyle>
            <a:lvl1pPr marL="0" indent="0" algn="l">
              <a:lnSpc>
                <a:spcPct val="90000"/>
              </a:lnSpc>
              <a:buNone/>
              <a:defRPr sz="5760" b="1" i="0">
                <a:latin typeface="Calibri" charset="0"/>
                <a:ea typeface="Calibri" charset="0"/>
                <a:cs typeface="Calibri" charset="0"/>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US" dirty="0"/>
          </a:p>
        </p:txBody>
      </p:sp>
      <p:sp>
        <p:nvSpPr>
          <p:cNvPr id="13" name="Text Placeholder 9"/>
          <p:cNvSpPr>
            <a:spLocks noGrp="1"/>
          </p:cNvSpPr>
          <p:nvPr>
            <p:ph type="body" sz="quarter" idx="13"/>
          </p:nvPr>
        </p:nvSpPr>
        <p:spPr>
          <a:xfrm>
            <a:off x="383122" y="3087386"/>
            <a:ext cx="11425767" cy="746125"/>
          </a:xfrm>
          <a:noFill/>
        </p:spPr>
        <p:txBody>
          <a:bodyPr>
            <a:noAutofit/>
          </a:bodyPr>
          <a:lstStyle>
            <a:lvl1pPr marL="0" indent="0">
              <a:lnSpc>
                <a:spcPct val="90000"/>
              </a:lnSpc>
              <a:buNone/>
              <a:defRPr sz="5760" b="1" i="0">
                <a:solidFill>
                  <a:schemeClr val="accent1"/>
                </a:solidFill>
                <a:latin typeface="Calibri" charset="0"/>
                <a:ea typeface="Calibri" charset="0"/>
                <a:cs typeface="Calibri"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Click to edit Master text styles</a:t>
            </a:r>
          </a:p>
        </p:txBody>
      </p:sp>
      <p:sp>
        <p:nvSpPr>
          <p:cNvPr id="18" name="Title 1"/>
          <p:cNvSpPr>
            <a:spLocks noGrp="1"/>
          </p:cNvSpPr>
          <p:nvPr>
            <p:ph type="ctrTitle"/>
          </p:nvPr>
        </p:nvSpPr>
        <p:spPr>
          <a:xfrm>
            <a:off x="383120" y="2018608"/>
            <a:ext cx="9144000" cy="467143"/>
          </a:xfrm>
        </p:spPr>
        <p:txBody>
          <a:bodyPr anchor="b">
            <a:noAutofit/>
          </a:bodyPr>
          <a:lstStyle>
            <a:lvl1pPr algn="l">
              <a:defRPr sz="2880" b="0" i="0">
                <a:latin typeface="Calibri" charset="0"/>
                <a:ea typeface="Calibri" charset="0"/>
                <a:cs typeface="Calibri" charset="0"/>
              </a:defRPr>
            </a:lvl1pPr>
          </a:lstStyle>
          <a:p>
            <a:r>
              <a:rPr lang="en-US"/>
              <a:t>Click to edit Master title style</a:t>
            </a:r>
            <a:endParaRPr lang="en-US" dirty="0"/>
          </a:p>
        </p:txBody>
      </p:sp>
      <p:sp>
        <p:nvSpPr>
          <p:cNvPr id="5" name="Date Placeholder 3">
            <a:extLst>
              <a:ext uri="{FF2B5EF4-FFF2-40B4-BE49-F238E27FC236}">
                <a16:creationId xmlns:a16="http://schemas.microsoft.com/office/drawing/2014/main" id="{D4D615C7-E9DA-D745-948B-600D38ADFEFE}"/>
              </a:ext>
            </a:extLst>
          </p:cNvPr>
          <p:cNvSpPr>
            <a:spLocks noGrp="1"/>
          </p:cNvSpPr>
          <p:nvPr>
            <p:ph type="dt" sz="half" idx="14"/>
          </p:nvPr>
        </p:nvSpPr>
        <p:spPr/>
        <p:txBody>
          <a:bodyPr/>
          <a:lstStyle>
            <a:lvl1pPr>
              <a:defRPr/>
            </a:lvl1pPr>
          </a:lstStyle>
          <a:p>
            <a:fld id="{5254048D-9CFB-4617-97B1-CA729FB40570}" type="datetimeFigureOut">
              <a:rPr lang="en-GB" smtClean="0"/>
              <a:t>01/03/2023</a:t>
            </a:fld>
            <a:endParaRPr lang="en-GB"/>
          </a:p>
        </p:txBody>
      </p:sp>
      <p:sp>
        <p:nvSpPr>
          <p:cNvPr id="6" name="Footer Placeholder 4">
            <a:extLst>
              <a:ext uri="{FF2B5EF4-FFF2-40B4-BE49-F238E27FC236}">
                <a16:creationId xmlns:a16="http://schemas.microsoft.com/office/drawing/2014/main" id="{5440ADF6-D8FF-6D41-BA35-5347607F44EF}"/>
              </a:ext>
            </a:extLst>
          </p:cNvPr>
          <p:cNvSpPr>
            <a:spLocks noGrp="1"/>
          </p:cNvSpPr>
          <p:nvPr>
            <p:ph type="ftr" sz="quarter" idx="15"/>
          </p:nvPr>
        </p:nvSpPr>
        <p:spPr/>
        <p:txBody>
          <a:bodyPr/>
          <a:lstStyle>
            <a:lvl1pPr>
              <a:defRPr/>
            </a:lvl1pPr>
          </a:lstStyle>
          <a:p>
            <a:endParaRPr lang="en-GB"/>
          </a:p>
        </p:txBody>
      </p:sp>
      <p:sp>
        <p:nvSpPr>
          <p:cNvPr id="7" name="Slide Number Placeholder 5">
            <a:extLst>
              <a:ext uri="{FF2B5EF4-FFF2-40B4-BE49-F238E27FC236}">
                <a16:creationId xmlns:a16="http://schemas.microsoft.com/office/drawing/2014/main" id="{32E63276-1225-5E47-AE8D-A674856B4942}"/>
              </a:ext>
            </a:extLst>
          </p:cNvPr>
          <p:cNvSpPr>
            <a:spLocks noGrp="1"/>
          </p:cNvSpPr>
          <p:nvPr>
            <p:ph type="sldNum" sz="quarter" idx="16"/>
          </p:nvPr>
        </p:nvSpPr>
        <p:spPr/>
        <p:txBody>
          <a:bodyPr/>
          <a:lstStyle>
            <a:lvl1pPr>
              <a:defRPr/>
            </a:lvl1pPr>
          </a:lstStyle>
          <a:p>
            <a:fld id="{FB9F30F2-0016-4E16-A984-9B5DEA3FBD9E}" type="slidenum">
              <a:rPr lang="en-GB" smtClean="0"/>
              <a:t>‹#›</a:t>
            </a:fld>
            <a:endParaRPr lang="en-GB"/>
          </a:p>
        </p:txBody>
      </p:sp>
    </p:spTree>
    <p:extLst>
      <p:ext uri="{BB962C8B-B14F-4D97-AF65-F5344CB8AC3E}">
        <p14:creationId xmlns:p14="http://schemas.microsoft.com/office/powerpoint/2010/main" val="3621656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White text ">
    <p:spTree>
      <p:nvGrpSpPr>
        <p:cNvPr id="1" name=""/>
        <p:cNvGrpSpPr/>
        <p:nvPr/>
      </p:nvGrpSpPr>
      <p:grpSpPr>
        <a:xfrm>
          <a:off x="0" y="0"/>
          <a:ext cx="0" cy="0"/>
          <a:chOff x="0" y="0"/>
          <a:chExt cx="0" cy="0"/>
        </a:xfrm>
      </p:grpSpPr>
      <p:sp>
        <p:nvSpPr>
          <p:cNvPr id="2" name="Title 1"/>
          <p:cNvSpPr>
            <a:spLocks noGrp="1"/>
          </p:cNvSpPr>
          <p:nvPr>
            <p:ph type="title"/>
          </p:nvPr>
        </p:nvSpPr>
        <p:spPr>
          <a:xfrm>
            <a:off x="383117" y="1651001"/>
            <a:ext cx="10515600" cy="500570"/>
          </a:xfrm>
        </p:spPr>
        <p:txBody>
          <a:bodyPr/>
          <a:lstStyle>
            <a:lvl1pPr>
              <a:defRPr>
                <a:solidFill>
                  <a:schemeClr val="tx2"/>
                </a:solidFill>
              </a:defRPr>
            </a:lvl1pPr>
          </a:lstStyle>
          <a:p>
            <a:r>
              <a:rPr lang="en-US"/>
              <a:t>Click to edit Master title style</a:t>
            </a:r>
            <a:endParaRPr lang="en-US" dirty="0"/>
          </a:p>
        </p:txBody>
      </p:sp>
      <p:sp>
        <p:nvSpPr>
          <p:cNvPr id="7" name="Text Placeholder 6"/>
          <p:cNvSpPr>
            <a:spLocks noGrp="1"/>
          </p:cNvSpPr>
          <p:nvPr>
            <p:ph type="body" sz="quarter" idx="13"/>
          </p:nvPr>
        </p:nvSpPr>
        <p:spPr>
          <a:xfrm>
            <a:off x="383118" y="2151571"/>
            <a:ext cx="11425767" cy="3705226"/>
          </a:xfrm>
        </p:spPr>
        <p:txBody>
          <a:bodyPr/>
          <a:lstStyle>
            <a:lvl1pPr>
              <a:lnSpc>
                <a:spcPts val="3120"/>
              </a:lnSpc>
              <a:defRPr b="0" i="0">
                <a:latin typeface="Calibri" charset="0"/>
                <a:ea typeface="Calibri" charset="0"/>
                <a:cs typeface="Calibri" charset="0"/>
              </a:defRPr>
            </a:lvl1pPr>
            <a:lvl2pPr>
              <a:lnSpc>
                <a:spcPts val="3120"/>
              </a:lnSpc>
              <a:spcBef>
                <a:spcPts val="0"/>
              </a:spcBef>
              <a:defRPr b="0" i="0">
                <a:latin typeface="Calibri" charset="0"/>
                <a:ea typeface="Calibri" charset="0"/>
                <a:cs typeface="Calibri" charset="0"/>
              </a:defRPr>
            </a:lvl2pPr>
            <a:lvl3pPr>
              <a:lnSpc>
                <a:spcPts val="3120"/>
              </a:lnSpc>
              <a:spcBef>
                <a:spcPts val="0"/>
              </a:spcBef>
              <a:defRPr b="0" i="0">
                <a:latin typeface="Calibri" charset="0"/>
                <a:ea typeface="Calibri" charset="0"/>
                <a:cs typeface="Calibri" charset="0"/>
              </a:defRPr>
            </a:lvl3pPr>
            <a:lvl4pPr>
              <a:lnSpc>
                <a:spcPts val="3120"/>
              </a:lnSpc>
              <a:spcBef>
                <a:spcPts val="0"/>
              </a:spcBef>
              <a:defRPr b="0" i="0">
                <a:latin typeface="Calibri" charset="0"/>
                <a:ea typeface="Calibri" charset="0"/>
                <a:cs typeface="Calibri" charset="0"/>
              </a:defRPr>
            </a:lvl4pPr>
            <a:lvl5pPr>
              <a:lnSpc>
                <a:spcPts val="3120"/>
              </a:lnSpc>
              <a:spcBef>
                <a:spcPts val="0"/>
              </a:spcBef>
              <a:defRPr b="0" i="0">
                <a:latin typeface="Calibri" charset="0"/>
                <a:ea typeface="Calibri" charset="0"/>
                <a:cs typeface="Calibri"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4D615C7-E9DA-D745-948B-600D38ADFEFE}"/>
              </a:ext>
            </a:extLst>
          </p:cNvPr>
          <p:cNvSpPr>
            <a:spLocks noGrp="1"/>
          </p:cNvSpPr>
          <p:nvPr>
            <p:ph type="dt" sz="half" idx="14"/>
          </p:nvPr>
        </p:nvSpPr>
        <p:spPr/>
        <p:txBody>
          <a:bodyPr/>
          <a:lstStyle>
            <a:lvl1pPr>
              <a:defRPr/>
            </a:lvl1pPr>
          </a:lstStyle>
          <a:p>
            <a:fld id="{5254048D-9CFB-4617-97B1-CA729FB40570}" type="datetimeFigureOut">
              <a:rPr lang="en-GB" smtClean="0"/>
              <a:t>01/03/2023</a:t>
            </a:fld>
            <a:endParaRPr lang="en-GB"/>
          </a:p>
        </p:txBody>
      </p:sp>
      <p:sp>
        <p:nvSpPr>
          <p:cNvPr id="5" name="Footer Placeholder 4">
            <a:extLst>
              <a:ext uri="{FF2B5EF4-FFF2-40B4-BE49-F238E27FC236}">
                <a16:creationId xmlns:a16="http://schemas.microsoft.com/office/drawing/2014/main" id="{5440ADF6-D8FF-6D41-BA35-5347607F44EF}"/>
              </a:ext>
            </a:extLst>
          </p:cNvPr>
          <p:cNvSpPr>
            <a:spLocks noGrp="1"/>
          </p:cNvSpPr>
          <p:nvPr>
            <p:ph type="ftr" sz="quarter" idx="15"/>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32E63276-1225-5E47-AE8D-A674856B4942}"/>
              </a:ext>
            </a:extLst>
          </p:cNvPr>
          <p:cNvSpPr>
            <a:spLocks noGrp="1"/>
          </p:cNvSpPr>
          <p:nvPr>
            <p:ph type="sldNum" sz="quarter" idx="16"/>
          </p:nvPr>
        </p:nvSpPr>
        <p:spPr/>
        <p:txBody>
          <a:bodyPr/>
          <a:lstStyle>
            <a:lvl1pPr>
              <a:defRPr/>
            </a:lvl1pPr>
          </a:lstStyle>
          <a:p>
            <a:fld id="{FB9F30F2-0016-4E16-A984-9B5DEA3FBD9E}" type="slidenum">
              <a:rPr lang="en-GB" smtClean="0"/>
              <a:t>‹#›</a:t>
            </a:fld>
            <a:endParaRPr lang="en-GB"/>
          </a:p>
        </p:txBody>
      </p:sp>
    </p:spTree>
    <p:extLst>
      <p:ext uri="{BB962C8B-B14F-4D97-AF65-F5344CB8AC3E}">
        <p14:creationId xmlns:p14="http://schemas.microsoft.com/office/powerpoint/2010/main" val="811479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White text alt">
    <p:spTree>
      <p:nvGrpSpPr>
        <p:cNvPr id="1" name=""/>
        <p:cNvGrpSpPr/>
        <p:nvPr/>
      </p:nvGrpSpPr>
      <p:grpSpPr>
        <a:xfrm>
          <a:off x="0" y="0"/>
          <a:ext cx="0" cy="0"/>
          <a:chOff x="0" y="0"/>
          <a:chExt cx="0" cy="0"/>
        </a:xfrm>
      </p:grpSpPr>
      <p:sp>
        <p:nvSpPr>
          <p:cNvPr id="2" name="Title 1"/>
          <p:cNvSpPr>
            <a:spLocks noGrp="1"/>
          </p:cNvSpPr>
          <p:nvPr>
            <p:ph type="title"/>
          </p:nvPr>
        </p:nvSpPr>
        <p:spPr>
          <a:xfrm>
            <a:off x="383117" y="1651001"/>
            <a:ext cx="10515600" cy="500570"/>
          </a:xfrm>
        </p:spPr>
        <p:txBody>
          <a:bodyPr/>
          <a:lstStyle>
            <a:lvl1pPr>
              <a:defRPr>
                <a:solidFill>
                  <a:schemeClr val="accent1"/>
                </a:solidFill>
              </a:defRPr>
            </a:lvl1pPr>
          </a:lstStyle>
          <a:p>
            <a:r>
              <a:rPr lang="en-US"/>
              <a:t>Click to edit Master title style</a:t>
            </a:r>
            <a:endParaRPr lang="en-US" dirty="0"/>
          </a:p>
        </p:txBody>
      </p:sp>
      <p:sp>
        <p:nvSpPr>
          <p:cNvPr id="9" name="Text Placeholder 6"/>
          <p:cNvSpPr>
            <a:spLocks noGrp="1"/>
          </p:cNvSpPr>
          <p:nvPr>
            <p:ph type="body" sz="quarter" idx="13"/>
          </p:nvPr>
        </p:nvSpPr>
        <p:spPr>
          <a:xfrm>
            <a:off x="383118" y="2151571"/>
            <a:ext cx="11425767" cy="3705226"/>
          </a:xfrm>
        </p:spPr>
        <p:txBody>
          <a:bodyPr/>
          <a:lstStyle>
            <a:lvl1pPr>
              <a:lnSpc>
                <a:spcPts val="3120"/>
              </a:lnSpc>
              <a:defRPr b="0" i="0">
                <a:latin typeface="Calibri" charset="0"/>
                <a:ea typeface="Calibri" charset="0"/>
                <a:cs typeface="Calibri" charset="0"/>
              </a:defRPr>
            </a:lvl1pPr>
            <a:lvl2pPr>
              <a:lnSpc>
                <a:spcPts val="3120"/>
              </a:lnSpc>
              <a:spcBef>
                <a:spcPts val="0"/>
              </a:spcBef>
              <a:defRPr b="0" i="0">
                <a:latin typeface="Calibri" charset="0"/>
                <a:ea typeface="Calibri" charset="0"/>
                <a:cs typeface="Calibri" charset="0"/>
              </a:defRPr>
            </a:lvl2pPr>
            <a:lvl3pPr>
              <a:lnSpc>
                <a:spcPts val="3120"/>
              </a:lnSpc>
              <a:spcBef>
                <a:spcPts val="0"/>
              </a:spcBef>
              <a:defRPr b="0" i="0">
                <a:latin typeface="Calibri" charset="0"/>
                <a:ea typeface="Calibri" charset="0"/>
                <a:cs typeface="Calibri" charset="0"/>
              </a:defRPr>
            </a:lvl3pPr>
            <a:lvl4pPr>
              <a:lnSpc>
                <a:spcPts val="3120"/>
              </a:lnSpc>
              <a:spcBef>
                <a:spcPts val="0"/>
              </a:spcBef>
              <a:defRPr b="0" i="0">
                <a:latin typeface="Calibri" charset="0"/>
                <a:ea typeface="Calibri" charset="0"/>
                <a:cs typeface="Calibri" charset="0"/>
              </a:defRPr>
            </a:lvl4pPr>
            <a:lvl5pPr>
              <a:lnSpc>
                <a:spcPts val="3120"/>
              </a:lnSpc>
              <a:spcBef>
                <a:spcPts val="0"/>
              </a:spcBef>
              <a:defRPr b="0" i="0">
                <a:latin typeface="Calibri" charset="0"/>
                <a:ea typeface="Calibri" charset="0"/>
                <a:cs typeface="Calibri"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4D615C7-E9DA-D745-948B-600D38ADFEFE}"/>
              </a:ext>
            </a:extLst>
          </p:cNvPr>
          <p:cNvSpPr>
            <a:spLocks noGrp="1"/>
          </p:cNvSpPr>
          <p:nvPr>
            <p:ph type="dt" sz="half" idx="14"/>
          </p:nvPr>
        </p:nvSpPr>
        <p:spPr/>
        <p:txBody>
          <a:bodyPr/>
          <a:lstStyle>
            <a:lvl1pPr>
              <a:defRPr/>
            </a:lvl1pPr>
          </a:lstStyle>
          <a:p>
            <a:pPr>
              <a:defRPr/>
            </a:pPr>
            <a:fld id="{4D91B75C-D52D-472E-9A12-078DD148A6AB}" type="datetimeFigureOut">
              <a:rPr lang="en-US" altLang="en-US" smtClean="0"/>
              <a:pPr>
                <a:defRPr/>
              </a:pPr>
              <a:t>3/1/2023</a:t>
            </a:fld>
            <a:endParaRPr lang="en-US" altLang="en-US"/>
          </a:p>
        </p:txBody>
      </p:sp>
      <p:sp>
        <p:nvSpPr>
          <p:cNvPr id="5" name="Footer Placeholder 4">
            <a:extLst>
              <a:ext uri="{FF2B5EF4-FFF2-40B4-BE49-F238E27FC236}">
                <a16:creationId xmlns:a16="http://schemas.microsoft.com/office/drawing/2014/main" id="{5440ADF6-D8FF-6D41-BA35-5347607F44EF}"/>
              </a:ext>
            </a:extLst>
          </p:cNvPr>
          <p:cNvSpPr>
            <a:spLocks noGrp="1"/>
          </p:cNvSpPr>
          <p:nvPr>
            <p:ph type="ftr" sz="quarter" idx="15"/>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32E63276-1225-5E47-AE8D-A674856B4942}"/>
              </a:ext>
            </a:extLst>
          </p:cNvPr>
          <p:cNvSpPr>
            <a:spLocks noGrp="1"/>
          </p:cNvSpPr>
          <p:nvPr>
            <p:ph type="sldNum" sz="quarter" idx="16"/>
          </p:nvPr>
        </p:nvSpPr>
        <p:spPr/>
        <p:txBody>
          <a:bodyPr/>
          <a:lstStyle>
            <a:lvl1pPr>
              <a:defRPr/>
            </a:lvl1pPr>
          </a:lstStyle>
          <a:p>
            <a:pPr>
              <a:defRPr/>
            </a:pPr>
            <a:fld id="{067C0608-1EE6-49C8-945E-8AAB50B69A23}" type="slidenum">
              <a:rPr lang="en-US" altLang="en-US" smtClean="0"/>
              <a:pPr>
                <a:defRPr/>
              </a:pPr>
              <a:t>‹#›</a:t>
            </a:fld>
            <a:endParaRPr lang="en-US" altLang="en-US"/>
          </a:p>
        </p:txBody>
      </p:sp>
    </p:spTree>
    <p:extLst>
      <p:ext uri="{BB962C8B-B14F-4D97-AF65-F5344CB8AC3E}">
        <p14:creationId xmlns:p14="http://schemas.microsoft.com/office/powerpoint/2010/main" val="2585225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3.png"/><Relationship Id="rId5" Type="http://schemas.openxmlformats.org/officeDocument/2006/relationships/slideLayout" Target="../slideLayouts/slideLayout10.xml"/><Relationship Id="rId10"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0.xml"/><Relationship Id="rId7" Type="http://schemas.openxmlformats.org/officeDocument/2006/relationships/image" Target="../media/image1.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4.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4.png"/><Relationship Id="rId5" Type="http://schemas.openxmlformats.org/officeDocument/2006/relationships/slideLayout" Target="../slideLayouts/slideLayout27.xml"/><Relationship Id="rId10" Type="http://schemas.openxmlformats.org/officeDocument/2006/relationships/image" Target="../media/image3.png"/><Relationship Id="rId4" Type="http://schemas.openxmlformats.org/officeDocument/2006/relationships/slideLayout" Target="../slideLayouts/slideLayout26.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383117" y="824866"/>
            <a:ext cx="10515600" cy="1325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9" name="Text Placeholder 2"/>
          <p:cNvSpPr>
            <a:spLocks noGrp="1"/>
          </p:cNvSpPr>
          <p:nvPr>
            <p:ph type="body" idx="1"/>
          </p:nvPr>
        </p:nvSpPr>
        <p:spPr bwMode="auto">
          <a:xfrm>
            <a:off x="383117" y="1824990"/>
            <a:ext cx="10515600" cy="435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F2F3DCA-AD70-894D-B444-1AC203EE9DB3}"/>
              </a:ext>
            </a:extLst>
          </p:cNvPr>
          <p:cNvSpPr>
            <a:spLocks noGrp="1"/>
          </p:cNvSpPr>
          <p:nvPr>
            <p:ph type="dt" sz="half" idx="2"/>
          </p:nvPr>
        </p:nvSpPr>
        <p:spPr>
          <a:xfrm>
            <a:off x="838200" y="6356986"/>
            <a:ext cx="2743200" cy="363854"/>
          </a:xfrm>
          <a:prstGeom prst="rect">
            <a:avLst/>
          </a:prstGeom>
        </p:spPr>
        <p:txBody>
          <a:bodyPr vert="horz" wrap="square" lIns="91440" tIns="45720" rIns="91440" bIns="45720" numCol="1" anchor="ctr" anchorCtr="0" compatLnSpc="1">
            <a:prstTxWarp prst="textNoShape">
              <a:avLst/>
            </a:prstTxWarp>
          </a:bodyPr>
          <a:lstStyle>
            <a:lvl1pPr>
              <a:defRPr sz="1440">
                <a:solidFill>
                  <a:srgbClr val="898989"/>
                </a:solidFill>
              </a:defRPr>
            </a:lvl1pPr>
          </a:lstStyle>
          <a:p>
            <a:pPr eaLnBrk="0" fontAlgn="base" hangingPunct="0">
              <a:spcBef>
                <a:spcPct val="0"/>
              </a:spcBef>
              <a:spcAft>
                <a:spcPct val="0"/>
              </a:spcAft>
              <a:defRPr/>
            </a:pPr>
            <a:fld id="{2C1F62C3-EB21-4379-80D3-4BC401D0FD6A}" type="datetimeFigureOut">
              <a:rPr lang="en-US" altLang="en-US">
                <a:latin typeface="Arial" panose="020B0604020202020204" pitchFamily="34" charset="0"/>
                <a:ea typeface="ＭＳ Ｐゴシック" panose="020B0600070205080204" pitchFamily="34" charset="-128"/>
              </a:rPr>
              <a:pPr eaLnBrk="0" fontAlgn="base" hangingPunct="0">
                <a:spcBef>
                  <a:spcPct val="0"/>
                </a:spcBef>
                <a:spcAft>
                  <a:spcPct val="0"/>
                </a:spcAft>
                <a:defRPr/>
              </a:pPr>
              <a:t>3/1/2023</a:t>
            </a:fld>
            <a:endParaRPr lang="en-US" altLang="en-US">
              <a:latin typeface="Arial" panose="020B0604020202020204" pitchFamily="34" charset="0"/>
              <a:ea typeface="ＭＳ Ｐゴシック" panose="020B0600070205080204" pitchFamily="34" charset="-128"/>
            </a:endParaRPr>
          </a:p>
        </p:txBody>
      </p:sp>
      <p:sp>
        <p:nvSpPr>
          <p:cNvPr id="5" name="Footer Placeholder 4">
            <a:extLst>
              <a:ext uri="{FF2B5EF4-FFF2-40B4-BE49-F238E27FC236}">
                <a16:creationId xmlns:a16="http://schemas.microsoft.com/office/drawing/2014/main" id="{F3DA8AF7-A598-8748-A727-77451F4A0B8B}"/>
              </a:ext>
            </a:extLst>
          </p:cNvPr>
          <p:cNvSpPr>
            <a:spLocks noGrp="1"/>
          </p:cNvSpPr>
          <p:nvPr>
            <p:ph type="ftr" sz="quarter" idx="3"/>
          </p:nvPr>
        </p:nvSpPr>
        <p:spPr>
          <a:xfrm>
            <a:off x="4038600" y="6356986"/>
            <a:ext cx="4114800" cy="363854"/>
          </a:xfrm>
          <a:prstGeom prst="rect">
            <a:avLst/>
          </a:prstGeom>
        </p:spPr>
        <p:txBody>
          <a:bodyPr vert="horz" wrap="square" lIns="91440" tIns="45720" rIns="91440" bIns="45720" numCol="1" anchor="ctr" anchorCtr="0" compatLnSpc="1">
            <a:prstTxWarp prst="textNoShape">
              <a:avLst/>
            </a:prstTxWarp>
          </a:bodyPr>
          <a:lstStyle>
            <a:lvl1pPr algn="ctr">
              <a:defRPr sz="1440">
                <a:solidFill>
                  <a:srgbClr val="898989"/>
                </a:solidFill>
                <a:latin typeface="Arial" charset="0"/>
                <a:ea typeface="ＭＳ Ｐゴシック" pitchFamily="34" charset="-128"/>
                <a:cs typeface="+mn-cs"/>
              </a:defRPr>
            </a:lvl1pPr>
          </a:lstStyle>
          <a:p>
            <a:pPr eaLnBrk="0" fontAlgn="base" hangingPunct="0">
              <a:spcBef>
                <a:spcPct val="0"/>
              </a:spcBef>
              <a:spcAft>
                <a:spcPct val="0"/>
              </a:spcAft>
              <a:defRPr/>
            </a:pPr>
            <a:endParaRPr lang="en-US" altLang="en-US"/>
          </a:p>
        </p:txBody>
      </p:sp>
      <p:sp>
        <p:nvSpPr>
          <p:cNvPr id="6" name="Slide Number Placeholder 5">
            <a:extLst>
              <a:ext uri="{FF2B5EF4-FFF2-40B4-BE49-F238E27FC236}">
                <a16:creationId xmlns:a16="http://schemas.microsoft.com/office/drawing/2014/main" id="{5E83EB85-452E-E047-97B6-8F15E109654F}"/>
              </a:ext>
            </a:extLst>
          </p:cNvPr>
          <p:cNvSpPr>
            <a:spLocks noGrp="1"/>
          </p:cNvSpPr>
          <p:nvPr>
            <p:ph type="sldNum" sz="quarter" idx="4"/>
          </p:nvPr>
        </p:nvSpPr>
        <p:spPr>
          <a:xfrm>
            <a:off x="8610600" y="6356986"/>
            <a:ext cx="2743200" cy="363854"/>
          </a:xfrm>
          <a:prstGeom prst="rect">
            <a:avLst/>
          </a:prstGeom>
        </p:spPr>
        <p:txBody>
          <a:bodyPr vert="horz" wrap="square" lIns="91440" tIns="45720" rIns="91440" bIns="45720" numCol="1" anchor="ctr" anchorCtr="0" compatLnSpc="1">
            <a:prstTxWarp prst="textNoShape">
              <a:avLst/>
            </a:prstTxWarp>
          </a:bodyPr>
          <a:lstStyle>
            <a:lvl1pPr algn="r">
              <a:defRPr sz="1440">
                <a:solidFill>
                  <a:srgbClr val="898989"/>
                </a:solidFill>
              </a:defRPr>
            </a:lvl1pPr>
          </a:lstStyle>
          <a:p>
            <a:pPr eaLnBrk="0" fontAlgn="base" hangingPunct="0">
              <a:spcBef>
                <a:spcPct val="0"/>
              </a:spcBef>
              <a:spcAft>
                <a:spcPct val="0"/>
              </a:spcAft>
              <a:defRPr/>
            </a:pPr>
            <a:fld id="{18610D55-561E-4591-830A-3338F23E3111}" type="slidenum">
              <a:rPr lang="en-US" altLang="en-US">
                <a:latin typeface="Arial" panose="020B0604020202020204" pitchFamily="34" charset="0"/>
                <a:ea typeface="ＭＳ Ｐゴシック" panose="020B0600070205080204" pitchFamily="34" charset="-128"/>
              </a:rPr>
              <a:pPr eaLnBrk="0" fontAlgn="base" hangingPunct="0">
                <a:spcBef>
                  <a:spcPct val="0"/>
                </a:spcBef>
                <a:spcAft>
                  <a:spcPct val="0"/>
                </a:spcAft>
                <a:defRPr/>
              </a:pPr>
              <a:t>‹#›</a:t>
            </a:fld>
            <a:endParaRPr lang="en-US" altLang="en-US">
              <a:latin typeface="Arial" panose="020B0604020202020204" pitchFamily="34" charset="0"/>
              <a:ea typeface="ＭＳ Ｐゴシック" panose="020B0600070205080204" pitchFamily="34" charset="-128"/>
            </a:endParaRPr>
          </a:p>
        </p:txBody>
      </p:sp>
      <p:pic>
        <p:nvPicPr>
          <p:cNvPr id="9223" name="Picture 6"/>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36552" y="257176"/>
            <a:ext cx="2925233" cy="49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7"/>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0761134" y="211456"/>
            <a:ext cx="1109133" cy="113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9544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rtl="0" eaLnBrk="1" fontAlgn="base" hangingPunct="1">
        <a:lnSpc>
          <a:spcPct val="90000"/>
        </a:lnSpc>
        <a:spcBef>
          <a:spcPct val="0"/>
        </a:spcBef>
        <a:spcAft>
          <a:spcPct val="0"/>
        </a:spcAft>
        <a:defRPr sz="2880" b="1" kern="1200">
          <a:solidFill>
            <a:schemeClr val="bg1"/>
          </a:solidFill>
          <a:latin typeface="Calibri" charset="0"/>
          <a:ea typeface="ＭＳ Ｐゴシック" charset="0"/>
          <a:cs typeface="Calibri" charset="0"/>
        </a:defRPr>
      </a:lvl1pPr>
      <a:lvl2pPr algn="l" rtl="0" eaLnBrk="1" fontAlgn="base" hangingPunct="1">
        <a:lnSpc>
          <a:spcPct val="90000"/>
        </a:lnSpc>
        <a:spcBef>
          <a:spcPct val="0"/>
        </a:spcBef>
        <a:spcAft>
          <a:spcPct val="0"/>
        </a:spcAft>
        <a:defRPr sz="2880" b="1">
          <a:solidFill>
            <a:schemeClr val="bg1"/>
          </a:solidFill>
          <a:latin typeface="Calibri" pitchFamily="34" charset="0"/>
          <a:ea typeface="ＭＳ Ｐゴシック" charset="0"/>
          <a:cs typeface="Calibri" pitchFamily="34" charset="0"/>
        </a:defRPr>
      </a:lvl2pPr>
      <a:lvl3pPr algn="l" rtl="0" eaLnBrk="1" fontAlgn="base" hangingPunct="1">
        <a:lnSpc>
          <a:spcPct val="90000"/>
        </a:lnSpc>
        <a:spcBef>
          <a:spcPct val="0"/>
        </a:spcBef>
        <a:spcAft>
          <a:spcPct val="0"/>
        </a:spcAft>
        <a:defRPr sz="2880" b="1">
          <a:solidFill>
            <a:schemeClr val="bg1"/>
          </a:solidFill>
          <a:latin typeface="Calibri" pitchFamily="34" charset="0"/>
          <a:ea typeface="ＭＳ Ｐゴシック" charset="0"/>
          <a:cs typeface="Calibri" pitchFamily="34" charset="0"/>
        </a:defRPr>
      </a:lvl3pPr>
      <a:lvl4pPr algn="l" rtl="0" eaLnBrk="1" fontAlgn="base" hangingPunct="1">
        <a:lnSpc>
          <a:spcPct val="90000"/>
        </a:lnSpc>
        <a:spcBef>
          <a:spcPct val="0"/>
        </a:spcBef>
        <a:spcAft>
          <a:spcPct val="0"/>
        </a:spcAft>
        <a:defRPr sz="2880" b="1">
          <a:solidFill>
            <a:schemeClr val="bg1"/>
          </a:solidFill>
          <a:latin typeface="Calibri" pitchFamily="34" charset="0"/>
          <a:ea typeface="ＭＳ Ｐゴシック" charset="0"/>
          <a:cs typeface="Calibri" pitchFamily="34" charset="0"/>
        </a:defRPr>
      </a:lvl4pPr>
      <a:lvl5pPr algn="l" rtl="0" eaLnBrk="1" fontAlgn="base" hangingPunct="1">
        <a:lnSpc>
          <a:spcPct val="90000"/>
        </a:lnSpc>
        <a:spcBef>
          <a:spcPct val="0"/>
        </a:spcBef>
        <a:spcAft>
          <a:spcPct val="0"/>
        </a:spcAft>
        <a:defRPr sz="2880" b="1">
          <a:solidFill>
            <a:schemeClr val="bg1"/>
          </a:solidFill>
          <a:latin typeface="Calibri" pitchFamily="34" charset="0"/>
          <a:ea typeface="ＭＳ Ｐゴシック" charset="0"/>
          <a:cs typeface="Calibri" pitchFamily="34" charset="0"/>
        </a:defRPr>
      </a:lvl5pPr>
      <a:lvl6pPr marL="548640" algn="l" rtl="0" eaLnBrk="1" fontAlgn="base" hangingPunct="1">
        <a:lnSpc>
          <a:spcPct val="90000"/>
        </a:lnSpc>
        <a:spcBef>
          <a:spcPct val="0"/>
        </a:spcBef>
        <a:spcAft>
          <a:spcPct val="0"/>
        </a:spcAft>
        <a:defRPr sz="2880" b="1">
          <a:solidFill>
            <a:schemeClr val="bg1"/>
          </a:solidFill>
          <a:latin typeface="Calibri" pitchFamily="34" charset="0"/>
          <a:ea typeface="Calibri" pitchFamily="34" charset="0"/>
          <a:cs typeface="Calibri" pitchFamily="34" charset="0"/>
        </a:defRPr>
      </a:lvl6pPr>
      <a:lvl7pPr marL="1097280" algn="l" rtl="0" eaLnBrk="1" fontAlgn="base" hangingPunct="1">
        <a:lnSpc>
          <a:spcPct val="90000"/>
        </a:lnSpc>
        <a:spcBef>
          <a:spcPct val="0"/>
        </a:spcBef>
        <a:spcAft>
          <a:spcPct val="0"/>
        </a:spcAft>
        <a:defRPr sz="2880" b="1">
          <a:solidFill>
            <a:schemeClr val="bg1"/>
          </a:solidFill>
          <a:latin typeface="Calibri" pitchFamily="34" charset="0"/>
          <a:ea typeface="Calibri" pitchFamily="34" charset="0"/>
          <a:cs typeface="Calibri" pitchFamily="34" charset="0"/>
        </a:defRPr>
      </a:lvl7pPr>
      <a:lvl8pPr marL="1645920" algn="l" rtl="0" eaLnBrk="1" fontAlgn="base" hangingPunct="1">
        <a:lnSpc>
          <a:spcPct val="90000"/>
        </a:lnSpc>
        <a:spcBef>
          <a:spcPct val="0"/>
        </a:spcBef>
        <a:spcAft>
          <a:spcPct val="0"/>
        </a:spcAft>
        <a:defRPr sz="2880" b="1">
          <a:solidFill>
            <a:schemeClr val="bg1"/>
          </a:solidFill>
          <a:latin typeface="Calibri" pitchFamily="34" charset="0"/>
          <a:ea typeface="Calibri" pitchFamily="34" charset="0"/>
          <a:cs typeface="Calibri" pitchFamily="34" charset="0"/>
        </a:defRPr>
      </a:lvl8pPr>
      <a:lvl9pPr marL="2194560" algn="l" rtl="0" eaLnBrk="1" fontAlgn="base" hangingPunct="1">
        <a:lnSpc>
          <a:spcPct val="90000"/>
        </a:lnSpc>
        <a:spcBef>
          <a:spcPct val="0"/>
        </a:spcBef>
        <a:spcAft>
          <a:spcPct val="0"/>
        </a:spcAft>
        <a:defRPr sz="2880" b="1">
          <a:solidFill>
            <a:schemeClr val="bg1"/>
          </a:solidFill>
          <a:latin typeface="Calibri" pitchFamily="34" charset="0"/>
          <a:ea typeface="Calibri" pitchFamily="34" charset="0"/>
          <a:cs typeface="Calibri" pitchFamily="34" charset="0"/>
        </a:defRPr>
      </a:lvl9pPr>
    </p:titleStyle>
    <p:bodyStyle>
      <a:lvl1pPr marL="274320" indent="-274320" algn="l" rtl="0" eaLnBrk="1" fontAlgn="base" hangingPunct="1">
        <a:lnSpc>
          <a:spcPct val="90000"/>
        </a:lnSpc>
        <a:spcBef>
          <a:spcPts val="1200"/>
        </a:spcBef>
        <a:spcAft>
          <a:spcPct val="0"/>
        </a:spcAft>
        <a:buFont typeface="Arial" panose="020B0604020202020204" pitchFamily="34" charset="0"/>
        <a:buChar char="•"/>
        <a:defRPr sz="2880" kern="1200">
          <a:solidFill>
            <a:schemeClr val="bg1"/>
          </a:solidFill>
          <a:latin typeface="Calibri" charset="0"/>
          <a:ea typeface="ＭＳ Ｐゴシック" charset="0"/>
          <a:cs typeface="Calibri" charset="0"/>
        </a:defRPr>
      </a:lvl1pPr>
      <a:lvl2pPr marL="822960" indent="-274320" algn="l" rtl="0" eaLnBrk="1" fontAlgn="base" hangingPunct="1">
        <a:lnSpc>
          <a:spcPts val="3120"/>
        </a:lnSpc>
        <a:spcBef>
          <a:spcPct val="0"/>
        </a:spcBef>
        <a:spcAft>
          <a:spcPct val="0"/>
        </a:spcAft>
        <a:buFont typeface="Arial" panose="020B0604020202020204" pitchFamily="34" charset="0"/>
        <a:buChar char="•"/>
        <a:defRPr sz="2880" kern="1200">
          <a:solidFill>
            <a:schemeClr val="bg1"/>
          </a:solidFill>
          <a:latin typeface="Calibri" charset="0"/>
          <a:ea typeface="Calibri" charset="0"/>
          <a:cs typeface="Calibri" charset="0"/>
        </a:defRPr>
      </a:lvl2pPr>
      <a:lvl3pPr marL="1371600" indent="-274320" algn="l" rtl="0" eaLnBrk="1" fontAlgn="base" hangingPunct="1">
        <a:lnSpc>
          <a:spcPts val="3120"/>
        </a:lnSpc>
        <a:spcBef>
          <a:spcPct val="0"/>
        </a:spcBef>
        <a:spcAft>
          <a:spcPct val="0"/>
        </a:spcAft>
        <a:buFont typeface="Arial" panose="020B0604020202020204" pitchFamily="34" charset="0"/>
        <a:buChar char="•"/>
        <a:defRPr sz="2880" kern="1200">
          <a:solidFill>
            <a:schemeClr val="bg1"/>
          </a:solidFill>
          <a:latin typeface="Calibri" charset="0"/>
          <a:ea typeface="Calibri" charset="0"/>
          <a:cs typeface="Calibri" charset="0"/>
        </a:defRPr>
      </a:lvl3pPr>
      <a:lvl4pPr marL="1920240" indent="-274320" algn="l" rtl="0" eaLnBrk="1" fontAlgn="base" hangingPunct="1">
        <a:lnSpc>
          <a:spcPts val="3120"/>
        </a:lnSpc>
        <a:spcBef>
          <a:spcPct val="0"/>
        </a:spcBef>
        <a:spcAft>
          <a:spcPct val="0"/>
        </a:spcAft>
        <a:buFont typeface="Arial" panose="020B0604020202020204" pitchFamily="34" charset="0"/>
        <a:buChar char="•"/>
        <a:defRPr sz="2880" kern="1200">
          <a:solidFill>
            <a:schemeClr val="bg1"/>
          </a:solidFill>
          <a:latin typeface="Calibri" charset="0"/>
          <a:ea typeface="Calibri" charset="0"/>
          <a:cs typeface="Calibri" charset="0"/>
        </a:defRPr>
      </a:lvl4pPr>
      <a:lvl5pPr marL="2468880" indent="-274320" algn="l" rtl="0" eaLnBrk="1" fontAlgn="base" hangingPunct="1">
        <a:lnSpc>
          <a:spcPts val="3120"/>
        </a:lnSpc>
        <a:spcBef>
          <a:spcPct val="0"/>
        </a:spcBef>
        <a:spcAft>
          <a:spcPct val="0"/>
        </a:spcAft>
        <a:buFont typeface="Arial" panose="020B0604020202020204" pitchFamily="34" charset="0"/>
        <a:buChar char="•"/>
        <a:defRPr sz="2880" kern="1200">
          <a:solidFill>
            <a:schemeClr val="bg1"/>
          </a:solidFill>
          <a:latin typeface="Calibri" charset="0"/>
          <a:ea typeface="Calibri" charset="0"/>
          <a:cs typeface="Calibri" charset="0"/>
        </a:defRPr>
      </a:lvl5pPr>
      <a:lvl6pPr marL="301752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83117" y="824866"/>
            <a:ext cx="10515600" cy="1325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383117" y="1824990"/>
            <a:ext cx="10515600" cy="435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4D615C7-E9DA-D745-948B-600D38ADFEFE}"/>
              </a:ext>
            </a:extLst>
          </p:cNvPr>
          <p:cNvSpPr>
            <a:spLocks noGrp="1"/>
          </p:cNvSpPr>
          <p:nvPr>
            <p:ph type="dt" sz="half" idx="2"/>
          </p:nvPr>
        </p:nvSpPr>
        <p:spPr>
          <a:xfrm>
            <a:off x="838200" y="6356986"/>
            <a:ext cx="2743200" cy="363854"/>
          </a:xfrm>
          <a:prstGeom prst="rect">
            <a:avLst/>
          </a:prstGeom>
        </p:spPr>
        <p:txBody>
          <a:bodyPr vert="horz" wrap="square" lIns="91440" tIns="45720" rIns="91440" bIns="45720" numCol="1" anchor="ctr" anchorCtr="0" compatLnSpc="1">
            <a:prstTxWarp prst="textNoShape">
              <a:avLst/>
            </a:prstTxWarp>
          </a:bodyPr>
          <a:lstStyle>
            <a:lvl1pPr>
              <a:defRPr sz="1440">
                <a:solidFill>
                  <a:srgbClr val="898989"/>
                </a:solidFill>
              </a:defRPr>
            </a:lvl1pPr>
          </a:lstStyle>
          <a:p>
            <a:fld id="{5254048D-9CFB-4617-97B1-CA729FB40570}" type="datetimeFigureOut">
              <a:rPr lang="en-GB" smtClean="0"/>
              <a:t>01/03/2023</a:t>
            </a:fld>
            <a:endParaRPr lang="en-GB"/>
          </a:p>
        </p:txBody>
      </p:sp>
      <p:sp>
        <p:nvSpPr>
          <p:cNvPr id="5" name="Footer Placeholder 4">
            <a:extLst>
              <a:ext uri="{FF2B5EF4-FFF2-40B4-BE49-F238E27FC236}">
                <a16:creationId xmlns:a16="http://schemas.microsoft.com/office/drawing/2014/main" id="{5440ADF6-D8FF-6D41-BA35-5347607F44EF}"/>
              </a:ext>
            </a:extLst>
          </p:cNvPr>
          <p:cNvSpPr>
            <a:spLocks noGrp="1"/>
          </p:cNvSpPr>
          <p:nvPr>
            <p:ph type="ftr" sz="quarter" idx="3"/>
          </p:nvPr>
        </p:nvSpPr>
        <p:spPr>
          <a:xfrm>
            <a:off x="4038600" y="6356986"/>
            <a:ext cx="4114800" cy="363854"/>
          </a:xfrm>
          <a:prstGeom prst="rect">
            <a:avLst/>
          </a:prstGeom>
        </p:spPr>
        <p:txBody>
          <a:bodyPr vert="horz" wrap="square" lIns="91440" tIns="45720" rIns="91440" bIns="45720" numCol="1" anchor="ctr" anchorCtr="0" compatLnSpc="1">
            <a:prstTxWarp prst="textNoShape">
              <a:avLst/>
            </a:prstTxWarp>
          </a:bodyPr>
          <a:lstStyle>
            <a:lvl1pPr algn="ctr">
              <a:defRPr sz="1440">
                <a:solidFill>
                  <a:srgbClr val="898989"/>
                </a:solidFill>
                <a:latin typeface="Arial" charset="0"/>
                <a:ea typeface="ＭＳ Ｐゴシック" pitchFamily="34" charset="-128"/>
                <a:cs typeface="+mn-cs"/>
              </a:defRPr>
            </a:lvl1pPr>
          </a:lstStyle>
          <a:p>
            <a:endParaRPr lang="en-GB"/>
          </a:p>
        </p:txBody>
      </p:sp>
      <p:sp>
        <p:nvSpPr>
          <p:cNvPr id="6" name="Slide Number Placeholder 5">
            <a:extLst>
              <a:ext uri="{FF2B5EF4-FFF2-40B4-BE49-F238E27FC236}">
                <a16:creationId xmlns:a16="http://schemas.microsoft.com/office/drawing/2014/main" id="{32E63276-1225-5E47-AE8D-A674856B4942}"/>
              </a:ext>
            </a:extLst>
          </p:cNvPr>
          <p:cNvSpPr>
            <a:spLocks noGrp="1"/>
          </p:cNvSpPr>
          <p:nvPr>
            <p:ph type="sldNum" sz="quarter" idx="4"/>
          </p:nvPr>
        </p:nvSpPr>
        <p:spPr>
          <a:xfrm>
            <a:off x="8610600" y="6356986"/>
            <a:ext cx="2743200" cy="363854"/>
          </a:xfrm>
          <a:prstGeom prst="rect">
            <a:avLst/>
          </a:prstGeom>
        </p:spPr>
        <p:txBody>
          <a:bodyPr vert="horz" wrap="square" lIns="91440" tIns="45720" rIns="91440" bIns="45720" numCol="1" anchor="ctr" anchorCtr="0" compatLnSpc="1">
            <a:prstTxWarp prst="textNoShape">
              <a:avLst/>
            </a:prstTxWarp>
          </a:bodyPr>
          <a:lstStyle>
            <a:lvl1pPr algn="r">
              <a:defRPr sz="1440">
                <a:solidFill>
                  <a:srgbClr val="898989"/>
                </a:solidFill>
              </a:defRPr>
            </a:lvl1pPr>
          </a:lstStyle>
          <a:p>
            <a:fld id="{FB9F30F2-0016-4E16-A984-9B5DEA3FBD9E}" type="slidenum">
              <a:rPr lang="en-GB" smtClean="0"/>
              <a:t>‹#›</a:t>
            </a:fld>
            <a:endParaRPr lang="en-GB"/>
          </a:p>
        </p:txBody>
      </p:sp>
      <p:pic>
        <p:nvPicPr>
          <p:cNvPr id="1031" name="Picture 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36552" y="257176"/>
            <a:ext cx="2925233" cy="49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0761134" y="211456"/>
            <a:ext cx="1109133" cy="113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325813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66" r:id="rId7"/>
    <p:sldLayoutId id="2147483694" r:id="rId8"/>
    <p:sldLayoutId id="2147483709" r:id="rId9"/>
  </p:sldLayoutIdLst>
  <p:txStyles>
    <p:titleStyle>
      <a:lvl1pPr algn="l" rtl="0" eaLnBrk="1" fontAlgn="base" hangingPunct="1">
        <a:lnSpc>
          <a:spcPct val="90000"/>
        </a:lnSpc>
        <a:spcBef>
          <a:spcPct val="0"/>
        </a:spcBef>
        <a:spcAft>
          <a:spcPct val="0"/>
        </a:spcAft>
        <a:defRPr sz="2880" b="1" kern="1200">
          <a:solidFill>
            <a:schemeClr val="tx1"/>
          </a:solidFill>
          <a:latin typeface="Calibri" charset="0"/>
          <a:ea typeface="ＭＳ Ｐゴシック" charset="0"/>
          <a:cs typeface="Calibri" charset="0"/>
        </a:defRPr>
      </a:lvl1pPr>
      <a:lvl2pPr algn="l" rtl="0" eaLnBrk="1" fontAlgn="base" hangingPunct="1">
        <a:lnSpc>
          <a:spcPct val="90000"/>
        </a:lnSpc>
        <a:spcBef>
          <a:spcPct val="0"/>
        </a:spcBef>
        <a:spcAft>
          <a:spcPct val="0"/>
        </a:spcAft>
        <a:defRPr sz="2880" b="1">
          <a:solidFill>
            <a:schemeClr val="tx1"/>
          </a:solidFill>
          <a:latin typeface="Calibri" pitchFamily="34" charset="0"/>
          <a:ea typeface="ＭＳ Ｐゴシック" charset="0"/>
          <a:cs typeface="Calibri" pitchFamily="34" charset="0"/>
        </a:defRPr>
      </a:lvl2pPr>
      <a:lvl3pPr algn="l" rtl="0" eaLnBrk="1" fontAlgn="base" hangingPunct="1">
        <a:lnSpc>
          <a:spcPct val="90000"/>
        </a:lnSpc>
        <a:spcBef>
          <a:spcPct val="0"/>
        </a:spcBef>
        <a:spcAft>
          <a:spcPct val="0"/>
        </a:spcAft>
        <a:defRPr sz="2880" b="1">
          <a:solidFill>
            <a:schemeClr val="tx1"/>
          </a:solidFill>
          <a:latin typeface="Calibri" pitchFamily="34" charset="0"/>
          <a:ea typeface="ＭＳ Ｐゴシック" charset="0"/>
          <a:cs typeface="Calibri" pitchFamily="34" charset="0"/>
        </a:defRPr>
      </a:lvl3pPr>
      <a:lvl4pPr algn="l" rtl="0" eaLnBrk="1" fontAlgn="base" hangingPunct="1">
        <a:lnSpc>
          <a:spcPct val="90000"/>
        </a:lnSpc>
        <a:spcBef>
          <a:spcPct val="0"/>
        </a:spcBef>
        <a:spcAft>
          <a:spcPct val="0"/>
        </a:spcAft>
        <a:defRPr sz="2880" b="1">
          <a:solidFill>
            <a:schemeClr val="tx1"/>
          </a:solidFill>
          <a:latin typeface="Calibri" pitchFamily="34" charset="0"/>
          <a:ea typeface="ＭＳ Ｐゴシック" charset="0"/>
          <a:cs typeface="Calibri" pitchFamily="34" charset="0"/>
        </a:defRPr>
      </a:lvl4pPr>
      <a:lvl5pPr algn="l" rtl="0" eaLnBrk="1" fontAlgn="base" hangingPunct="1">
        <a:lnSpc>
          <a:spcPct val="90000"/>
        </a:lnSpc>
        <a:spcBef>
          <a:spcPct val="0"/>
        </a:spcBef>
        <a:spcAft>
          <a:spcPct val="0"/>
        </a:spcAft>
        <a:defRPr sz="2880" b="1">
          <a:solidFill>
            <a:schemeClr val="tx1"/>
          </a:solidFill>
          <a:latin typeface="Calibri" pitchFamily="34" charset="0"/>
          <a:ea typeface="ＭＳ Ｐゴシック" charset="0"/>
          <a:cs typeface="Calibri" pitchFamily="34" charset="0"/>
        </a:defRPr>
      </a:lvl5pPr>
      <a:lvl6pPr marL="548640" algn="l" rtl="0" eaLnBrk="1" fontAlgn="base" hangingPunct="1">
        <a:lnSpc>
          <a:spcPct val="90000"/>
        </a:lnSpc>
        <a:spcBef>
          <a:spcPct val="0"/>
        </a:spcBef>
        <a:spcAft>
          <a:spcPct val="0"/>
        </a:spcAft>
        <a:defRPr sz="2880" b="1">
          <a:solidFill>
            <a:schemeClr val="tx1"/>
          </a:solidFill>
          <a:latin typeface="Calibri" pitchFamily="34" charset="0"/>
          <a:ea typeface="Calibri" pitchFamily="34" charset="0"/>
          <a:cs typeface="Calibri" pitchFamily="34" charset="0"/>
        </a:defRPr>
      </a:lvl6pPr>
      <a:lvl7pPr marL="1097280" algn="l" rtl="0" eaLnBrk="1" fontAlgn="base" hangingPunct="1">
        <a:lnSpc>
          <a:spcPct val="90000"/>
        </a:lnSpc>
        <a:spcBef>
          <a:spcPct val="0"/>
        </a:spcBef>
        <a:spcAft>
          <a:spcPct val="0"/>
        </a:spcAft>
        <a:defRPr sz="2880" b="1">
          <a:solidFill>
            <a:schemeClr val="tx1"/>
          </a:solidFill>
          <a:latin typeface="Calibri" pitchFamily="34" charset="0"/>
          <a:ea typeface="Calibri" pitchFamily="34" charset="0"/>
          <a:cs typeface="Calibri" pitchFamily="34" charset="0"/>
        </a:defRPr>
      </a:lvl7pPr>
      <a:lvl8pPr marL="1645920" algn="l" rtl="0" eaLnBrk="1" fontAlgn="base" hangingPunct="1">
        <a:lnSpc>
          <a:spcPct val="90000"/>
        </a:lnSpc>
        <a:spcBef>
          <a:spcPct val="0"/>
        </a:spcBef>
        <a:spcAft>
          <a:spcPct val="0"/>
        </a:spcAft>
        <a:defRPr sz="2880" b="1">
          <a:solidFill>
            <a:schemeClr val="tx1"/>
          </a:solidFill>
          <a:latin typeface="Calibri" pitchFamily="34" charset="0"/>
          <a:ea typeface="Calibri" pitchFamily="34" charset="0"/>
          <a:cs typeface="Calibri" pitchFamily="34" charset="0"/>
        </a:defRPr>
      </a:lvl8pPr>
      <a:lvl9pPr marL="2194560" algn="l" rtl="0" eaLnBrk="1" fontAlgn="base" hangingPunct="1">
        <a:lnSpc>
          <a:spcPct val="90000"/>
        </a:lnSpc>
        <a:spcBef>
          <a:spcPct val="0"/>
        </a:spcBef>
        <a:spcAft>
          <a:spcPct val="0"/>
        </a:spcAft>
        <a:defRPr sz="2880" b="1">
          <a:solidFill>
            <a:schemeClr val="tx1"/>
          </a:solidFill>
          <a:latin typeface="Calibri" pitchFamily="34" charset="0"/>
          <a:ea typeface="Calibri" pitchFamily="34" charset="0"/>
          <a:cs typeface="Calibri" pitchFamily="34" charset="0"/>
        </a:defRPr>
      </a:lvl9pPr>
    </p:titleStyle>
    <p:bodyStyle>
      <a:lvl1pPr marL="274320" indent="-274320" algn="l" rtl="0" eaLnBrk="1" fontAlgn="base" hangingPunct="1">
        <a:lnSpc>
          <a:spcPts val="3120"/>
        </a:lnSpc>
        <a:spcBef>
          <a:spcPts val="1200"/>
        </a:spcBef>
        <a:spcAft>
          <a:spcPct val="0"/>
        </a:spcAft>
        <a:buFont typeface="Arial" panose="020B0604020202020204" pitchFamily="34" charset="0"/>
        <a:buChar char="•"/>
        <a:defRPr sz="2880" kern="1200">
          <a:solidFill>
            <a:schemeClr val="tx1"/>
          </a:solidFill>
          <a:latin typeface="Calibri" charset="0"/>
          <a:ea typeface="ＭＳ Ｐゴシック" charset="0"/>
          <a:cs typeface="Calibri" charset="0"/>
        </a:defRPr>
      </a:lvl1pPr>
      <a:lvl2pPr marL="822960" indent="-274320" algn="l" rtl="0" eaLnBrk="1" fontAlgn="base" hangingPunct="1">
        <a:lnSpc>
          <a:spcPts val="3120"/>
        </a:lnSpc>
        <a:spcBef>
          <a:spcPct val="0"/>
        </a:spcBef>
        <a:spcAft>
          <a:spcPct val="0"/>
        </a:spcAft>
        <a:buFont typeface="Arial" panose="020B0604020202020204" pitchFamily="34" charset="0"/>
        <a:buChar char="•"/>
        <a:defRPr sz="2880" kern="1200">
          <a:solidFill>
            <a:schemeClr val="tx1"/>
          </a:solidFill>
          <a:latin typeface="Calibri" charset="0"/>
          <a:ea typeface="Calibri" charset="0"/>
          <a:cs typeface="Calibri" charset="0"/>
        </a:defRPr>
      </a:lvl2pPr>
      <a:lvl3pPr marL="1371600" indent="-274320" algn="l" rtl="0" eaLnBrk="1" fontAlgn="base" hangingPunct="1">
        <a:lnSpc>
          <a:spcPts val="3120"/>
        </a:lnSpc>
        <a:spcBef>
          <a:spcPct val="0"/>
        </a:spcBef>
        <a:spcAft>
          <a:spcPct val="0"/>
        </a:spcAft>
        <a:buFont typeface="Arial" panose="020B0604020202020204" pitchFamily="34" charset="0"/>
        <a:buChar char="•"/>
        <a:defRPr sz="2880" kern="1200">
          <a:solidFill>
            <a:schemeClr val="tx1"/>
          </a:solidFill>
          <a:latin typeface="Calibri" charset="0"/>
          <a:ea typeface="Calibri" charset="0"/>
          <a:cs typeface="Calibri" charset="0"/>
        </a:defRPr>
      </a:lvl3pPr>
      <a:lvl4pPr marL="1920240" indent="-274320" algn="l" rtl="0" eaLnBrk="1" fontAlgn="base" hangingPunct="1">
        <a:lnSpc>
          <a:spcPts val="3120"/>
        </a:lnSpc>
        <a:spcBef>
          <a:spcPct val="0"/>
        </a:spcBef>
        <a:spcAft>
          <a:spcPct val="0"/>
        </a:spcAft>
        <a:buFont typeface="Arial" panose="020B0604020202020204" pitchFamily="34" charset="0"/>
        <a:buChar char="•"/>
        <a:defRPr sz="2880" kern="1200">
          <a:solidFill>
            <a:schemeClr val="tx1"/>
          </a:solidFill>
          <a:latin typeface="Calibri" charset="0"/>
          <a:ea typeface="Calibri" charset="0"/>
          <a:cs typeface="Calibri" charset="0"/>
        </a:defRPr>
      </a:lvl4pPr>
      <a:lvl5pPr marL="2468880" indent="-274320" algn="l" rtl="0" eaLnBrk="1" fontAlgn="base" hangingPunct="1">
        <a:lnSpc>
          <a:spcPts val="3120"/>
        </a:lnSpc>
        <a:spcBef>
          <a:spcPct val="0"/>
        </a:spcBef>
        <a:spcAft>
          <a:spcPct val="0"/>
        </a:spcAft>
        <a:buFont typeface="Arial" panose="020B0604020202020204" pitchFamily="34" charset="0"/>
        <a:buChar char="•"/>
        <a:defRPr sz="2880" kern="1200">
          <a:solidFill>
            <a:schemeClr val="tx1"/>
          </a:solidFill>
          <a:latin typeface="Calibri" charset="0"/>
          <a:ea typeface="Calibri" charset="0"/>
          <a:cs typeface="Calibri" charset="0"/>
        </a:defRPr>
      </a:lvl5pPr>
      <a:lvl6pPr marL="301752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383117" y="824866"/>
            <a:ext cx="10515600" cy="1325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Text Placeholder 2"/>
          <p:cNvSpPr>
            <a:spLocks noGrp="1"/>
          </p:cNvSpPr>
          <p:nvPr>
            <p:ph type="body" idx="1"/>
          </p:nvPr>
        </p:nvSpPr>
        <p:spPr bwMode="auto">
          <a:xfrm>
            <a:off x="383117" y="1824990"/>
            <a:ext cx="10515600" cy="435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83455B8-C148-C54B-BED4-44D45BFF0C06}"/>
              </a:ext>
            </a:extLst>
          </p:cNvPr>
          <p:cNvSpPr>
            <a:spLocks noGrp="1"/>
          </p:cNvSpPr>
          <p:nvPr>
            <p:ph type="dt" sz="half" idx="2"/>
          </p:nvPr>
        </p:nvSpPr>
        <p:spPr>
          <a:xfrm>
            <a:off x="838200" y="6356986"/>
            <a:ext cx="2743200" cy="363854"/>
          </a:xfrm>
          <a:prstGeom prst="rect">
            <a:avLst/>
          </a:prstGeom>
        </p:spPr>
        <p:txBody>
          <a:bodyPr vert="horz" wrap="square" lIns="91440" tIns="45720" rIns="91440" bIns="45720" numCol="1" anchor="ctr" anchorCtr="0" compatLnSpc="1">
            <a:prstTxWarp prst="textNoShape">
              <a:avLst/>
            </a:prstTxWarp>
          </a:bodyPr>
          <a:lstStyle>
            <a:lvl1pPr>
              <a:defRPr sz="1440">
                <a:solidFill>
                  <a:srgbClr val="898989"/>
                </a:solidFill>
              </a:defRPr>
            </a:lvl1pPr>
          </a:lstStyle>
          <a:p>
            <a:pPr>
              <a:defRPr/>
            </a:pPr>
            <a:fld id="{B949BCEB-BD8E-407E-88F5-D27FE0401787}" type="datetimeFigureOut">
              <a:rPr lang="en-US" altLang="en-US"/>
              <a:pPr>
                <a:defRPr/>
              </a:pPr>
              <a:t>3/1/2023</a:t>
            </a:fld>
            <a:endParaRPr lang="en-US" altLang="en-US"/>
          </a:p>
        </p:txBody>
      </p:sp>
      <p:sp>
        <p:nvSpPr>
          <p:cNvPr id="5" name="Footer Placeholder 4">
            <a:extLst>
              <a:ext uri="{FF2B5EF4-FFF2-40B4-BE49-F238E27FC236}">
                <a16:creationId xmlns:a16="http://schemas.microsoft.com/office/drawing/2014/main" id="{D2DA3024-6465-2149-82DD-A45FB11D7AA0}"/>
              </a:ext>
            </a:extLst>
          </p:cNvPr>
          <p:cNvSpPr>
            <a:spLocks noGrp="1"/>
          </p:cNvSpPr>
          <p:nvPr>
            <p:ph type="ftr" sz="quarter" idx="3"/>
          </p:nvPr>
        </p:nvSpPr>
        <p:spPr>
          <a:xfrm>
            <a:off x="4038600" y="6356986"/>
            <a:ext cx="4114800" cy="363854"/>
          </a:xfrm>
          <a:prstGeom prst="rect">
            <a:avLst/>
          </a:prstGeom>
        </p:spPr>
        <p:txBody>
          <a:bodyPr vert="horz" wrap="square" lIns="91440" tIns="45720" rIns="91440" bIns="45720" numCol="1" anchor="ctr" anchorCtr="0" compatLnSpc="1">
            <a:prstTxWarp prst="textNoShape">
              <a:avLst/>
            </a:prstTxWarp>
          </a:bodyPr>
          <a:lstStyle>
            <a:lvl1pPr algn="ctr">
              <a:defRPr sz="1440">
                <a:solidFill>
                  <a:srgbClr val="898989"/>
                </a:solidFill>
                <a:latin typeface="Arial" charset="0"/>
                <a:ea typeface="ＭＳ Ｐゴシック" pitchFamily="34" charset="-128"/>
                <a:cs typeface="+mn-cs"/>
              </a:defRPr>
            </a:lvl1pPr>
          </a:lstStyle>
          <a:p>
            <a:pPr>
              <a:defRPr/>
            </a:pPr>
            <a:endParaRPr lang="en-US" altLang="en-US"/>
          </a:p>
        </p:txBody>
      </p:sp>
      <p:sp>
        <p:nvSpPr>
          <p:cNvPr id="6" name="Slide Number Placeholder 5">
            <a:extLst>
              <a:ext uri="{FF2B5EF4-FFF2-40B4-BE49-F238E27FC236}">
                <a16:creationId xmlns:a16="http://schemas.microsoft.com/office/drawing/2014/main" id="{EB9E96D1-C814-254A-92D7-710EC98C9DE6}"/>
              </a:ext>
            </a:extLst>
          </p:cNvPr>
          <p:cNvSpPr>
            <a:spLocks noGrp="1"/>
          </p:cNvSpPr>
          <p:nvPr>
            <p:ph type="sldNum" sz="quarter" idx="4"/>
          </p:nvPr>
        </p:nvSpPr>
        <p:spPr>
          <a:xfrm>
            <a:off x="8610600" y="6356986"/>
            <a:ext cx="2743200" cy="363854"/>
          </a:xfrm>
          <a:prstGeom prst="rect">
            <a:avLst/>
          </a:prstGeom>
        </p:spPr>
        <p:txBody>
          <a:bodyPr vert="horz" wrap="square" lIns="91440" tIns="45720" rIns="91440" bIns="45720" numCol="1" anchor="ctr" anchorCtr="0" compatLnSpc="1">
            <a:prstTxWarp prst="textNoShape">
              <a:avLst/>
            </a:prstTxWarp>
          </a:bodyPr>
          <a:lstStyle>
            <a:lvl1pPr algn="r">
              <a:defRPr sz="1440">
                <a:solidFill>
                  <a:srgbClr val="898989"/>
                </a:solidFill>
              </a:defRPr>
            </a:lvl1pPr>
          </a:lstStyle>
          <a:p>
            <a:pPr>
              <a:defRPr/>
            </a:pPr>
            <a:fld id="{EAE6CBC6-F0DE-42C6-8837-07BB52E1DCC3}" type="slidenum">
              <a:rPr lang="en-US" altLang="en-US"/>
              <a:pPr>
                <a:defRPr/>
              </a:pPr>
              <a:t>‹#›</a:t>
            </a:fld>
            <a:endParaRPr lang="en-US" altLang="en-US"/>
          </a:p>
        </p:txBody>
      </p:sp>
      <p:pic>
        <p:nvPicPr>
          <p:cNvPr id="6151"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6552" y="257176"/>
            <a:ext cx="2925233" cy="49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761134" y="211456"/>
            <a:ext cx="1109133" cy="113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575270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Lst>
  <p:txStyles>
    <p:titleStyle>
      <a:lvl1pPr algn="l" rtl="0" eaLnBrk="1" fontAlgn="base" hangingPunct="1">
        <a:lnSpc>
          <a:spcPct val="90000"/>
        </a:lnSpc>
        <a:spcBef>
          <a:spcPct val="0"/>
        </a:spcBef>
        <a:spcAft>
          <a:spcPct val="0"/>
        </a:spcAft>
        <a:defRPr sz="2880" b="1" kern="1200">
          <a:solidFill>
            <a:schemeClr val="bg1"/>
          </a:solidFill>
          <a:latin typeface="Calibri" charset="0"/>
          <a:ea typeface="ＭＳ Ｐゴシック" charset="0"/>
          <a:cs typeface="Calibri" charset="0"/>
        </a:defRPr>
      </a:lvl1pPr>
      <a:lvl2pPr algn="l" rtl="0" eaLnBrk="1" fontAlgn="base" hangingPunct="1">
        <a:lnSpc>
          <a:spcPct val="90000"/>
        </a:lnSpc>
        <a:spcBef>
          <a:spcPct val="0"/>
        </a:spcBef>
        <a:spcAft>
          <a:spcPct val="0"/>
        </a:spcAft>
        <a:defRPr sz="2880" b="1">
          <a:solidFill>
            <a:schemeClr val="bg1"/>
          </a:solidFill>
          <a:latin typeface="Calibri" pitchFamily="34" charset="0"/>
          <a:ea typeface="ＭＳ Ｐゴシック" charset="0"/>
          <a:cs typeface="Calibri" pitchFamily="34" charset="0"/>
        </a:defRPr>
      </a:lvl2pPr>
      <a:lvl3pPr algn="l" rtl="0" eaLnBrk="1" fontAlgn="base" hangingPunct="1">
        <a:lnSpc>
          <a:spcPct val="90000"/>
        </a:lnSpc>
        <a:spcBef>
          <a:spcPct val="0"/>
        </a:spcBef>
        <a:spcAft>
          <a:spcPct val="0"/>
        </a:spcAft>
        <a:defRPr sz="2880" b="1">
          <a:solidFill>
            <a:schemeClr val="bg1"/>
          </a:solidFill>
          <a:latin typeface="Calibri" pitchFamily="34" charset="0"/>
          <a:ea typeface="ＭＳ Ｐゴシック" charset="0"/>
          <a:cs typeface="Calibri" pitchFamily="34" charset="0"/>
        </a:defRPr>
      </a:lvl3pPr>
      <a:lvl4pPr algn="l" rtl="0" eaLnBrk="1" fontAlgn="base" hangingPunct="1">
        <a:lnSpc>
          <a:spcPct val="90000"/>
        </a:lnSpc>
        <a:spcBef>
          <a:spcPct val="0"/>
        </a:spcBef>
        <a:spcAft>
          <a:spcPct val="0"/>
        </a:spcAft>
        <a:defRPr sz="2880" b="1">
          <a:solidFill>
            <a:schemeClr val="bg1"/>
          </a:solidFill>
          <a:latin typeface="Calibri" pitchFamily="34" charset="0"/>
          <a:ea typeface="ＭＳ Ｐゴシック" charset="0"/>
          <a:cs typeface="Calibri" pitchFamily="34" charset="0"/>
        </a:defRPr>
      </a:lvl4pPr>
      <a:lvl5pPr algn="l" rtl="0" eaLnBrk="1" fontAlgn="base" hangingPunct="1">
        <a:lnSpc>
          <a:spcPct val="90000"/>
        </a:lnSpc>
        <a:spcBef>
          <a:spcPct val="0"/>
        </a:spcBef>
        <a:spcAft>
          <a:spcPct val="0"/>
        </a:spcAft>
        <a:defRPr sz="2880" b="1">
          <a:solidFill>
            <a:schemeClr val="bg1"/>
          </a:solidFill>
          <a:latin typeface="Calibri" pitchFamily="34" charset="0"/>
          <a:ea typeface="ＭＳ Ｐゴシック" charset="0"/>
          <a:cs typeface="Calibri" pitchFamily="34" charset="0"/>
        </a:defRPr>
      </a:lvl5pPr>
      <a:lvl6pPr marL="548640" algn="l" rtl="0" eaLnBrk="1" fontAlgn="base" hangingPunct="1">
        <a:lnSpc>
          <a:spcPct val="90000"/>
        </a:lnSpc>
        <a:spcBef>
          <a:spcPct val="0"/>
        </a:spcBef>
        <a:spcAft>
          <a:spcPct val="0"/>
        </a:spcAft>
        <a:defRPr sz="2880" b="1">
          <a:solidFill>
            <a:schemeClr val="bg1"/>
          </a:solidFill>
          <a:latin typeface="Calibri" pitchFamily="34" charset="0"/>
          <a:ea typeface="Calibri" pitchFamily="34" charset="0"/>
          <a:cs typeface="Calibri" pitchFamily="34" charset="0"/>
        </a:defRPr>
      </a:lvl6pPr>
      <a:lvl7pPr marL="1097280" algn="l" rtl="0" eaLnBrk="1" fontAlgn="base" hangingPunct="1">
        <a:lnSpc>
          <a:spcPct val="90000"/>
        </a:lnSpc>
        <a:spcBef>
          <a:spcPct val="0"/>
        </a:spcBef>
        <a:spcAft>
          <a:spcPct val="0"/>
        </a:spcAft>
        <a:defRPr sz="2880" b="1">
          <a:solidFill>
            <a:schemeClr val="bg1"/>
          </a:solidFill>
          <a:latin typeface="Calibri" pitchFamily="34" charset="0"/>
          <a:ea typeface="Calibri" pitchFamily="34" charset="0"/>
          <a:cs typeface="Calibri" pitchFamily="34" charset="0"/>
        </a:defRPr>
      </a:lvl7pPr>
      <a:lvl8pPr marL="1645920" algn="l" rtl="0" eaLnBrk="1" fontAlgn="base" hangingPunct="1">
        <a:lnSpc>
          <a:spcPct val="90000"/>
        </a:lnSpc>
        <a:spcBef>
          <a:spcPct val="0"/>
        </a:spcBef>
        <a:spcAft>
          <a:spcPct val="0"/>
        </a:spcAft>
        <a:defRPr sz="2880" b="1">
          <a:solidFill>
            <a:schemeClr val="bg1"/>
          </a:solidFill>
          <a:latin typeface="Calibri" pitchFamily="34" charset="0"/>
          <a:ea typeface="Calibri" pitchFamily="34" charset="0"/>
          <a:cs typeface="Calibri" pitchFamily="34" charset="0"/>
        </a:defRPr>
      </a:lvl8pPr>
      <a:lvl9pPr marL="2194560" algn="l" rtl="0" eaLnBrk="1" fontAlgn="base" hangingPunct="1">
        <a:lnSpc>
          <a:spcPct val="90000"/>
        </a:lnSpc>
        <a:spcBef>
          <a:spcPct val="0"/>
        </a:spcBef>
        <a:spcAft>
          <a:spcPct val="0"/>
        </a:spcAft>
        <a:defRPr sz="2880" b="1">
          <a:solidFill>
            <a:schemeClr val="bg1"/>
          </a:solidFill>
          <a:latin typeface="Calibri" pitchFamily="34" charset="0"/>
          <a:ea typeface="Calibri" pitchFamily="34" charset="0"/>
          <a:cs typeface="Calibri" pitchFamily="34" charset="0"/>
        </a:defRPr>
      </a:lvl9pPr>
    </p:titleStyle>
    <p:bodyStyle>
      <a:lvl1pPr marL="274320" indent="-274320" algn="l" rtl="0" eaLnBrk="1" fontAlgn="base" hangingPunct="1">
        <a:lnSpc>
          <a:spcPct val="90000"/>
        </a:lnSpc>
        <a:spcBef>
          <a:spcPts val="1200"/>
        </a:spcBef>
        <a:spcAft>
          <a:spcPct val="0"/>
        </a:spcAft>
        <a:buFont typeface="Arial" panose="020B0604020202020204" pitchFamily="34" charset="0"/>
        <a:buChar char="•"/>
        <a:defRPr sz="2880" kern="1200">
          <a:solidFill>
            <a:schemeClr val="bg1"/>
          </a:solidFill>
          <a:latin typeface="Calibri" charset="0"/>
          <a:ea typeface="ＭＳ Ｐゴシック" charset="0"/>
          <a:cs typeface="Calibri" charset="0"/>
        </a:defRPr>
      </a:lvl1pPr>
      <a:lvl2pPr marL="822960" indent="-274320" algn="l" rtl="0" eaLnBrk="1" fontAlgn="base" hangingPunct="1">
        <a:lnSpc>
          <a:spcPts val="3120"/>
        </a:lnSpc>
        <a:spcBef>
          <a:spcPct val="0"/>
        </a:spcBef>
        <a:spcAft>
          <a:spcPct val="0"/>
        </a:spcAft>
        <a:buFont typeface="Arial" panose="020B0604020202020204" pitchFamily="34" charset="0"/>
        <a:buChar char="•"/>
        <a:defRPr sz="2880" kern="1200">
          <a:solidFill>
            <a:schemeClr val="bg1"/>
          </a:solidFill>
          <a:latin typeface="Calibri" charset="0"/>
          <a:ea typeface="Calibri" charset="0"/>
          <a:cs typeface="Calibri" charset="0"/>
        </a:defRPr>
      </a:lvl2pPr>
      <a:lvl3pPr marL="1371600" indent="-274320" algn="l" rtl="0" eaLnBrk="1" fontAlgn="base" hangingPunct="1">
        <a:lnSpc>
          <a:spcPts val="3120"/>
        </a:lnSpc>
        <a:spcBef>
          <a:spcPct val="0"/>
        </a:spcBef>
        <a:spcAft>
          <a:spcPct val="0"/>
        </a:spcAft>
        <a:buFont typeface="Arial" panose="020B0604020202020204" pitchFamily="34" charset="0"/>
        <a:buChar char="•"/>
        <a:defRPr sz="2880" kern="1200">
          <a:solidFill>
            <a:schemeClr val="bg1"/>
          </a:solidFill>
          <a:latin typeface="Calibri" charset="0"/>
          <a:ea typeface="Calibri" charset="0"/>
          <a:cs typeface="Calibri" charset="0"/>
        </a:defRPr>
      </a:lvl3pPr>
      <a:lvl4pPr marL="1920240" indent="-274320" algn="l" rtl="0" eaLnBrk="1" fontAlgn="base" hangingPunct="1">
        <a:lnSpc>
          <a:spcPts val="3120"/>
        </a:lnSpc>
        <a:spcBef>
          <a:spcPct val="0"/>
        </a:spcBef>
        <a:spcAft>
          <a:spcPct val="0"/>
        </a:spcAft>
        <a:buFont typeface="Arial" panose="020B0604020202020204" pitchFamily="34" charset="0"/>
        <a:buChar char="•"/>
        <a:defRPr sz="2880" kern="1200">
          <a:solidFill>
            <a:schemeClr val="bg1"/>
          </a:solidFill>
          <a:latin typeface="Calibri" charset="0"/>
          <a:ea typeface="Calibri" charset="0"/>
          <a:cs typeface="Calibri" charset="0"/>
        </a:defRPr>
      </a:lvl4pPr>
      <a:lvl5pPr marL="2468880" indent="-274320" algn="l" rtl="0" eaLnBrk="1" fontAlgn="base" hangingPunct="1">
        <a:lnSpc>
          <a:spcPts val="3120"/>
        </a:lnSpc>
        <a:spcBef>
          <a:spcPct val="0"/>
        </a:spcBef>
        <a:spcAft>
          <a:spcPct val="0"/>
        </a:spcAft>
        <a:buFont typeface="Arial" panose="020B0604020202020204" pitchFamily="34" charset="0"/>
        <a:buChar char="•"/>
        <a:defRPr sz="2880" kern="1200">
          <a:solidFill>
            <a:schemeClr val="bg1"/>
          </a:solidFill>
          <a:latin typeface="Calibri" charset="0"/>
          <a:ea typeface="Calibri" charset="0"/>
          <a:cs typeface="Calibri" charset="0"/>
        </a:defRPr>
      </a:lvl5pPr>
      <a:lvl6pPr marL="301752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383117" y="824866"/>
            <a:ext cx="10515600" cy="1325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9" name="Text Placeholder 2"/>
          <p:cNvSpPr>
            <a:spLocks noGrp="1"/>
          </p:cNvSpPr>
          <p:nvPr>
            <p:ph type="body" idx="1"/>
          </p:nvPr>
        </p:nvSpPr>
        <p:spPr bwMode="auto">
          <a:xfrm>
            <a:off x="383117" y="1824990"/>
            <a:ext cx="10515600" cy="435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F2F3DCA-AD70-894D-B444-1AC203EE9DB3}"/>
              </a:ext>
            </a:extLst>
          </p:cNvPr>
          <p:cNvSpPr>
            <a:spLocks noGrp="1"/>
          </p:cNvSpPr>
          <p:nvPr>
            <p:ph type="dt" sz="half" idx="2"/>
          </p:nvPr>
        </p:nvSpPr>
        <p:spPr>
          <a:xfrm>
            <a:off x="838200" y="6356986"/>
            <a:ext cx="2743200" cy="363854"/>
          </a:xfrm>
          <a:prstGeom prst="rect">
            <a:avLst/>
          </a:prstGeom>
        </p:spPr>
        <p:txBody>
          <a:bodyPr vert="horz" wrap="square" lIns="91440" tIns="45720" rIns="91440" bIns="45720" numCol="1" anchor="ctr" anchorCtr="0" compatLnSpc="1">
            <a:prstTxWarp prst="textNoShape">
              <a:avLst/>
            </a:prstTxWarp>
          </a:bodyPr>
          <a:lstStyle>
            <a:lvl1pPr>
              <a:defRPr sz="1440">
                <a:solidFill>
                  <a:srgbClr val="898989"/>
                </a:solidFill>
              </a:defRPr>
            </a:lvl1pPr>
          </a:lstStyle>
          <a:p>
            <a:pPr>
              <a:defRPr/>
            </a:pPr>
            <a:fld id="{2C1F62C3-EB21-4379-80D3-4BC401D0FD6A}" type="datetimeFigureOut">
              <a:rPr lang="en-US" altLang="en-US"/>
              <a:pPr>
                <a:defRPr/>
              </a:pPr>
              <a:t>3/1/2023</a:t>
            </a:fld>
            <a:endParaRPr lang="en-US" altLang="en-US"/>
          </a:p>
        </p:txBody>
      </p:sp>
      <p:sp>
        <p:nvSpPr>
          <p:cNvPr id="5" name="Footer Placeholder 4">
            <a:extLst>
              <a:ext uri="{FF2B5EF4-FFF2-40B4-BE49-F238E27FC236}">
                <a16:creationId xmlns:a16="http://schemas.microsoft.com/office/drawing/2014/main" id="{F3DA8AF7-A598-8748-A727-77451F4A0B8B}"/>
              </a:ext>
            </a:extLst>
          </p:cNvPr>
          <p:cNvSpPr>
            <a:spLocks noGrp="1"/>
          </p:cNvSpPr>
          <p:nvPr>
            <p:ph type="ftr" sz="quarter" idx="3"/>
          </p:nvPr>
        </p:nvSpPr>
        <p:spPr>
          <a:xfrm>
            <a:off x="4038600" y="6356986"/>
            <a:ext cx="4114800" cy="363854"/>
          </a:xfrm>
          <a:prstGeom prst="rect">
            <a:avLst/>
          </a:prstGeom>
        </p:spPr>
        <p:txBody>
          <a:bodyPr vert="horz" wrap="square" lIns="91440" tIns="45720" rIns="91440" bIns="45720" numCol="1" anchor="ctr" anchorCtr="0" compatLnSpc="1">
            <a:prstTxWarp prst="textNoShape">
              <a:avLst/>
            </a:prstTxWarp>
          </a:bodyPr>
          <a:lstStyle>
            <a:lvl1pPr algn="ctr">
              <a:defRPr sz="1440">
                <a:solidFill>
                  <a:srgbClr val="898989"/>
                </a:solidFill>
                <a:latin typeface="Arial" charset="0"/>
                <a:ea typeface="ＭＳ Ｐゴシック" pitchFamily="34" charset="-128"/>
                <a:cs typeface="+mn-cs"/>
              </a:defRPr>
            </a:lvl1pPr>
          </a:lstStyle>
          <a:p>
            <a:pPr>
              <a:defRPr/>
            </a:pPr>
            <a:endParaRPr lang="en-US" altLang="en-US"/>
          </a:p>
        </p:txBody>
      </p:sp>
      <p:sp>
        <p:nvSpPr>
          <p:cNvPr id="6" name="Slide Number Placeholder 5">
            <a:extLst>
              <a:ext uri="{FF2B5EF4-FFF2-40B4-BE49-F238E27FC236}">
                <a16:creationId xmlns:a16="http://schemas.microsoft.com/office/drawing/2014/main" id="{5E83EB85-452E-E047-97B6-8F15E109654F}"/>
              </a:ext>
            </a:extLst>
          </p:cNvPr>
          <p:cNvSpPr>
            <a:spLocks noGrp="1"/>
          </p:cNvSpPr>
          <p:nvPr>
            <p:ph type="sldNum" sz="quarter" idx="4"/>
          </p:nvPr>
        </p:nvSpPr>
        <p:spPr>
          <a:xfrm>
            <a:off x="8610600" y="6356986"/>
            <a:ext cx="2743200" cy="363854"/>
          </a:xfrm>
          <a:prstGeom prst="rect">
            <a:avLst/>
          </a:prstGeom>
        </p:spPr>
        <p:txBody>
          <a:bodyPr vert="horz" wrap="square" lIns="91440" tIns="45720" rIns="91440" bIns="45720" numCol="1" anchor="ctr" anchorCtr="0" compatLnSpc="1">
            <a:prstTxWarp prst="textNoShape">
              <a:avLst/>
            </a:prstTxWarp>
          </a:bodyPr>
          <a:lstStyle>
            <a:lvl1pPr algn="r">
              <a:defRPr sz="1440">
                <a:solidFill>
                  <a:srgbClr val="898989"/>
                </a:solidFill>
              </a:defRPr>
            </a:lvl1pPr>
          </a:lstStyle>
          <a:p>
            <a:pPr>
              <a:defRPr/>
            </a:pPr>
            <a:fld id="{18610D55-561E-4591-830A-3338F23E3111}" type="slidenum">
              <a:rPr lang="en-US" altLang="en-US"/>
              <a:pPr>
                <a:defRPr/>
              </a:pPr>
              <a:t>‹#›</a:t>
            </a:fld>
            <a:endParaRPr lang="en-US" altLang="en-US"/>
          </a:p>
        </p:txBody>
      </p:sp>
      <p:pic>
        <p:nvPicPr>
          <p:cNvPr id="9223"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36552" y="257176"/>
            <a:ext cx="2925233" cy="49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761134" y="211456"/>
            <a:ext cx="1109133" cy="113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48934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Lst>
  <p:txStyles>
    <p:titleStyle>
      <a:lvl1pPr algn="l" rtl="0" eaLnBrk="1" fontAlgn="base" hangingPunct="1">
        <a:lnSpc>
          <a:spcPct val="90000"/>
        </a:lnSpc>
        <a:spcBef>
          <a:spcPct val="0"/>
        </a:spcBef>
        <a:spcAft>
          <a:spcPct val="0"/>
        </a:spcAft>
        <a:defRPr sz="2880" b="1" kern="1200">
          <a:solidFill>
            <a:schemeClr val="bg1"/>
          </a:solidFill>
          <a:latin typeface="Calibri" charset="0"/>
          <a:ea typeface="ＭＳ Ｐゴシック" charset="0"/>
          <a:cs typeface="Calibri" charset="0"/>
        </a:defRPr>
      </a:lvl1pPr>
      <a:lvl2pPr algn="l" rtl="0" eaLnBrk="1" fontAlgn="base" hangingPunct="1">
        <a:lnSpc>
          <a:spcPct val="90000"/>
        </a:lnSpc>
        <a:spcBef>
          <a:spcPct val="0"/>
        </a:spcBef>
        <a:spcAft>
          <a:spcPct val="0"/>
        </a:spcAft>
        <a:defRPr sz="2880" b="1">
          <a:solidFill>
            <a:schemeClr val="bg1"/>
          </a:solidFill>
          <a:latin typeface="Calibri" pitchFamily="34" charset="0"/>
          <a:ea typeface="ＭＳ Ｐゴシック" charset="0"/>
          <a:cs typeface="Calibri" pitchFamily="34" charset="0"/>
        </a:defRPr>
      </a:lvl2pPr>
      <a:lvl3pPr algn="l" rtl="0" eaLnBrk="1" fontAlgn="base" hangingPunct="1">
        <a:lnSpc>
          <a:spcPct val="90000"/>
        </a:lnSpc>
        <a:spcBef>
          <a:spcPct val="0"/>
        </a:spcBef>
        <a:spcAft>
          <a:spcPct val="0"/>
        </a:spcAft>
        <a:defRPr sz="2880" b="1">
          <a:solidFill>
            <a:schemeClr val="bg1"/>
          </a:solidFill>
          <a:latin typeface="Calibri" pitchFamily="34" charset="0"/>
          <a:ea typeface="ＭＳ Ｐゴシック" charset="0"/>
          <a:cs typeface="Calibri" pitchFamily="34" charset="0"/>
        </a:defRPr>
      </a:lvl3pPr>
      <a:lvl4pPr algn="l" rtl="0" eaLnBrk="1" fontAlgn="base" hangingPunct="1">
        <a:lnSpc>
          <a:spcPct val="90000"/>
        </a:lnSpc>
        <a:spcBef>
          <a:spcPct val="0"/>
        </a:spcBef>
        <a:spcAft>
          <a:spcPct val="0"/>
        </a:spcAft>
        <a:defRPr sz="2880" b="1">
          <a:solidFill>
            <a:schemeClr val="bg1"/>
          </a:solidFill>
          <a:latin typeface="Calibri" pitchFamily="34" charset="0"/>
          <a:ea typeface="ＭＳ Ｐゴシック" charset="0"/>
          <a:cs typeface="Calibri" pitchFamily="34" charset="0"/>
        </a:defRPr>
      </a:lvl4pPr>
      <a:lvl5pPr algn="l" rtl="0" eaLnBrk="1" fontAlgn="base" hangingPunct="1">
        <a:lnSpc>
          <a:spcPct val="90000"/>
        </a:lnSpc>
        <a:spcBef>
          <a:spcPct val="0"/>
        </a:spcBef>
        <a:spcAft>
          <a:spcPct val="0"/>
        </a:spcAft>
        <a:defRPr sz="2880" b="1">
          <a:solidFill>
            <a:schemeClr val="bg1"/>
          </a:solidFill>
          <a:latin typeface="Calibri" pitchFamily="34" charset="0"/>
          <a:ea typeface="ＭＳ Ｐゴシック" charset="0"/>
          <a:cs typeface="Calibri" pitchFamily="34" charset="0"/>
        </a:defRPr>
      </a:lvl5pPr>
      <a:lvl6pPr marL="548640" algn="l" rtl="0" eaLnBrk="1" fontAlgn="base" hangingPunct="1">
        <a:lnSpc>
          <a:spcPct val="90000"/>
        </a:lnSpc>
        <a:spcBef>
          <a:spcPct val="0"/>
        </a:spcBef>
        <a:spcAft>
          <a:spcPct val="0"/>
        </a:spcAft>
        <a:defRPr sz="2880" b="1">
          <a:solidFill>
            <a:schemeClr val="bg1"/>
          </a:solidFill>
          <a:latin typeface="Calibri" pitchFamily="34" charset="0"/>
          <a:ea typeface="Calibri" pitchFamily="34" charset="0"/>
          <a:cs typeface="Calibri" pitchFamily="34" charset="0"/>
        </a:defRPr>
      </a:lvl6pPr>
      <a:lvl7pPr marL="1097280" algn="l" rtl="0" eaLnBrk="1" fontAlgn="base" hangingPunct="1">
        <a:lnSpc>
          <a:spcPct val="90000"/>
        </a:lnSpc>
        <a:spcBef>
          <a:spcPct val="0"/>
        </a:spcBef>
        <a:spcAft>
          <a:spcPct val="0"/>
        </a:spcAft>
        <a:defRPr sz="2880" b="1">
          <a:solidFill>
            <a:schemeClr val="bg1"/>
          </a:solidFill>
          <a:latin typeface="Calibri" pitchFamily="34" charset="0"/>
          <a:ea typeface="Calibri" pitchFamily="34" charset="0"/>
          <a:cs typeface="Calibri" pitchFamily="34" charset="0"/>
        </a:defRPr>
      </a:lvl7pPr>
      <a:lvl8pPr marL="1645920" algn="l" rtl="0" eaLnBrk="1" fontAlgn="base" hangingPunct="1">
        <a:lnSpc>
          <a:spcPct val="90000"/>
        </a:lnSpc>
        <a:spcBef>
          <a:spcPct val="0"/>
        </a:spcBef>
        <a:spcAft>
          <a:spcPct val="0"/>
        </a:spcAft>
        <a:defRPr sz="2880" b="1">
          <a:solidFill>
            <a:schemeClr val="bg1"/>
          </a:solidFill>
          <a:latin typeface="Calibri" pitchFamily="34" charset="0"/>
          <a:ea typeface="Calibri" pitchFamily="34" charset="0"/>
          <a:cs typeface="Calibri" pitchFamily="34" charset="0"/>
        </a:defRPr>
      </a:lvl8pPr>
      <a:lvl9pPr marL="2194560" algn="l" rtl="0" eaLnBrk="1" fontAlgn="base" hangingPunct="1">
        <a:lnSpc>
          <a:spcPct val="90000"/>
        </a:lnSpc>
        <a:spcBef>
          <a:spcPct val="0"/>
        </a:spcBef>
        <a:spcAft>
          <a:spcPct val="0"/>
        </a:spcAft>
        <a:defRPr sz="2880" b="1">
          <a:solidFill>
            <a:schemeClr val="bg1"/>
          </a:solidFill>
          <a:latin typeface="Calibri" pitchFamily="34" charset="0"/>
          <a:ea typeface="Calibri" pitchFamily="34" charset="0"/>
          <a:cs typeface="Calibri" pitchFamily="34" charset="0"/>
        </a:defRPr>
      </a:lvl9pPr>
    </p:titleStyle>
    <p:bodyStyle>
      <a:lvl1pPr marL="274320" indent="-274320" algn="l" rtl="0" eaLnBrk="1" fontAlgn="base" hangingPunct="1">
        <a:lnSpc>
          <a:spcPct val="90000"/>
        </a:lnSpc>
        <a:spcBef>
          <a:spcPts val="1200"/>
        </a:spcBef>
        <a:spcAft>
          <a:spcPct val="0"/>
        </a:spcAft>
        <a:buFont typeface="Arial" panose="020B0604020202020204" pitchFamily="34" charset="0"/>
        <a:buChar char="•"/>
        <a:defRPr sz="2880" kern="1200">
          <a:solidFill>
            <a:schemeClr val="bg1"/>
          </a:solidFill>
          <a:latin typeface="Calibri" charset="0"/>
          <a:ea typeface="ＭＳ Ｐゴシック" charset="0"/>
          <a:cs typeface="Calibri" charset="0"/>
        </a:defRPr>
      </a:lvl1pPr>
      <a:lvl2pPr marL="822960" indent="-274320" algn="l" rtl="0" eaLnBrk="1" fontAlgn="base" hangingPunct="1">
        <a:lnSpc>
          <a:spcPts val="3120"/>
        </a:lnSpc>
        <a:spcBef>
          <a:spcPct val="0"/>
        </a:spcBef>
        <a:spcAft>
          <a:spcPct val="0"/>
        </a:spcAft>
        <a:buFont typeface="Arial" panose="020B0604020202020204" pitchFamily="34" charset="0"/>
        <a:buChar char="•"/>
        <a:defRPr sz="2880" kern="1200">
          <a:solidFill>
            <a:schemeClr val="bg1"/>
          </a:solidFill>
          <a:latin typeface="Calibri" charset="0"/>
          <a:ea typeface="Calibri" charset="0"/>
          <a:cs typeface="Calibri" charset="0"/>
        </a:defRPr>
      </a:lvl2pPr>
      <a:lvl3pPr marL="1371600" indent="-274320" algn="l" rtl="0" eaLnBrk="1" fontAlgn="base" hangingPunct="1">
        <a:lnSpc>
          <a:spcPts val="3120"/>
        </a:lnSpc>
        <a:spcBef>
          <a:spcPct val="0"/>
        </a:spcBef>
        <a:spcAft>
          <a:spcPct val="0"/>
        </a:spcAft>
        <a:buFont typeface="Arial" panose="020B0604020202020204" pitchFamily="34" charset="0"/>
        <a:buChar char="•"/>
        <a:defRPr sz="2880" kern="1200">
          <a:solidFill>
            <a:schemeClr val="bg1"/>
          </a:solidFill>
          <a:latin typeface="Calibri" charset="0"/>
          <a:ea typeface="Calibri" charset="0"/>
          <a:cs typeface="Calibri" charset="0"/>
        </a:defRPr>
      </a:lvl3pPr>
      <a:lvl4pPr marL="1920240" indent="-274320" algn="l" rtl="0" eaLnBrk="1" fontAlgn="base" hangingPunct="1">
        <a:lnSpc>
          <a:spcPts val="3120"/>
        </a:lnSpc>
        <a:spcBef>
          <a:spcPct val="0"/>
        </a:spcBef>
        <a:spcAft>
          <a:spcPct val="0"/>
        </a:spcAft>
        <a:buFont typeface="Arial" panose="020B0604020202020204" pitchFamily="34" charset="0"/>
        <a:buChar char="•"/>
        <a:defRPr sz="2880" kern="1200">
          <a:solidFill>
            <a:schemeClr val="bg1"/>
          </a:solidFill>
          <a:latin typeface="Calibri" charset="0"/>
          <a:ea typeface="Calibri" charset="0"/>
          <a:cs typeface="Calibri" charset="0"/>
        </a:defRPr>
      </a:lvl4pPr>
      <a:lvl5pPr marL="2468880" indent="-274320" algn="l" rtl="0" eaLnBrk="1" fontAlgn="base" hangingPunct="1">
        <a:lnSpc>
          <a:spcPts val="3120"/>
        </a:lnSpc>
        <a:spcBef>
          <a:spcPct val="0"/>
        </a:spcBef>
        <a:spcAft>
          <a:spcPct val="0"/>
        </a:spcAft>
        <a:buFont typeface="Arial" panose="020B0604020202020204" pitchFamily="34" charset="0"/>
        <a:buChar char="•"/>
        <a:defRPr sz="2880" kern="1200">
          <a:solidFill>
            <a:schemeClr val="bg1"/>
          </a:solidFill>
          <a:latin typeface="Calibri" charset="0"/>
          <a:ea typeface="Calibri" charset="0"/>
          <a:cs typeface="Calibri" charset="0"/>
        </a:defRPr>
      </a:lvl5pPr>
      <a:lvl6pPr marL="301752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B659AE0-303B-1C3D-66F5-415401EFCCAE}"/>
              </a:ext>
            </a:extLst>
          </p:cNvPr>
          <p:cNvSpPr>
            <a:spLocks noGrp="1"/>
          </p:cNvSpPr>
          <p:nvPr>
            <p:ph type="title"/>
          </p:nvPr>
        </p:nvSpPr>
        <p:spPr bwMode="auto">
          <a:xfrm>
            <a:off x="383117" y="824866"/>
            <a:ext cx="10515600" cy="1325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DB2DDF9-DA8C-44FB-AE90-044C1E0077F9}"/>
              </a:ext>
            </a:extLst>
          </p:cNvPr>
          <p:cNvSpPr>
            <a:spLocks noGrp="1"/>
          </p:cNvSpPr>
          <p:nvPr>
            <p:ph type="body" idx="1"/>
          </p:nvPr>
        </p:nvSpPr>
        <p:spPr bwMode="auto">
          <a:xfrm>
            <a:off x="383117" y="1824990"/>
            <a:ext cx="10515600" cy="435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435D57D-F0AB-EB7C-588A-ABB852CDA5D6}"/>
              </a:ext>
            </a:extLst>
          </p:cNvPr>
          <p:cNvSpPr>
            <a:spLocks noGrp="1"/>
          </p:cNvSpPr>
          <p:nvPr>
            <p:ph type="dt" sz="half" idx="2"/>
          </p:nvPr>
        </p:nvSpPr>
        <p:spPr>
          <a:xfrm>
            <a:off x="838200" y="6356986"/>
            <a:ext cx="2743200" cy="363854"/>
          </a:xfrm>
          <a:prstGeom prst="rect">
            <a:avLst/>
          </a:prstGeom>
        </p:spPr>
        <p:txBody>
          <a:bodyPr vert="horz" wrap="square" lIns="91440" tIns="45720" rIns="91440" bIns="45720" numCol="1" anchor="ctr" anchorCtr="0" compatLnSpc="1">
            <a:prstTxWarp prst="textNoShape">
              <a:avLst/>
            </a:prstTxWarp>
          </a:bodyPr>
          <a:lstStyle>
            <a:lvl1pPr>
              <a:defRPr sz="1440">
                <a:solidFill>
                  <a:srgbClr val="898989"/>
                </a:solidFill>
              </a:defRPr>
            </a:lvl1pPr>
          </a:lstStyle>
          <a:p>
            <a:pPr>
              <a:defRPr/>
            </a:pPr>
            <a:fld id="{04DED3CF-8F99-48B3-955E-D4895CF91ECC}" type="datetimeFigureOut">
              <a:rPr lang="en-US" altLang="en-US"/>
              <a:pPr>
                <a:defRPr/>
              </a:pPr>
              <a:t>3/1/2023</a:t>
            </a:fld>
            <a:endParaRPr lang="en-US" altLang="en-US"/>
          </a:p>
        </p:txBody>
      </p:sp>
      <p:sp>
        <p:nvSpPr>
          <p:cNvPr id="5" name="Footer Placeholder 4">
            <a:extLst>
              <a:ext uri="{FF2B5EF4-FFF2-40B4-BE49-F238E27FC236}">
                <a16:creationId xmlns:a16="http://schemas.microsoft.com/office/drawing/2014/main" id="{E3468BE7-3B3E-099C-8036-6118A86EFBEC}"/>
              </a:ext>
            </a:extLst>
          </p:cNvPr>
          <p:cNvSpPr>
            <a:spLocks noGrp="1"/>
          </p:cNvSpPr>
          <p:nvPr>
            <p:ph type="ftr" sz="quarter" idx="3"/>
          </p:nvPr>
        </p:nvSpPr>
        <p:spPr>
          <a:xfrm>
            <a:off x="4038600" y="6356986"/>
            <a:ext cx="4114800" cy="363854"/>
          </a:xfrm>
          <a:prstGeom prst="rect">
            <a:avLst/>
          </a:prstGeom>
        </p:spPr>
        <p:txBody>
          <a:bodyPr vert="horz" wrap="square" lIns="91440" tIns="45720" rIns="91440" bIns="45720" numCol="1" anchor="ctr" anchorCtr="0" compatLnSpc="1">
            <a:prstTxWarp prst="textNoShape">
              <a:avLst/>
            </a:prstTxWarp>
          </a:bodyPr>
          <a:lstStyle>
            <a:lvl1pPr algn="ctr">
              <a:defRPr sz="1440">
                <a:solidFill>
                  <a:srgbClr val="898989"/>
                </a:solidFill>
                <a:latin typeface="Arial" charset="0"/>
                <a:ea typeface="ＭＳ Ｐゴシック" pitchFamily="34" charset="-128"/>
                <a:cs typeface="+mn-cs"/>
              </a:defRPr>
            </a:lvl1pPr>
          </a:lstStyle>
          <a:p>
            <a:pPr>
              <a:defRPr/>
            </a:pPr>
            <a:endParaRPr lang="en-US" altLang="en-US"/>
          </a:p>
        </p:txBody>
      </p:sp>
      <p:sp>
        <p:nvSpPr>
          <p:cNvPr id="6" name="Slide Number Placeholder 5">
            <a:extLst>
              <a:ext uri="{FF2B5EF4-FFF2-40B4-BE49-F238E27FC236}">
                <a16:creationId xmlns:a16="http://schemas.microsoft.com/office/drawing/2014/main" id="{53F115A7-2748-5757-63AA-211A67102DA9}"/>
              </a:ext>
            </a:extLst>
          </p:cNvPr>
          <p:cNvSpPr>
            <a:spLocks noGrp="1"/>
          </p:cNvSpPr>
          <p:nvPr>
            <p:ph type="sldNum" sz="quarter" idx="4"/>
          </p:nvPr>
        </p:nvSpPr>
        <p:spPr>
          <a:xfrm>
            <a:off x="8610600" y="6356986"/>
            <a:ext cx="2743200" cy="363854"/>
          </a:xfrm>
          <a:prstGeom prst="rect">
            <a:avLst/>
          </a:prstGeom>
        </p:spPr>
        <p:txBody>
          <a:bodyPr vert="horz" wrap="square" lIns="91440" tIns="45720" rIns="91440" bIns="45720" numCol="1" anchor="ctr" anchorCtr="0" compatLnSpc="1">
            <a:prstTxWarp prst="textNoShape">
              <a:avLst/>
            </a:prstTxWarp>
          </a:bodyPr>
          <a:lstStyle>
            <a:lvl1pPr algn="r">
              <a:defRPr sz="1440">
                <a:solidFill>
                  <a:srgbClr val="898989"/>
                </a:solidFill>
              </a:defRPr>
            </a:lvl1pPr>
          </a:lstStyle>
          <a:p>
            <a:fld id="{174C9F63-34F3-43F5-8E08-46BFE7729563}" type="slidenum">
              <a:rPr lang="en-US" altLang="en-US"/>
              <a:pPr/>
              <a:t>‹#›</a:t>
            </a:fld>
            <a:endParaRPr lang="en-US" altLang="en-US"/>
          </a:p>
        </p:txBody>
      </p:sp>
      <p:pic>
        <p:nvPicPr>
          <p:cNvPr id="1031" name="Picture 6">
            <a:extLst>
              <a:ext uri="{FF2B5EF4-FFF2-40B4-BE49-F238E27FC236}">
                <a16:creationId xmlns:a16="http://schemas.microsoft.com/office/drawing/2014/main" id="{5D99AA77-F3FE-FD62-F77D-22C60C50E4A3}"/>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336552" y="257176"/>
            <a:ext cx="2925233" cy="49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7">
            <a:extLst>
              <a:ext uri="{FF2B5EF4-FFF2-40B4-BE49-F238E27FC236}">
                <a16:creationId xmlns:a16="http://schemas.microsoft.com/office/drawing/2014/main" id="{155B052C-2873-2E08-87F4-50FA2DB84C12}"/>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0761134" y="211456"/>
            <a:ext cx="1109133" cy="113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813684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Lst>
  <p:txStyles>
    <p:titleStyle>
      <a:lvl1pPr algn="l" rtl="0" eaLnBrk="0" fontAlgn="base" hangingPunct="0">
        <a:lnSpc>
          <a:spcPct val="90000"/>
        </a:lnSpc>
        <a:spcBef>
          <a:spcPct val="0"/>
        </a:spcBef>
        <a:spcAft>
          <a:spcPct val="0"/>
        </a:spcAft>
        <a:defRPr sz="2880" b="1" kern="1200">
          <a:solidFill>
            <a:schemeClr val="tx1"/>
          </a:solidFill>
          <a:latin typeface="Calibri" charset="0"/>
          <a:ea typeface="ＭＳ Ｐゴシック" charset="0"/>
          <a:cs typeface="Calibri" charset="0"/>
        </a:defRPr>
      </a:lvl1pPr>
      <a:lvl2pPr algn="l" rtl="0" eaLnBrk="0" fontAlgn="base" hangingPunct="0">
        <a:lnSpc>
          <a:spcPct val="90000"/>
        </a:lnSpc>
        <a:spcBef>
          <a:spcPct val="0"/>
        </a:spcBef>
        <a:spcAft>
          <a:spcPct val="0"/>
        </a:spcAft>
        <a:defRPr sz="2880" b="1">
          <a:solidFill>
            <a:schemeClr val="tx1"/>
          </a:solidFill>
          <a:latin typeface="Calibri" pitchFamily="34" charset="0"/>
          <a:ea typeface="ＭＳ Ｐゴシック" charset="0"/>
          <a:cs typeface="Calibri" pitchFamily="34" charset="0"/>
        </a:defRPr>
      </a:lvl2pPr>
      <a:lvl3pPr algn="l" rtl="0" eaLnBrk="0" fontAlgn="base" hangingPunct="0">
        <a:lnSpc>
          <a:spcPct val="90000"/>
        </a:lnSpc>
        <a:spcBef>
          <a:spcPct val="0"/>
        </a:spcBef>
        <a:spcAft>
          <a:spcPct val="0"/>
        </a:spcAft>
        <a:defRPr sz="2880" b="1">
          <a:solidFill>
            <a:schemeClr val="tx1"/>
          </a:solidFill>
          <a:latin typeface="Calibri" pitchFamily="34" charset="0"/>
          <a:ea typeface="ＭＳ Ｐゴシック" charset="0"/>
          <a:cs typeface="Calibri" pitchFamily="34" charset="0"/>
        </a:defRPr>
      </a:lvl3pPr>
      <a:lvl4pPr algn="l" rtl="0" eaLnBrk="0" fontAlgn="base" hangingPunct="0">
        <a:lnSpc>
          <a:spcPct val="90000"/>
        </a:lnSpc>
        <a:spcBef>
          <a:spcPct val="0"/>
        </a:spcBef>
        <a:spcAft>
          <a:spcPct val="0"/>
        </a:spcAft>
        <a:defRPr sz="2880" b="1">
          <a:solidFill>
            <a:schemeClr val="tx1"/>
          </a:solidFill>
          <a:latin typeface="Calibri" pitchFamily="34" charset="0"/>
          <a:ea typeface="ＭＳ Ｐゴシック" charset="0"/>
          <a:cs typeface="Calibri" pitchFamily="34" charset="0"/>
        </a:defRPr>
      </a:lvl4pPr>
      <a:lvl5pPr algn="l" rtl="0" eaLnBrk="0" fontAlgn="base" hangingPunct="0">
        <a:lnSpc>
          <a:spcPct val="90000"/>
        </a:lnSpc>
        <a:spcBef>
          <a:spcPct val="0"/>
        </a:spcBef>
        <a:spcAft>
          <a:spcPct val="0"/>
        </a:spcAft>
        <a:defRPr sz="2880" b="1">
          <a:solidFill>
            <a:schemeClr val="tx1"/>
          </a:solidFill>
          <a:latin typeface="Calibri" pitchFamily="34" charset="0"/>
          <a:ea typeface="ＭＳ Ｐゴシック" charset="0"/>
          <a:cs typeface="Calibri" pitchFamily="34" charset="0"/>
        </a:defRPr>
      </a:lvl5pPr>
      <a:lvl6pPr marL="548640" algn="l" rtl="0" fontAlgn="base">
        <a:lnSpc>
          <a:spcPct val="90000"/>
        </a:lnSpc>
        <a:spcBef>
          <a:spcPct val="0"/>
        </a:spcBef>
        <a:spcAft>
          <a:spcPct val="0"/>
        </a:spcAft>
        <a:defRPr sz="2880" b="1">
          <a:solidFill>
            <a:schemeClr val="tx1"/>
          </a:solidFill>
          <a:latin typeface="Calibri" pitchFamily="34" charset="0"/>
          <a:ea typeface="Calibri" pitchFamily="34" charset="0"/>
          <a:cs typeface="Calibri" pitchFamily="34" charset="0"/>
        </a:defRPr>
      </a:lvl6pPr>
      <a:lvl7pPr marL="1097280" algn="l" rtl="0" fontAlgn="base">
        <a:lnSpc>
          <a:spcPct val="90000"/>
        </a:lnSpc>
        <a:spcBef>
          <a:spcPct val="0"/>
        </a:spcBef>
        <a:spcAft>
          <a:spcPct val="0"/>
        </a:spcAft>
        <a:defRPr sz="2880" b="1">
          <a:solidFill>
            <a:schemeClr val="tx1"/>
          </a:solidFill>
          <a:latin typeface="Calibri" pitchFamily="34" charset="0"/>
          <a:ea typeface="Calibri" pitchFamily="34" charset="0"/>
          <a:cs typeface="Calibri" pitchFamily="34" charset="0"/>
        </a:defRPr>
      </a:lvl7pPr>
      <a:lvl8pPr marL="1645920" algn="l" rtl="0" fontAlgn="base">
        <a:lnSpc>
          <a:spcPct val="90000"/>
        </a:lnSpc>
        <a:spcBef>
          <a:spcPct val="0"/>
        </a:spcBef>
        <a:spcAft>
          <a:spcPct val="0"/>
        </a:spcAft>
        <a:defRPr sz="2880" b="1">
          <a:solidFill>
            <a:schemeClr val="tx1"/>
          </a:solidFill>
          <a:latin typeface="Calibri" pitchFamily="34" charset="0"/>
          <a:ea typeface="Calibri" pitchFamily="34" charset="0"/>
          <a:cs typeface="Calibri" pitchFamily="34" charset="0"/>
        </a:defRPr>
      </a:lvl8pPr>
      <a:lvl9pPr marL="2194560" algn="l" rtl="0" fontAlgn="base">
        <a:lnSpc>
          <a:spcPct val="90000"/>
        </a:lnSpc>
        <a:spcBef>
          <a:spcPct val="0"/>
        </a:spcBef>
        <a:spcAft>
          <a:spcPct val="0"/>
        </a:spcAft>
        <a:defRPr sz="2880" b="1">
          <a:solidFill>
            <a:schemeClr val="tx1"/>
          </a:solidFill>
          <a:latin typeface="Calibri" pitchFamily="34" charset="0"/>
          <a:ea typeface="Calibri" pitchFamily="34" charset="0"/>
          <a:cs typeface="Calibri" pitchFamily="34" charset="0"/>
        </a:defRPr>
      </a:lvl9pPr>
    </p:titleStyle>
    <p:bodyStyle>
      <a:lvl1pPr marL="274320" indent="-274320" algn="l" rtl="0" eaLnBrk="0" fontAlgn="base" hangingPunct="0">
        <a:lnSpc>
          <a:spcPts val="3120"/>
        </a:lnSpc>
        <a:spcBef>
          <a:spcPts val="1200"/>
        </a:spcBef>
        <a:spcAft>
          <a:spcPct val="0"/>
        </a:spcAft>
        <a:buFont typeface="Arial" panose="020B0604020202020204" pitchFamily="34" charset="0"/>
        <a:buChar char="•"/>
        <a:defRPr sz="2880" kern="1200">
          <a:solidFill>
            <a:schemeClr val="tx1"/>
          </a:solidFill>
          <a:latin typeface="Calibri" charset="0"/>
          <a:ea typeface="ＭＳ Ｐゴシック" charset="0"/>
          <a:cs typeface="Calibri" charset="0"/>
        </a:defRPr>
      </a:lvl1pPr>
      <a:lvl2pPr marL="822960" indent="-274320" algn="l" rtl="0" eaLnBrk="0" fontAlgn="base" hangingPunct="0">
        <a:lnSpc>
          <a:spcPts val="3120"/>
        </a:lnSpc>
        <a:spcBef>
          <a:spcPct val="0"/>
        </a:spcBef>
        <a:spcAft>
          <a:spcPct val="0"/>
        </a:spcAft>
        <a:buFont typeface="Arial" panose="020B0604020202020204" pitchFamily="34" charset="0"/>
        <a:buChar char="•"/>
        <a:defRPr sz="2880" kern="1200">
          <a:solidFill>
            <a:schemeClr val="tx1"/>
          </a:solidFill>
          <a:latin typeface="Calibri" charset="0"/>
          <a:ea typeface="Calibri" charset="0"/>
          <a:cs typeface="Calibri" charset="0"/>
        </a:defRPr>
      </a:lvl2pPr>
      <a:lvl3pPr marL="1371600" indent="-274320" algn="l" rtl="0" eaLnBrk="0" fontAlgn="base" hangingPunct="0">
        <a:lnSpc>
          <a:spcPts val="3120"/>
        </a:lnSpc>
        <a:spcBef>
          <a:spcPct val="0"/>
        </a:spcBef>
        <a:spcAft>
          <a:spcPct val="0"/>
        </a:spcAft>
        <a:buFont typeface="Arial" panose="020B0604020202020204" pitchFamily="34" charset="0"/>
        <a:buChar char="•"/>
        <a:defRPr sz="2880" kern="1200">
          <a:solidFill>
            <a:schemeClr val="tx1"/>
          </a:solidFill>
          <a:latin typeface="Calibri" charset="0"/>
          <a:ea typeface="Calibri" charset="0"/>
          <a:cs typeface="Calibri" charset="0"/>
        </a:defRPr>
      </a:lvl3pPr>
      <a:lvl4pPr marL="1920240" indent="-274320" algn="l" rtl="0" eaLnBrk="0" fontAlgn="base" hangingPunct="0">
        <a:lnSpc>
          <a:spcPts val="3120"/>
        </a:lnSpc>
        <a:spcBef>
          <a:spcPct val="0"/>
        </a:spcBef>
        <a:spcAft>
          <a:spcPct val="0"/>
        </a:spcAft>
        <a:buFont typeface="Arial" panose="020B0604020202020204" pitchFamily="34" charset="0"/>
        <a:buChar char="•"/>
        <a:defRPr sz="2880" kern="1200">
          <a:solidFill>
            <a:schemeClr val="tx1"/>
          </a:solidFill>
          <a:latin typeface="Calibri" charset="0"/>
          <a:ea typeface="Calibri" charset="0"/>
          <a:cs typeface="Calibri" charset="0"/>
        </a:defRPr>
      </a:lvl4pPr>
      <a:lvl5pPr marL="2468880" indent="-274320" algn="l" rtl="0" eaLnBrk="0" fontAlgn="base" hangingPunct="0">
        <a:lnSpc>
          <a:spcPts val="3120"/>
        </a:lnSpc>
        <a:spcBef>
          <a:spcPct val="0"/>
        </a:spcBef>
        <a:spcAft>
          <a:spcPct val="0"/>
        </a:spcAft>
        <a:buFont typeface="Arial" panose="020B0604020202020204" pitchFamily="34" charset="0"/>
        <a:buChar char="•"/>
        <a:defRPr sz="2880" kern="1200">
          <a:solidFill>
            <a:schemeClr val="tx1"/>
          </a:solidFill>
          <a:latin typeface="Calibri" charset="0"/>
          <a:ea typeface="Calibri" charset="0"/>
          <a:cs typeface="Calibri" charset="0"/>
        </a:defRPr>
      </a:lvl5pPr>
      <a:lvl6pPr marL="301752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6.tm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10.pn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28.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3840E7-0488-7F40-AC03-2171CF3FF197}"/>
              </a:ext>
            </a:extLst>
          </p:cNvPr>
          <p:cNvSpPr/>
          <p:nvPr/>
        </p:nvSpPr>
        <p:spPr>
          <a:xfrm>
            <a:off x="0" y="0"/>
            <a:ext cx="12192000" cy="2214000"/>
          </a:xfrm>
          <a:prstGeom prst="rect">
            <a:avLst/>
          </a:prstGeom>
          <a:solidFill>
            <a:srgbClr val="AF1557"/>
          </a:solidFill>
          <a:ln w="12700" cap="flat" cmpd="sng" algn="ctr">
            <a:noFill/>
            <a:prstDash val="solid"/>
            <a:miter lim="800000"/>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160" b="0" i="0" u="none" strike="noStrike" kern="0" cap="none" spc="0" normalizeH="0" baseline="0" noProof="0" dirty="0">
              <a:ln>
                <a:noFill/>
              </a:ln>
              <a:solidFill>
                <a:srgbClr val="FFFFFF"/>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65EC74CC-9A52-9741-B90A-EF6EA1EA265C}"/>
              </a:ext>
            </a:extLst>
          </p:cNvPr>
          <p:cNvSpPr/>
          <p:nvPr/>
        </p:nvSpPr>
        <p:spPr>
          <a:xfrm>
            <a:off x="0" y="1567930"/>
            <a:ext cx="12192000" cy="1276350"/>
          </a:xfrm>
          <a:prstGeom prst="rect">
            <a:avLst/>
          </a:prstGeom>
          <a:solidFill>
            <a:srgbClr val="1D5B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l="8273" t="14053" r="53545" b="41937"/>
          <a:stretch>
            <a:fillRect/>
          </a:stretch>
        </p:blipFill>
        <p:spPr bwMode="auto">
          <a:xfrm>
            <a:off x="287338" y="222526"/>
            <a:ext cx="2729866" cy="539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l="86758" t="14597" r="-2"/>
          <a:stretch>
            <a:fillRect/>
          </a:stretch>
        </p:blipFill>
        <p:spPr bwMode="auto">
          <a:xfrm>
            <a:off x="10777946" y="211456"/>
            <a:ext cx="946786"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t="18500" b="50000"/>
          <a:stretch>
            <a:fillRect/>
          </a:stretch>
        </p:blipFill>
        <p:spPr bwMode="auto">
          <a:xfrm>
            <a:off x="172800" y="1442086"/>
            <a:ext cx="5279948" cy="11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1"/>
          <p:cNvSpPr txBox="1">
            <a:spLocks/>
          </p:cNvSpPr>
          <p:nvPr/>
        </p:nvSpPr>
        <p:spPr>
          <a:xfrm>
            <a:off x="287338" y="3130744"/>
            <a:ext cx="8569325" cy="4714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ltLang="en-US" sz="48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Reflections on Decent Work and Career Guidance</a:t>
            </a:r>
          </a:p>
          <a:p>
            <a:pPr algn="l"/>
            <a:endParaRPr lang="en-GB" altLang="en-US" sz="48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1" name="Title 3"/>
          <p:cNvSpPr txBox="1">
            <a:spLocks/>
          </p:cNvSpPr>
          <p:nvPr/>
        </p:nvSpPr>
        <p:spPr>
          <a:xfrm>
            <a:off x="287338" y="4843461"/>
            <a:ext cx="6858000" cy="969509"/>
          </a:xfrm>
          <a:prstGeom prst="rect">
            <a:avLst/>
          </a:prstGeom>
        </p:spPr>
        <p:txBody>
          <a:bodyPr vert="horz" lIns="91440" tIns="45720" rIns="91440" bIns="45720" rtlCol="0" anchor="b">
            <a:normAutofit fontScale="4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altLang="en-US"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CDI Scotland Conference – 10 March 2023</a:t>
            </a:r>
          </a:p>
          <a:p>
            <a:pPr algn="l"/>
            <a:endParaRPr lang="en-GB" altLang="en-US"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endParaRPr>
          </a:p>
          <a:p>
            <a:pPr algn="l"/>
            <a:r>
              <a:rPr lang="en-GB" altLang="en-US"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Dr Fiona Christie – Senior lecturer </a:t>
            </a:r>
          </a:p>
        </p:txBody>
      </p:sp>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t="29443" b="54971"/>
          <a:stretch>
            <a:fillRect/>
          </a:stretch>
        </p:blipFill>
        <p:spPr bwMode="auto">
          <a:xfrm>
            <a:off x="2657475" y="6196500"/>
            <a:ext cx="31908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l="3043" t="26407" r="13734" b="60715"/>
          <a:stretch>
            <a:fillRect/>
          </a:stretch>
        </p:blipFill>
        <p:spPr bwMode="auto">
          <a:xfrm>
            <a:off x="287338" y="6291750"/>
            <a:ext cx="2046287"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477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1211F-F506-42E6-A38B-754E45329FC7}"/>
              </a:ext>
            </a:extLst>
          </p:cNvPr>
          <p:cNvSpPr>
            <a:spLocks noGrp="1"/>
          </p:cNvSpPr>
          <p:nvPr>
            <p:ph type="title"/>
          </p:nvPr>
        </p:nvSpPr>
        <p:spPr>
          <a:xfrm>
            <a:off x="1371597" y="552616"/>
            <a:ext cx="8801103" cy="1225384"/>
          </a:xfrm>
        </p:spPr>
        <p:txBody>
          <a:bodyPr anchor="ctr">
            <a:normAutofit/>
          </a:bodyPr>
          <a:lstStyle/>
          <a:p>
            <a:r>
              <a:rPr lang="en-GB" sz="3400" dirty="0">
                <a:solidFill>
                  <a:srgbClr val="1D5B41"/>
                </a:solidFill>
              </a:rPr>
              <a:t>Carnegie Trust &amp; RSA (2018) Measures of ‘Good Work’ – integration into CIPD Good Work index</a:t>
            </a:r>
          </a:p>
        </p:txBody>
      </p:sp>
      <p:graphicFrame>
        <p:nvGraphicFramePr>
          <p:cNvPr id="5" name="Content Placeholder 2">
            <a:extLst>
              <a:ext uri="{FF2B5EF4-FFF2-40B4-BE49-F238E27FC236}">
                <a16:creationId xmlns:a16="http://schemas.microsoft.com/office/drawing/2014/main" id="{9A1F5462-1BE7-4556-B6BA-825ABFC8D5ED}"/>
              </a:ext>
            </a:extLst>
          </p:cNvPr>
          <p:cNvGraphicFramePr>
            <a:graphicFrameLocks noGrp="1"/>
          </p:cNvGraphicFramePr>
          <p:nvPr>
            <p:ph idx="1"/>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0379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31BF4-492E-593B-0477-D7A6F17EA2EA}"/>
              </a:ext>
            </a:extLst>
          </p:cNvPr>
          <p:cNvSpPr>
            <a:spLocks noGrp="1"/>
          </p:cNvSpPr>
          <p:nvPr>
            <p:ph type="title"/>
          </p:nvPr>
        </p:nvSpPr>
        <p:spPr>
          <a:xfrm>
            <a:off x="383117" y="824866"/>
            <a:ext cx="10515600" cy="889634"/>
          </a:xfrm>
        </p:spPr>
        <p:txBody>
          <a:bodyPr/>
          <a:lstStyle/>
          <a:p>
            <a:r>
              <a:rPr lang="en-GB" dirty="0">
                <a:solidFill>
                  <a:srgbClr val="1D5B41"/>
                </a:solidFill>
              </a:rPr>
              <a:t>The Good Work Movement</a:t>
            </a:r>
          </a:p>
        </p:txBody>
      </p:sp>
      <p:sp>
        <p:nvSpPr>
          <p:cNvPr id="3" name="Content Placeholder 2">
            <a:extLst>
              <a:ext uri="{FF2B5EF4-FFF2-40B4-BE49-F238E27FC236}">
                <a16:creationId xmlns:a16="http://schemas.microsoft.com/office/drawing/2014/main" id="{BA47B677-6B25-59B2-5D41-862ED99C48D1}"/>
              </a:ext>
            </a:extLst>
          </p:cNvPr>
          <p:cNvSpPr>
            <a:spLocks noGrp="1"/>
          </p:cNvSpPr>
          <p:nvPr>
            <p:ph idx="1"/>
          </p:nvPr>
        </p:nvSpPr>
        <p:spPr>
          <a:xfrm>
            <a:off x="383117" y="1824990"/>
            <a:ext cx="9052983" cy="4352926"/>
          </a:xfrm>
        </p:spPr>
        <p:txBody>
          <a:bodyPr/>
          <a:lstStyle/>
          <a:p>
            <a:r>
              <a:rPr lang="en-GB" dirty="0"/>
              <a:t>Paying a Living Wage – the Living Wage Foundation</a:t>
            </a:r>
          </a:p>
          <a:p>
            <a:r>
              <a:rPr lang="en-GB" dirty="0"/>
              <a:t>Secure hours – the Living Hours Campaign</a:t>
            </a:r>
          </a:p>
          <a:p>
            <a:r>
              <a:rPr lang="en-GB" dirty="0"/>
              <a:t>Regional Good Work Agenda – Greater Manchester Employment Charter, others planned in Liverpool and West Yorkshire; Scottish Fair Work Convention;  Welsh Fair Work Commission</a:t>
            </a:r>
          </a:p>
          <a:p>
            <a:r>
              <a:rPr lang="en-GB" dirty="0"/>
              <a:t>Strengthening management (especially in SMEs) – GM Good Employment Learning Lab; CIPD People Skills project;  West Midlands Productivity from Below. </a:t>
            </a:r>
          </a:p>
        </p:txBody>
      </p:sp>
      <p:pic>
        <p:nvPicPr>
          <p:cNvPr id="7" name="Picture 6" descr="Graphical user interface, text, website&#10;&#10;Description automatically generated">
            <a:extLst>
              <a:ext uri="{FF2B5EF4-FFF2-40B4-BE49-F238E27FC236}">
                <a16:creationId xmlns:a16="http://schemas.microsoft.com/office/drawing/2014/main" id="{8D888A71-C41F-6DF7-E2B3-2B1654845896}"/>
              </a:ext>
            </a:extLst>
          </p:cNvPr>
          <p:cNvPicPr>
            <a:picLocks noChangeAspect="1"/>
          </p:cNvPicPr>
          <p:nvPr/>
        </p:nvPicPr>
        <p:blipFill rotWithShape="1">
          <a:blip r:embed="rId3">
            <a:extLst>
              <a:ext uri="{28A0092B-C50C-407E-A947-70E740481C1C}">
                <a14:useLocalDpi xmlns:a14="http://schemas.microsoft.com/office/drawing/2010/main" val="0"/>
              </a:ext>
            </a:extLst>
          </a:blip>
          <a:srcRect l="39797" t="41199" r="40639" b="26532"/>
          <a:stretch/>
        </p:blipFill>
        <p:spPr>
          <a:xfrm>
            <a:off x="9584267" y="1919922"/>
            <a:ext cx="2070100" cy="1816101"/>
          </a:xfrm>
          <a:prstGeom prst="rect">
            <a:avLst/>
          </a:prstGeom>
        </p:spPr>
      </p:pic>
      <p:pic>
        <p:nvPicPr>
          <p:cNvPr id="9" name="Picture 8" descr="Graphical user interface, website&#10;&#10;Description automatically generated">
            <a:extLst>
              <a:ext uri="{FF2B5EF4-FFF2-40B4-BE49-F238E27FC236}">
                <a16:creationId xmlns:a16="http://schemas.microsoft.com/office/drawing/2014/main" id="{C78DFDAF-01C5-1650-4896-30683892FB53}"/>
              </a:ext>
            </a:extLst>
          </p:cNvPr>
          <p:cNvPicPr>
            <a:picLocks noChangeAspect="1"/>
          </p:cNvPicPr>
          <p:nvPr/>
        </p:nvPicPr>
        <p:blipFill rotWithShape="1">
          <a:blip r:embed="rId4">
            <a:extLst>
              <a:ext uri="{28A0092B-C50C-407E-A947-70E740481C1C}">
                <a14:useLocalDpi xmlns:a14="http://schemas.microsoft.com/office/drawing/2010/main" val="0"/>
              </a:ext>
            </a:extLst>
          </a:blip>
          <a:srcRect l="1511" t="19538" r="73284" b="52448"/>
          <a:stretch/>
        </p:blipFill>
        <p:spPr>
          <a:xfrm>
            <a:off x="9436100" y="3941445"/>
            <a:ext cx="2667001" cy="1576707"/>
          </a:xfrm>
          <a:prstGeom prst="rect">
            <a:avLst/>
          </a:prstGeom>
        </p:spPr>
      </p:pic>
    </p:spTree>
    <p:extLst>
      <p:ext uri="{BB962C8B-B14F-4D97-AF65-F5344CB8AC3E}">
        <p14:creationId xmlns:p14="http://schemas.microsoft.com/office/powerpoint/2010/main" val="3572121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t="29443" b="54971"/>
          <a:stretch>
            <a:fillRect/>
          </a:stretch>
        </p:blipFill>
        <p:spPr bwMode="auto">
          <a:xfrm>
            <a:off x="2657475" y="6196500"/>
            <a:ext cx="31908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3043" t="26407" r="13734" b="60715"/>
          <a:stretch>
            <a:fillRect/>
          </a:stretch>
        </p:blipFill>
        <p:spPr bwMode="auto">
          <a:xfrm>
            <a:off x="287338" y="6291750"/>
            <a:ext cx="2046287"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p:txBody>
          <a:bodyPr/>
          <a:lstStyle/>
          <a:p>
            <a:r>
              <a:rPr lang="en-GB" dirty="0"/>
              <a:t>Barriers to Decent Work</a:t>
            </a:r>
          </a:p>
        </p:txBody>
      </p:sp>
    </p:spTree>
    <p:extLst>
      <p:ext uri="{BB962C8B-B14F-4D97-AF65-F5344CB8AC3E}">
        <p14:creationId xmlns:p14="http://schemas.microsoft.com/office/powerpoint/2010/main" val="1586187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5922CF8-7D81-BE26-87F7-5F30AD9B60EB}"/>
              </a:ext>
            </a:extLst>
          </p:cNvPr>
          <p:cNvSpPr>
            <a:spLocks noGrp="1"/>
          </p:cNvSpPr>
          <p:nvPr>
            <p:ph type="title"/>
          </p:nvPr>
        </p:nvSpPr>
        <p:spPr>
          <a:xfrm>
            <a:off x="383117" y="1171073"/>
            <a:ext cx="10515600" cy="980497"/>
          </a:xfrm>
        </p:spPr>
        <p:txBody>
          <a:bodyPr/>
          <a:lstStyle/>
          <a:p>
            <a:r>
              <a:rPr lang="en-GB" dirty="0"/>
              <a:t>Labour market trends</a:t>
            </a:r>
          </a:p>
        </p:txBody>
      </p:sp>
      <p:sp>
        <p:nvSpPr>
          <p:cNvPr id="8" name="Text Placeholder 7">
            <a:extLst>
              <a:ext uri="{FF2B5EF4-FFF2-40B4-BE49-F238E27FC236}">
                <a16:creationId xmlns:a16="http://schemas.microsoft.com/office/drawing/2014/main" id="{15C0D300-5015-C155-E8AE-8304D1E4F453}"/>
              </a:ext>
            </a:extLst>
          </p:cNvPr>
          <p:cNvSpPr>
            <a:spLocks noGrp="1"/>
          </p:cNvSpPr>
          <p:nvPr>
            <p:ph type="body" sz="quarter" idx="13"/>
          </p:nvPr>
        </p:nvSpPr>
        <p:spPr/>
        <p:txBody>
          <a:bodyPr/>
          <a:lstStyle/>
          <a:p>
            <a:r>
              <a:rPr lang="en-GB" dirty="0"/>
              <a:t>Concerns about delay in employment legislation following departure from EU.  Though some positive legal cases, e.g., status of Uber drivers</a:t>
            </a:r>
          </a:p>
          <a:p>
            <a:r>
              <a:rPr lang="en-GB" dirty="0"/>
              <a:t>In-work poverty </a:t>
            </a:r>
          </a:p>
          <a:p>
            <a:r>
              <a:rPr lang="en-GB" dirty="0"/>
              <a:t>Insecure work, e.g., zero hours contracts, self-employment, gig work through platforms.</a:t>
            </a:r>
          </a:p>
          <a:p>
            <a:r>
              <a:rPr lang="en-GB" dirty="0"/>
              <a:t>Involuntary economic inactivity </a:t>
            </a:r>
          </a:p>
        </p:txBody>
      </p:sp>
      <p:sp>
        <p:nvSpPr>
          <p:cNvPr id="2" name="TextBox 1">
            <a:extLst>
              <a:ext uri="{FF2B5EF4-FFF2-40B4-BE49-F238E27FC236}">
                <a16:creationId xmlns:a16="http://schemas.microsoft.com/office/drawing/2014/main" id="{B7801B9B-A5DA-2E6D-19EC-10A12D86EAD8}"/>
              </a:ext>
            </a:extLst>
          </p:cNvPr>
          <p:cNvSpPr txBox="1"/>
          <p:nvPr/>
        </p:nvSpPr>
        <p:spPr>
          <a:xfrm>
            <a:off x="4850843" y="5672131"/>
            <a:ext cx="6047874" cy="369332"/>
          </a:xfrm>
          <a:prstGeom prst="rect">
            <a:avLst/>
          </a:prstGeom>
          <a:noFill/>
        </p:spPr>
        <p:txBody>
          <a:bodyPr wrap="square" rtlCol="0">
            <a:spAutoFit/>
          </a:bodyPr>
          <a:lstStyle/>
          <a:p>
            <a:r>
              <a:rPr lang="en-GB" dirty="0"/>
              <a:t>Jones and Kumar (2022), Resolution Foundation (2022)</a:t>
            </a:r>
          </a:p>
        </p:txBody>
      </p:sp>
    </p:spTree>
    <p:extLst>
      <p:ext uri="{BB962C8B-B14F-4D97-AF65-F5344CB8AC3E}">
        <p14:creationId xmlns:p14="http://schemas.microsoft.com/office/powerpoint/2010/main" val="1349935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t="29443" b="54971"/>
          <a:stretch>
            <a:fillRect/>
          </a:stretch>
        </p:blipFill>
        <p:spPr bwMode="auto">
          <a:xfrm>
            <a:off x="2657475" y="6196500"/>
            <a:ext cx="31908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3043" t="26407" r="13734" b="60715"/>
          <a:stretch>
            <a:fillRect/>
          </a:stretch>
        </p:blipFill>
        <p:spPr bwMode="auto">
          <a:xfrm>
            <a:off x="287338" y="6291750"/>
            <a:ext cx="2046287"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p:txBody>
          <a:bodyPr/>
          <a:lstStyle/>
          <a:p>
            <a:r>
              <a:rPr lang="en-GB" dirty="0"/>
              <a:t>Implications for Career Guidance practice </a:t>
            </a:r>
          </a:p>
        </p:txBody>
      </p:sp>
    </p:spTree>
    <p:extLst>
      <p:ext uri="{BB962C8B-B14F-4D97-AF65-F5344CB8AC3E}">
        <p14:creationId xmlns:p14="http://schemas.microsoft.com/office/powerpoint/2010/main" val="178955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DA9C42-39A2-F0FF-0499-85B99203BF04}"/>
              </a:ext>
            </a:extLst>
          </p:cNvPr>
          <p:cNvSpPr>
            <a:spLocks noGrp="1"/>
          </p:cNvSpPr>
          <p:nvPr>
            <p:ph type="title"/>
          </p:nvPr>
        </p:nvSpPr>
        <p:spPr>
          <a:xfrm>
            <a:off x="383117" y="1138988"/>
            <a:ext cx="10515600" cy="689811"/>
          </a:xfrm>
        </p:spPr>
        <p:txBody>
          <a:bodyPr wrap="square" anchor="ctr">
            <a:normAutofit/>
          </a:bodyPr>
          <a:lstStyle/>
          <a:p>
            <a:r>
              <a:rPr lang="en-GB" dirty="0">
                <a:solidFill>
                  <a:srgbClr val="AF1557"/>
                </a:solidFill>
              </a:rPr>
              <a:t>What can career guidance do? </a:t>
            </a:r>
          </a:p>
        </p:txBody>
      </p:sp>
      <p:sp>
        <p:nvSpPr>
          <p:cNvPr id="6" name="Text Placeholder 5">
            <a:extLst>
              <a:ext uri="{FF2B5EF4-FFF2-40B4-BE49-F238E27FC236}">
                <a16:creationId xmlns:a16="http://schemas.microsoft.com/office/drawing/2014/main" id="{EAACCA6C-DA60-5AF2-2F79-8561C32F0106}"/>
              </a:ext>
            </a:extLst>
          </p:cNvPr>
          <p:cNvSpPr>
            <a:spLocks noGrp="1"/>
          </p:cNvSpPr>
          <p:nvPr>
            <p:ph type="body" sz="quarter" idx="13"/>
          </p:nvPr>
        </p:nvSpPr>
        <p:spPr>
          <a:xfrm>
            <a:off x="383118" y="2151571"/>
            <a:ext cx="11425767" cy="3705226"/>
          </a:xfrm>
        </p:spPr>
        <p:txBody>
          <a:bodyPr wrap="square" anchor="t">
            <a:normAutofit/>
          </a:bodyPr>
          <a:lstStyle/>
          <a:p>
            <a:r>
              <a:rPr lang="en-GB" dirty="0"/>
              <a:t>Career guidance for social justice movement offers a framework of theoretical ideas for practice. (Hooley et al, 2021)</a:t>
            </a:r>
          </a:p>
          <a:p>
            <a:pPr lvl="1"/>
            <a:r>
              <a:rPr lang="en-GB" b="0" i="0" dirty="0">
                <a:effectLst/>
              </a:rPr>
              <a:t>build critical consciousness; </a:t>
            </a:r>
          </a:p>
          <a:p>
            <a:pPr lvl="1"/>
            <a:r>
              <a:rPr lang="en-GB" b="0" i="0" dirty="0">
                <a:effectLst/>
              </a:rPr>
              <a:t>name oppression; </a:t>
            </a:r>
          </a:p>
          <a:p>
            <a:pPr lvl="1"/>
            <a:r>
              <a:rPr lang="en-GB" b="0" i="0" dirty="0">
                <a:effectLst/>
              </a:rPr>
              <a:t>question what is normal; </a:t>
            </a:r>
          </a:p>
          <a:p>
            <a:pPr lvl="1"/>
            <a:r>
              <a:rPr lang="en-GB" b="0" i="0" dirty="0">
                <a:effectLst/>
              </a:rPr>
              <a:t>encourage people to work together; </a:t>
            </a:r>
          </a:p>
          <a:p>
            <a:pPr lvl="1"/>
            <a:r>
              <a:rPr lang="en-GB" b="0" i="0" dirty="0">
                <a:effectLst/>
              </a:rPr>
              <a:t>and work at a range of levels.</a:t>
            </a:r>
          </a:p>
          <a:p>
            <a:endParaRPr lang="en-GB" dirty="0"/>
          </a:p>
        </p:txBody>
      </p:sp>
    </p:spTree>
    <p:extLst>
      <p:ext uri="{BB962C8B-B14F-4D97-AF65-F5344CB8AC3E}">
        <p14:creationId xmlns:p14="http://schemas.microsoft.com/office/powerpoint/2010/main" val="1756953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BDC09-65DA-7852-9E78-77ECF4FE8F07}"/>
              </a:ext>
            </a:extLst>
          </p:cNvPr>
          <p:cNvSpPr>
            <a:spLocks noGrp="1"/>
          </p:cNvSpPr>
          <p:nvPr>
            <p:ph type="title"/>
          </p:nvPr>
        </p:nvSpPr>
        <p:spPr>
          <a:xfrm>
            <a:off x="383117" y="1219201"/>
            <a:ext cx="10515600" cy="609600"/>
          </a:xfrm>
        </p:spPr>
        <p:txBody>
          <a:bodyPr/>
          <a:lstStyle/>
          <a:p>
            <a:r>
              <a:rPr lang="en-GB" dirty="0">
                <a:solidFill>
                  <a:srgbClr val="AF1557"/>
                </a:solidFill>
              </a:rPr>
              <a:t>Career guidance – work with individuals (building critical consciousness)</a:t>
            </a:r>
          </a:p>
        </p:txBody>
      </p:sp>
      <p:sp>
        <p:nvSpPr>
          <p:cNvPr id="3" name="Text Placeholder 2">
            <a:extLst>
              <a:ext uri="{FF2B5EF4-FFF2-40B4-BE49-F238E27FC236}">
                <a16:creationId xmlns:a16="http://schemas.microsoft.com/office/drawing/2014/main" id="{BB849AC9-074A-C939-AF90-E49B76E81C07}"/>
              </a:ext>
            </a:extLst>
          </p:cNvPr>
          <p:cNvSpPr>
            <a:spLocks noGrp="1"/>
          </p:cNvSpPr>
          <p:nvPr>
            <p:ph type="body" sz="quarter" idx="13"/>
          </p:nvPr>
        </p:nvSpPr>
        <p:spPr>
          <a:xfrm>
            <a:off x="383117" y="2418271"/>
            <a:ext cx="11425767" cy="3705226"/>
          </a:xfrm>
        </p:spPr>
        <p:txBody>
          <a:bodyPr/>
          <a:lstStyle/>
          <a:p>
            <a:r>
              <a:rPr lang="en-GB" dirty="0"/>
              <a:t>High quality advice and guidance can support people to find good work. But career guidance criticised for its emphasis on individual agency rather than addressing structural issues. </a:t>
            </a:r>
          </a:p>
          <a:p>
            <a:r>
              <a:rPr lang="en-GB" dirty="0"/>
              <a:t>Find ways to highlight structural issues (e.g., Candy Ho’s work with SDGs) that do not diminish optimism.</a:t>
            </a:r>
          </a:p>
          <a:p>
            <a:r>
              <a:rPr lang="en-GB" dirty="0"/>
              <a:t>Helping people make sense of competing discourses e.g., the entrepreneurial self vs precarious worker. </a:t>
            </a:r>
          </a:p>
          <a:p>
            <a:r>
              <a:rPr lang="en-GB" dirty="0"/>
              <a:t>Helping people understand rights at work. </a:t>
            </a:r>
          </a:p>
          <a:p>
            <a:endParaRPr lang="en-GB" dirty="0"/>
          </a:p>
        </p:txBody>
      </p:sp>
    </p:spTree>
    <p:extLst>
      <p:ext uri="{BB962C8B-B14F-4D97-AF65-F5344CB8AC3E}">
        <p14:creationId xmlns:p14="http://schemas.microsoft.com/office/powerpoint/2010/main" val="1281699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C8F7E-5750-87AF-F851-08C2D0CC7029}"/>
              </a:ext>
            </a:extLst>
          </p:cNvPr>
          <p:cNvSpPr>
            <a:spLocks noGrp="1"/>
          </p:cNvSpPr>
          <p:nvPr>
            <p:ph type="title"/>
          </p:nvPr>
        </p:nvSpPr>
        <p:spPr>
          <a:xfrm>
            <a:off x="497305" y="1443789"/>
            <a:ext cx="10401412" cy="707782"/>
          </a:xfrm>
        </p:spPr>
        <p:txBody>
          <a:bodyPr/>
          <a:lstStyle/>
          <a:p>
            <a:r>
              <a:rPr lang="en-GB" dirty="0">
                <a:solidFill>
                  <a:srgbClr val="AF1557"/>
                </a:solidFill>
              </a:rPr>
              <a:t>Career guidance – work with employers and policymakers (work at a range of levels)</a:t>
            </a:r>
            <a:r>
              <a:rPr lang="en-GB" dirty="0"/>
              <a:t> </a:t>
            </a:r>
          </a:p>
        </p:txBody>
      </p:sp>
      <p:sp>
        <p:nvSpPr>
          <p:cNvPr id="3" name="Text Placeholder 2">
            <a:extLst>
              <a:ext uri="{FF2B5EF4-FFF2-40B4-BE49-F238E27FC236}">
                <a16:creationId xmlns:a16="http://schemas.microsoft.com/office/drawing/2014/main" id="{CB9E89A9-5F40-67C7-9CA5-A8BF6C1596F7}"/>
              </a:ext>
            </a:extLst>
          </p:cNvPr>
          <p:cNvSpPr>
            <a:spLocks noGrp="1"/>
          </p:cNvSpPr>
          <p:nvPr>
            <p:ph type="body" sz="quarter" idx="13"/>
          </p:nvPr>
        </p:nvSpPr>
        <p:spPr>
          <a:xfrm>
            <a:off x="383118" y="2539999"/>
            <a:ext cx="11425767" cy="3316797"/>
          </a:xfrm>
        </p:spPr>
        <p:txBody>
          <a:bodyPr/>
          <a:lstStyle/>
          <a:p>
            <a:r>
              <a:rPr lang="en-GB" dirty="0"/>
              <a:t>Influencing employers with regard to job quality. Use argument that Decent Work leads to more productive work. </a:t>
            </a:r>
          </a:p>
          <a:p>
            <a:r>
              <a:rPr lang="en-GB" dirty="0"/>
              <a:t>Appropriate policies on vacancy-handling.</a:t>
            </a:r>
          </a:p>
          <a:p>
            <a:r>
              <a:rPr lang="en-GB" dirty="0"/>
              <a:t>Active support of relevant policy developments, e.g., living wage, living hours etc. </a:t>
            </a:r>
          </a:p>
          <a:p>
            <a:endParaRPr lang="en-GB" dirty="0"/>
          </a:p>
        </p:txBody>
      </p:sp>
    </p:spTree>
    <p:extLst>
      <p:ext uri="{BB962C8B-B14F-4D97-AF65-F5344CB8AC3E}">
        <p14:creationId xmlns:p14="http://schemas.microsoft.com/office/powerpoint/2010/main" val="2904542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A313503-EEE4-4E35-B098-7E2E28E4DFB4}"/>
              </a:ext>
            </a:extLst>
          </p:cNvPr>
          <p:cNvGraphicFramePr>
            <a:graphicFrameLocks noGrp="1"/>
          </p:cNvGraphicFramePr>
          <p:nvPr>
            <p:ph idx="4294967295"/>
          </p:nvPr>
        </p:nvGraphicFramePr>
        <p:xfrm>
          <a:off x="0" y="1552354"/>
          <a:ext cx="11923776" cy="5082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4443CE42-F867-4130-89D7-BFB87EE87537}"/>
              </a:ext>
            </a:extLst>
          </p:cNvPr>
          <p:cNvSpPr txBox="1"/>
          <p:nvPr/>
        </p:nvSpPr>
        <p:spPr>
          <a:xfrm>
            <a:off x="744280" y="935665"/>
            <a:ext cx="2608520"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Human needs: Work as a means of…..</a:t>
            </a:r>
          </a:p>
        </p:txBody>
      </p:sp>
      <p:sp>
        <p:nvSpPr>
          <p:cNvPr id="6" name="TextBox 5">
            <a:extLst>
              <a:ext uri="{FF2B5EF4-FFF2-40B4-BE49-F238E27FC236}">
                <a16:creationId xmlns:a16="http://schemas.microsoft.com/office/drawing/2014/main" id="{B5331323-A1F0-4961-BE31-127BB30A7452}"/>
              </a:ext>
            </a:extLst>
          </p:cNvPr>
          <p:cNvSpPr txBox="1"/>
          <p:nvPr/>
        </p:nvSpPr>
        <p:spPr>
          <a:xfrm>
            <a:off x="268224" y="5528930"/>
            <a:ext cx="341064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Psychology of working framework (Blustein,2019)</a:t>
            </a:r>
          </a:p>
        </p:txBody>
      </p:sp>
    </p:spTree>
    <p:extLst>
      <p:ext uri="{BB962C8B-B14F-4D97-AF65-F5344CB8AC3E}">
        <p14:creationId xmlns:p14="http://schemas.microsoft.com/office/powerpoint/2010/main" val="3605109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D3E1DB09-CCCA-F313-A212-6957BABF7E4B}"/>
              </a:ext>
            </a:extLst>
          </p:cNvPr>
          <p:cNvSpPr>
            <a:spLocks noGrp="1"/>
          </p:cNvSpPr>
          <p:nvPr>
            <p:ph type="title"/>
          </p:nvPr>
        </p:nvSpPr>
        <p:spPr/>
        <p:txBody>
          <a:bodyPr/>
          <a:lstStyle/>
          <a:p>
            <a:r>
              <a:rPr lang="en-GB" altLang="en-US" dirty="0">
                <a:latin typeface="Calibri" panose="020F0502020204030204" pitchFamily="34" charset="0"/>
                <a:ea typeface="ＭＳ Ｐゴシック" panose="020B0600070205080204" pitchFamily="34" charset="-128"/>
                <a:cs typeface="Calibri" panose="020F0502020204030204" pitchFamily="34" charset="0"/>
              </a:rPr>
              <a:t>Contemporary work contexts? </a:t>
            </a:r>
          </a:p>
        </p:txBody>
      </p:sp>
      <p:graphicFrame>
        <p:nvGraphicFramePr>
          <p:cNvPr id="23" name="Content Placeholder 22">
            <a:extLst>
              <a:ext uri="{FF2B5EF4-FFF2-40B4-BE49-F238E27FC236}">
                <a16:creationId xmlns:a16="http://schemas.microsoft.com/office/drawing/2014/main" id="{2F14F250-C175-41B5-A5FF-E0331232E8CF}"/>
              </a:ext>
            </a:extLst>
          </p:cNvPr>
          <p:cNvGraphicFramePr>
            <a:graphicFrameLocks noGrp="1"/>
          </p:cNvGraphicFramePr>
          <p:nvPr>
            <p:ph idx="1"/>
          </p:nvPr>
        </p:nvGraphicFramePr>
        <p:xfrm>
          <a:off x="954406" y="1824990"/>
          <a:ext cx="9464040" cy="43529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748" name="TextBox 23">
            <a:extLst>
              <a:ext uri="{FF2B5EF4-FFF2-40B4-BE49-F238E27FC236}">
                <a16:creationId xmlns:a16="http://schemas.microsoft.com/office/drawing/2014/main" id="{4F2CCC30-28A8-791F-F1B2-1BF6A49A60E5}"/>
              </a:ext>
            </a:extLst>
          </p:cNvPr>
          <p:cNvSpPr txBox="1">
            <a:spLocks noChangeArrowheads="1"/>
          </p:cNvSpPr>
          <p:nvPr/>
        </p:nvSpPr>
        <p:spPr bwMode="auto">
          <a:xfrm>
            <a:off x="8423911" y="5901690"/>
            <a:ext cx="2823210"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ltLang="en-US" sz="2160"/>
              <a:t>Blustein, 2019</a:t>
            </a:r>
          </a:p>
        </p:txBody>
      </p:sp>
    </p:spTree>
    <p:extLst>
      <p:ext uri="{BB962C8B-B14F-4D97-AF65-F5344CB8AC3E}">
        <p14:creationId xmlns:p14="http://schemas.microsoft.com/office/powerpoint/2010/main" val="2231684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56B77C-3CB1-2693-0D57-BC9EE2827B68}"/>
              </a:ext>
            </a:extLst>
          </p:cNvPr>
          <p:cNvSpPr>
            <a:spLocks noGrp="1"/>
          </p:cNvSpPr>
          <p:nvPr>
            <p:ph type="title"/>
          </p:nvPr>
        </p:nvSpPr>
        <p:spPr>
          <a:xfrm>
            <a:off x="383117" y="824866"/>
            <a:ext cx="10515600" cy="1325880"/>
          </a:xfrm>
        </p:spPr>
        <p:txBody>
          <a:bodyPr wrap="square" anchor="ctr">
            <a:normAutofit/>
          </a:bodyPr>
          <a:lstStyle/>
          <a:p>
            <a:r>
              <a:rPr lang="en-GB" sz="3600" dirty="0">
                <a:solidFill>
                  <a:srgbClr val="1D5B41"/>
                </a:solidFill>
              </a:rPr>
              <a:t>Today</a:t>
            </a:r>
          </a:p>
        </p:txBody>
      </p:sp>
      <p:graphicFrame>
        <p:nvGraphicFramePr>
          <p:cNvPr id="8" name="Text Placeholder 5">
            <a:extLst>
              <a:ext uri="{FF2B5EF4-FFF2-40B4-BE49-F238E27FC236}">
                <a16:creationId xmlns:a16="http://schemas.microsoft.com/office/drawing/2014/main" id="{DB3E1654-7A4B-1970-076F-65CE0576B053}"/>
              </a:ext>
            </a:extLst>
          </p:cNvPr>
          <p:cNvGraphicFramePr/>
          <p:nvPr>
            <p:extLst>
              <p:ext uri="{D42A27DB-BD31-4B8C-83A1-F6EECF244321}">
                <p14:modId xmlns:p14="http://schemas.microsoft.com/office/powerpoint/2010/main" val="2900901180"/>
              </p:ext>
            </p:extLst>
          </p:nvPr>
        </p:nvGraphicFramePr>
        <p:xfrm>
          <a:off x="383117" y="1824990"/>
          <a:ext cx="10515600" cy="43529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9447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2590C-29E7-433B-ABC1-29EE84F5ED12}"/>
              </a:ext>
            </a:extLst>
          </p:cNvPr>
          <p:cNvSpPr>
            <a:spLocks noGrp="1"/>
          </p:cNvSpPr>
          <p:nvPr>
            <p:ph type="title"/>
          </p:nvPr>
        </p:nvSpPr>
        <p:spPr>
          <a:xfrm>
            <a:off x="383117" y="824866"/>
            <a:ext cx="10515600" cy="1325880"/>
          </a:xfrm>
        </p:spPr>
        <p:txBody>
          <a:bodyPr wrap="square" anchor="ctr">
            <a:normAutofit/>
          </a:bodyPr>
          <a:lstStyle/>
          <a:p>
            <a:r>
              <a:rPr lang="en-GB" dirty="0"/>
              <a:t>Questions of Decent Work? Ask clients what it means to them</a:t>
            </a:r>
          </a:p>
        </p:txBody>
      </p:sp>
      <p:pic>
        <p:nvPicPr>
          <p:cNvPr id="5" name="Picture 4" descr="A grey room full of question marks with an opening going out">
            <a:extLst>
              <a:ext uri="{FF2B5EF4-FFF2-40B4-BE49-F238E27FC236}">
                <a16:creationId xmlns:a16="http://schemas.microsoft.com/office/drawing/2014/main" id="{C1ACB8EB-C0DD-4AAA-BB7E-C9ED4DEA17EB}"/>
              </a:ext>
            </a:extLst>
          </p:cNvPr>
          <p:cNvPicPr>
            <a:picLocks noChangeAspect="1"/>
          </p:cNvPicPr>
          <p:nvPr/>
        </p:nvPicPr>
        <p:blipFill rotWithShape="1">
          <a:blip r:embed="rId2"/>
          <a:srcRect t="6963" b="31022"/>
          <a:stretch/>
        </p:blipFill>
        <p:spPr>
          <a:xfrm>
            <a:off x="383117" y="2150746"/>
            <a:ext cx="10968824" cy="4027170"/>
          </a:xfrm>
          <a:prstGeom prst="rect">
            <a:avLst/>
          </a:prstGeom>
          <a:noFill/>
        </p:spPr>
      </p:pic>
    </p:spTree>
    <p:extLst>
      <p:ext uri="{BB962C8B-B14F-4D97-AF65-F5344CB8AC3E}">
        <p14:creationId xmlns:p14="http://schemas.microsoft.com/office/powerpoint/2010/main" val="49199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0BB15-BB37-437B-832F-876C6DCEE506}"/>
              </a:ext>
            </a:extLst>
          </p:cNvPr>
          <p:cNvSpPr>
            <a:spLocks noGrp="1"/>
          </p:cNvSpPr>
          <p:nvPr>
            <p:ph type="title"/>
          </p:nvPr>
        </p:nvSpPr>
        <p:spPr>
          <a:xfrm>
            <a:off x="383117" y="824866"/>
            <a:ext cx="10515600" cy="1325880"/>
          </a:xfrm>
        </p:spPr>
        <p:txBody>
          <a:bodyPr wrap="square" anchor="ctr">
            <a:normAutofit/>
          </a:bodyPr>
          <a:lstStyle/>
          <a:p>
            <a:r>
              <a:rPr lang="en-GB" dirty="0"/>
              <a:t>Asking young people to define Decent Work (in my recent research)</a:t>
            </a:r>
          </a:p>
        </p:txBody>
      </p:sp>
      <p:graphicFrame>
        <p:nvGraphicFramePr>
          <p:cNvPr id="7" name="Content Placeholder 2">
            <a:extLst>
              <a:ext uri="{FF2B5EF4-FFF2-40B4-BE49-F238E27FC236}">
                <a16:creationId xmlns:a16="http://schemas.microsoft.com/office/drawing/2014/main" id="{455032C7-DAD3-4C7B-AB60-F6EE18C52FEA}"/>
              </a:ext>
            </a:extLst>
          </p:cNvPr>
          <p:cNvGraphicFramePr>
            <a:graphicFrameLocks noGrp="1"/>
          </p:cNvGraphicFramePr>
          <p:nvPr>
            <p:ph idx="1"/>
            <p:extLst>
              <p:ext uri="{D42A27DB-BD31-4B8C-83A1-F6EECF244321}">
                <p14:modId xmlns:p14="http://schemas.microsoft.com/office/powerpoint/2010/main" val="1465445374"/>
              </p:ext>
            </p:extLst>
          </p:nvPr>
        </p:nvGraphicFramePr>
        <p:xfrm>
          <a:off x="383117" y="1824990"/>
          <a:ext cx="10515600" cy="43529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9588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B9306-784D-4E93-9F81-D60BDFCC4DD7}"/>
              </a:ext>
            </a:extLst>
          </p:cNvPr>
          <p:cNvSpPr>
            <a:spLocks noGrp="1"/>
          </p:cNvSpPr>
          <p:nvPr>
            <p:ph type="title"/>
          </p:nvPr>
        </p:nvSpPr>
        <p:spPr/>
        <p:txBody>
          <a:bodyPr/>
          <a:lstStyle/>
          <a:p>
            <a:endParaRPr lang="en-GB"/>
          </a:p>
        </p:txBody>
      </p:sp>
      <p:pic>
        <p:nvPicPr>
          <p:cNvPr id="5" name="Content Placeholder 4" descr="A picture containing indoor&#10;&#10;Description automatically generated">
            <a:extLst>
              <a:ext uri="{FF2B5EF4-FFF2-40B4-BE49-F238E27FC236}">
                <a16:creationId xmlns:a16="http://schemas.microsoft.com/office/drawing/2014/main" id="{E8DA5B6D-F06D-47D7-8A87-0F27BE79DEB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5400000">
            <a:off x="86530" y="722695"/>
            <a:ext cx="5803900" cy="4816978"/>
          </a:xfrm>
        </p:spPr>
      </p:pic>
      <p:pic>
        <p:nvPicPr>
          <p:cNvPr id="7" name="Picture 6" descr="Text&#10;&#10;Description automatically generated">
            <a:extLst>
              <a:ext uri="{FF2B5EF4-FFF2-40B4-BE49-F238E27FC236}">
                <a16:creationId xmlns:a16="http://schemas.microsoft.com/office/drawing/2014/main" id="{9DC8D666-CE3D-4730-8544-83A666B75C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209739" y="975397"/>
            <a:ext cx="5803902" cy="4816979"/>
          </a:xfrm>
          <a:prstGeom prst="rect">
            <a:avLst/>
          </a:prstGeom>
        </p:spPr>
      </p:pic>
      <p:sp>
        <p:nvSpPr>
          <p:cNvPr id="8" name="TextBox 7">
            <a:extLst>
              <a:ext uri="{FF2B5EF4-FFF2-40B4-BE49-F238E27FC236}">
                <a16:creationId xmlns:a16="http://schemas.microsoft.com/office/drawing/2014/main" id="{F9E8AB60-60E6-4B05-87E3-1B98CD599329}"/>
              </a:ext>
            </a:extLst>
          </p:cNvPr>
          <p:cNvSpPr txBox="1"/>
          <p:nvPr/>
        </p:nvSpPr>
        <p:spPr>
          <a:xfrm>
            <a:off x="4090737" y="6285837"/>
            <a:ext cx="481697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a:ea typeface="+mn-ea"/>
                <a:cs typeface="+mn-cs"/>
              </a:rPr>
              <a:t>Gratitude touring show</a:t>
            </a:r>
          </a:p>
        </p:txBody>
      </p:sp>
    </p:spTree>
    <p:extLst>
      <p:ext uri="{BB962C8B-B14F-4D97-AF65-F5344CB8AC3E}">
        <p14:creationId xmlns:p14="http://schemas.microsoft.com/office/powerpoint/2010/main" val="519687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7C915508-72A7-4E60-A56B-FE884552D923}"/>
              </a:ext>
            </a:extLst>
          </p:cNvPr>
          <p:cNvSpPr/>
          <p:nvPr/>
        </p:nvSpPr>
        <p:spPr>
          <a:xfrm>
            <a:off x="696036" y="689811"/>
            <a:ext cx="11095630" cy="5421057"/>
          </a:xfrm>
          <a:prstGeom prst="wedgeRoundRectCallou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Segoe UI" panose="020B0502040204020203" pitchFamily="34" charset="0"/>
                <a:ea typeface="Calibri" panose="020F0502020204030204" pitchFamily="34" charset="0"/>
                <a:cs typeface="+mn-cs"/>
              </a:rPr>
              <a:t>Enough to cover your expenses, enough to allow you to do like things you want to do like within reason.</a:t>
            </a:r>
            <a:r>
              <a:rPr kumimoji="0" lang="en-GB" sz="2800" b="0" i="0" u="none" strike="noStrike" kern="1200" cap="none" spc="0" normalizeH="0" baseline="0" noProof="0" dirty="0">
                <a:ln>
                  <a:noFill/>
                </a:ln>
                <a:solidFill>
                  <a:srgbClr val="FFFFFF"/>
                </a:solidFill>
                <a:effectLst/>
                <a:uLnTx/>
                <a:uFillTx/>
                <a:latin typeface="Segoe UI" panose="020B0502040204020203" pitchFamily="34" charset="0"/>
                <a:ea typeface="Calibri" panose="020F0502020204030204" pitchFamily="34" charset="0"/>
                <a:cs typeface="+mn-cs"/>
              </a:rPr>
              <a:t> Then yeah to cover all your basic needs and then some. A lot of people need the security. Other people, although other people don’t want that and other people favour the flexibility. So it really does come down to the person and their individual definitions of decent work. Now although like the Deliveroo stuff and even a lot of the other jobs I’ve had in the past…even when they are really good and I recommend them, </a:t>
            </a:r>
            <a:r>
              <a:rPr kumimoji="0" lang="en-GB" sz="2800" b="1" i="0" u="none" strike="noStrike" kern="1200" cap="none" spc="0" normalizeH="0" baseline="0" noProof="0" dirty="0">
                <a:ln>
                  <a:noFill/>
                </a:ln>
                <a:solidFill>
                  <a:srgbClr val="FFFFFF"/>
                </a:solidFill>
                <a:effectLst/>
                <a:uLnTx/>
                <a:uFillTx/>
                <a:latin typeface="Segoe UI" panose="020B0502040204020203" pitchFamily="34" charset="0"/>
                <a:ea typeface="Calibri" panose="020F0502020204030204" pitchFamily="34" charset="0"/>
                <a:cs typeface="+mn-cs"/>
              </a:rPr>
              <a:t>there are only some that I would class as decent work.  </a:t>
            </a:r>
            <a:r>
              <a:rPr kumimoji="0" lang="en-GB"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Adam, Student cycling for Deliveroo</a:t>
            </a:r>
          </a:p>
        </p:txBody>
      </p:sp>
    </p:spTree>
    <p:extLst>
      <p:ext uri="{BB962C8B-B14F-4D97-AF65-F5344CB8AC3E}">
        <p14:creationId xmlns:p14="http://schemas.microsoft.com/office/powerpoint/2010/main" val="3957005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7C915508-72A7-4E60-A56B-FE884552D923}"/>
              </a:ext>
            </a:extLst>
          </p:cNvPr>
          <p:cNvSpPr/>
          <p:nvPr/>
        </p:nvSpPr>
        <p:spPr>
          <a:xfrm>
            <a:off x="696036" y="1078173"/>
            <a:ext cx="11095630" cy="4599295"/>
          </a:xfrm>
          <a:prstGeom prst="wedgeRoundRect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FFFF"/>
                </a:solidFill>
                <a:effectLst/>
                <a:uLnTx/>
                <a:uFillTx/>
                <a:latin typeface="Segoe UI" panose="020B0502040204020203" pitchFamily="34" charset="0"/>
                <a:ea typeface="Calibri" panose="020F0502020204030204" pitchFamily="34" charset="0"/>
                <a:cs typeface="+mn-cs"/>
              </a:rPr>
              <a:t>Decent work for me, being happy in your job, having good interactions with people, not feeling depressed, having enough to feed and house yourself and have some leisure time and kind of getting pleasure from your work, you know, yeah. And feel like you’re contributing to society and making people happy in some way, in whatever way it is. …What you’re doing, research, trying to help society, trying to help young workers. I think that’s decent work.  </a:t>
            </a:r>
            <a:r>
              <a:rPr kumimoji="0" lang="en-GB" sz="1800" b="0" i="0" u="none" strike="noStrike" kern="1200" cap="none" spc="0" normalizeH="0" baseline="0" noProof="0" dirty="0">
                <a:ln>
                  <a:noFill/>
                </a:ln>
                <a:solidFill>
                  <a:srgbClr val="FFFFFF"/>
                </a:solidFill>
                <a:effectLst/>
                <a:uLnTx/>
                <a:uFillTx/>
                <a:latin typeface="Segoe UI" panose="020B0502040204020203" pitchFamily="34" charset="0"/>
                <a:ea typeface="Calibri" panose="020F0502020204030204" pitchFamily="34" charset="0"/>
                <a:cs typeface="+mn-cs"/>
              </a:rPr>
              <a:t>Blake, self-employed artist</a:t>
            </a:r>
            <a:endPar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mn-cs"/>
            </a:endParaRPr>
          </a:p>
        </p:txBody>
      </p:sp>
    </p:spTree>
    <p:extLst>
      <p:ext uri="{BB962C8B-B14F-4D97-AF65-F5344CB8AC3E}">
        <p14:creationId xmlns:p14="http://schemas.microsoft.com/office/powerpoint/2010/main" val="29882010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288000" y="565201"/>
            <a:ext cx="10515600" cy="910674"/>
          </a:xfrm>
        </p:spPr>
        <p:txBody>
          <a:bodyPr/>
          <a:lstStyle/>
          <a:p>
            <a:r>
              <a:rPr lang="en-GB" altLang="en-US" dirty="0">
                <a:solidFill>
                  <a:srgbClr val="AF1557"/>
                </a:solidFill>
                <a:latin typeface="Calibri" panose="020F0502020204030204" pitchFamily="34" charset="0"/>
                <a:ea typeface="ＭＳ Ｐゴシック" panose="020B0600070205080204" pitchFamily="34" charset="-128"/>
                <a:cs typeface="Calibri" panose="020F0502020204030204" pitchFamily="34" charset="0"/>
              </a:rPr>
              <a:t>Selected References</a:t>
            </a:r>
          </a:p>
        </p:txBody>
      </p:sp>
      <p:sp>
        <p:nvSpPr>
          <p:cNvPr id="20482" name="Text Placeholder 5"/>
          <p:cNvSpPr>
            <a:spLocks noGrp="1"/>
          </p:cNvSpPr>
          <p:nvPr>
            <p:ph type="body" sz="quarter" idx="13"/>
          </p:nvPr>
        </p:nvSpPr>
        <p:spPr>
          <a:xfrm>
            <a:off x="287999" y="1331495"/>
            <a:ext cx="11791705" cy="5526505"/>
          </a:xfrm>
        </p:spPr>
        <p:txBody>
          <a:bodyPr/>
          <a:lstStyle/>
          <a:p>
            <a:r>
              <a:rPr lang="en-GB" sz="2000" b="0" i="0" u="none" baseline="0" dirty="0" err="1">
                <a:latin typeface="+mn-lt"/>
              </a:rPr>
              <a:t>Blustein</a:t>
            </a:r>
            <a:r>
              <a:rPr lang="en-GB" sz="2000" b="0" i="0" u="none" baseline="0" dirty="0">
                <a:latin typeface="+mn-lt"/>
              </a:rPr>
              <a:t>, D. (2019). </a:t>
            </a:r>
            <a:r>
              <a:rPr lang="en-GB" sz="2000" b="0" i="1" u="none" baseline="0" dirty="0">
                <a:latin typeface="+mn-lt"/>
              </a:rPr>
              <a:t>The importance of work in an age of uncertainty. </a:t>
            </a:r>
            <a:r>
              <a:rPr lang="en-GB" sz="2000" b="0" i="0" u="none" baseline="0" dirty="0">
                <a:latin typeface="+mn-lt"/>
              </a:rPr>
              <a:t>Oxford, Oxford University Press.</a:t>
            </a:r>
          </a:p>
          <a:p>
            <a:r>
              <a:rPr lang="en-GB" sz="2000" b="0" i="0" u="none" baseline="0" dirty="0">
                <a:latin typeface="+mn-lt"/>
              </a:rPr>
              <a:t>Christie, F., &amp; Swingewood, A. (2022). The impact of Covid-19 on Young Workers in England: young people navigating insecure work in Greater Manchester during the Covid-19 pandemic. MMU</a:t>
            </a:r>
          </a:p>
          <a:p>
            <a:pPr>
              <a:spcBef>
                <a:spcPct val="0"/>
              </a:spcBef>
            </a:pPr>
            <a:r>
              <a:rPr lang="en-GB" altLang="en-US" sz="2000" dirty="0">
                <a:latin typeface="+mn-lt"/>
                <a:ea typeface="ＭＳ Ｐゴシック" panose="020B0600070205080204" pitchFamily="34" charset="-128"/>
                <a:cs typeface="Calibri" panose="020F0502020204030204" pitchFamily="34" charset="0"/>
              </a:rPr>
              <a:t>Christie, F., Antoniadou, M., Albertson, K., &amp; Crowder, M. (Eds.). (2021). Decent Work: Opportunities and Challenges.</a:t>
            </a:r>
          </a:p>
          <a:p>
            <a:pPr>
              <a:spcBef>
                <a:spcPct val="0"/>
              </a:spcBef>
            </a:pPr>
            <a:r>
              <a:rPr lang="en-GB" altLang="en-US" sz="2000" dirty="0">
                <a:latin typeface="+mn-lt"/>
                <a:ea typeface="ＭＳ Ｐゴシック" panose="020B0600070205080204" pitchFamily="34" charset="-128"/>
                <a:cs typeface="Calibri" panose="020F0502020204030204" pitchFamily="34" charset="0"/>
              </a:rPr>
              <a:t>Hooley, T. S., Ronald G. &amp; Thomsen, Rie (2021). Five signposts to a socially just approach to career guidance. </a:t>
            </a:r>
            <a:r>
              <a:rPr lang="en-GB" altLang="en-US" sz="2000" i="1" dirty="0">
                <a:latin typeface="+mn-lt"/>
                <a:ea typeface="ＭＳ Ｐゴシック" panose="020B0600070205080204" pitchFamily="34" charset="-128"/>
                <a:cs typeface="Calibri" panose="020F0502020204030204" pitchFamily="34" charset="0"/>
              </a:rPr>
              <a:t>Journal of National Institute of Career Education and Counselling.</a:t>
            </a:r>
          </a:p>
          <a:p>
            <a:r>
              <a:rPr lang="en-GB" sz="2000" b="0" i="0" u="none" baseline="0" dirty="0">
                <a:latin typeface="+mn-lt"/>
              </a:rPr>
              <a:t>ILO (2019). Work for brighter future. Geneva.</a:t>
            </a:r>
            <a:endParaRPr lang="en-GB" sz="2000" b="0" i="0" u="none" baseline="0" dirty="0">
              <a:solidFill>
                <a:srgbClr val="222222"/>
              </a:solidFill>
              <a:effectLst/>
              <a:latin typeface="+mn-lt"/>
            </a:endParaRPr>
          </a:p>
          <a:p>
            <a:r>
              <a:rPr lang="en-GB" sz="2000" b="0" i="0" u="none" baseline="0" dirty="0">
                <a:solidFill>
                  <a:srgbClr val="222222"/>
                </a:solidFill>
                <a:effectLst/>
                <a:latin typeface="+mn-lt"/>
              </a:rPr>
              <a:t>Jones, K., Kumar, A. (2022). Idleness (the Five Giants). Agenda Publishing. </a:t>
            </a:r>
          </a:p>
          <a:p>
            <a:r>
              <a:rPr lang="en-GB" sz="2000" b="0" i="0" u="none" baseline="0" dirty="0">
                <a:latin typeface="+mn-lt"/>
              </a:rPr>
              <a:t>Resolution Foundation. (2022). Low Pay Britain 2022.</a:t>
            </a:r>
          </a:p>
          <a:p>
            <a:r>
              <a:rPr lang="en-GB" sz="2000" b="0" i="0" u="none" baseline="0" dirty="0"/>
              <a:t>	</a:t>
            </a:r>
            <a:endParaRPr lang="en-GB" altLang="en-US" sz="2000" dirty="0">
              <a:latin typeface="Calibri" panose="020F0502020204030204" pitchFamily="34" charset="0"/>
              <a:ea typeface="ＭＳ Ｐゴシック" panose="020B0600070205080204" pitchFamily="34" charset="-128"/>
              <a:cs typeface="Calibri" panose="020F0502020204030204" pitchFamily="34" charset="0"/>
            </a:endParaRPr>
          </a:p>
        </p:txBody>
      </p:sp>
      <p:pic>
        <p:nvPicPr>
          <p:cNvPr id="2048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t="29443" b="54971"/>
          <a:stretch>
            <a:fillRect/>
          </a:stretch>
        </p:blipFill>
        <p:spPr bwMode="auto">
          <a:xfrm>
            <a:off x="2656800" y="6195600"/>
            <a:ext cx="3194270" cy="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l="3043" t="26407" r="13734" b="60715"/>
          <a:stretch>
            <a:fillRect/>
          </a:stretch>
        </p:blipFill>
        <p:spPr bwMode="auto">
          <a:xfrm>
            <a:off x="288000" y="6292800"/>
            <a:ext cx="2044800" cy="223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0961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EA8808-96F4-134A-8060-2D0DB0B9A55C}"/>
              </a:ext>
            </a:extLst>
          </p:cNvPr>
          <p:cNvSpPr/>
          <p:nvPr/>
        </p:nvSpPr>
        <p:spPr>
          <a:xfrm>
            <a:off x="0" y="0"/>
            <a:ext cx="12192000" cy="6858000"/>
          </a:xfrm>
          <a:prstGeom prst="rect">
            <a:avLst/>
          </a:prstGeom>
          <a:solidFill>
            <a:srgbClr val="B01657"/>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160" dirty="0">
              <a:solidFill>
                <a:schemeClr val="tx2"/>
              </a:solidFill>
            </a:endParaRPr>
          </a:p>
        </p:txBody>
      </p:sp>
      <p:pic>
        <p:nvPicPr>
          <p:cNvPr id="23555" name="Picture 6" descr="MMU New logo whit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67226" y="1607820"/>
            <a:ext cx="3337560" cy="3842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1706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29443" b="54971"/>
          <a:stretch>
            <a:fillRect/>
          </a:stretch>
        </p:blipFill>
        <p:spPr bwMode="auto">
          <a:xfrm>
            <a:off x="2657475" y="6196500"/>
            <a:ext cx="31908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l="3043" t="26407" r="13734" b="60715"/>
          <a:stretch>
            <a:fillRect/>
          </a:stretch>
        </p:blipFill>
        <p:spPr bwMode="auto">
          <a:xfrm>
            <a:off x="287338" y="6291750"/>
            <a:ext cx="2046287"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p:txBody>
          <a:bodyPr/>
          <a:lstStyle/>
          <a:p>
            <a:r>
              <a:rPr lang="en-GB" dirty="0"/>
              <a:t>Defining Decent Work </a:t>
            </a:r>
          </a:p>
        </p:txBody>
      </p:sp>
    </p:spTree>
    <p:extLst>
      <p:ext uri="{BB962C8B-B14F-4D97-AF65-F5344CB8AC3E}">
        <p14:creationId xmlns:p14="http://schemas.microsoft.com/office/powerpoint/2010/main" val="219436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A screenshot of a cell phone&#10;&#10;Description automatically generated">
            <a:extLst>
              <a:ext uri="{FF2B5EF4-FFF2-40B4-BE49-F238E27FC236}">
                <a16:creationId xmlns:a16="http://schemas.microsoft.com/office/drawing/2014/main" id="{C3638C71-6D91-211B-33F9-A46D65D60A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1136" y="1832610"/>
            <a:ext cx="9553574" cy="389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itle 5">
            <a:extLst>
              <a:ext uri="{FF2B5EF4-FFF2-40B4-BE49-F238E27FC236}">
                <a16:creationId xmlns:a16="http://schemas.microsoft.com/office/drawing/2014/main" id="{84511A00-EA6C-5CE4-8030-BE590425CA98}"/>
              </a:ext>
            </a:extLst>
          </p:cNvPr>
          <p:cNvSpPr>
            <a:spLocks noGrp="1"/>
          </p:cNvSpPr>
          <p:nvPr>
            <p:ph type="title"/>
          </p:nvPr>
        </p:nvSpPr>
        <p:spPr>
          <a:xfrm>
            <a:off x="1238250" y="737236"/>
            <a:ext cx="9180196" cy="937260"/>
          </a:xfrm>
        </p:spPr>
        <p:txBody>
          <a:bodyPr/>
          <a:lstStyle/>
          <a:p>
            <a:r>
              <a:rPr lang="en-GB" altLang="en-US">
                <a:latin typeface="Calibri" panose="020F0502020204030204" pitchFamily="34" charset="0"/>
                <a:ea typeface="ＭＳ Ｐゴシック" panose="020B0600070205080204" pitchFamily="34" charset="-128"/>
                <a:cs typeface="Calibri" panose="020F0502020204030204" pitchFamily="34" charset="0"/>
              </a:rPr>
              <a:t>The Sustainable Development Goals (SDGs)</a:t>
            </a:r>
            <a:br>
              <a:rPr lang="en-GB" altLang="en-US">
                <a:latin typeface="Calibri" panose="020F0502020204030204" pitchFamily="34" charset="0"/>
                <a:ea typeface="ＭＳ Ｐゴシック" panose="020B0600070205080204" pitchFamily="34" charset="-128"/>
                <a:cs typeface="Calibri" panose="020F0502020204030204" pitchFamily="34" charset="0"/>
              </a:rPr>
            </a:br>
            <a:endParaRPr lang="en-GB" altLang="en-US">
              <a:latin typeface="Calibri" panose="020F0502020204030204" pitchFamily="34" charset="0"/>
              <a:ea typeface="ＭＳ Ｐゴシック" panose="020B0600070205080204" pitchFamily="34" charset="-128"/>
              <a:cs typeface="Calibri" panose="020F0502020204030204" pitchFamily="34" charset="0"/>
            </a:endParaRPr>
          </a:p>
        </p:txBody>
      </p:sp>
      <p:sp>
        <p:nvSpPr>
          <p:cNvPr id="20484" name="TextBox 7">
            <a:extLst>
              <a:ext uri="{FF2B5EF4-FFF2-40B4-BE49-F238E27FC236}">
                <a16:creationId xmlns:a16="http://schemas.microsoft.com/office/drawing/2014/main" id="{88B44B09-6141-76F0-DE64-ED9F50A8E300}"/>
              </a:ext>
            </a:extLst>
          </p:cNvPr>
          <p:cNvSpPr txBox="1">
            <a:spLocks noChangeArrowheads="1"/>
          </p:cNvSpPr>
          <p:nvPr/>
        </p:nvSpPr>
        <p:spPr bwMode="auto">
          <a:xfrm>
            <a:off x="1687830" y="6168390"/>
            <a:ext cx="5278756"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1097280" eaLnBrk="0" fontAlgn="base" hangingPunct="0">
              <a:spcBef>
                <a:spcPct val="0"/>
              </a:spcBef>
              <a:spcAft>
                <a:spcPct val="0"/>
              </a:spcAft>
            </a:pPr>
            <a:r>
              <a:rPr lang="en-GB" altLang="en-US" sz="2160">
                <a:solidFill>
                  <a:srgbClr val="000000"/>
                </a:solidFill>
                <a:latin typeface="Arial" panose="020B0604020202020204" pitchFamily="34" charset="0"/>
                <a:ea typeface="ＭＳ Ｐゴシック" panose="020B0600070205080204" pitchFamily="34" charset="-128"/>
              </a:rPr>
              <a:t>Source: United Nations, 2015</a:t>
            </a:r>
          </a:p>
          <a:p>
            <a:pPr defTabSz="1097280" eaLnBrk="0" fontAlgn="base" hangingPunct="0">
              <a:spcBef>
                <a:spcPct val="0"/>
              </a:spcBef>
              <a:spcAft>
                <a:spcPct val="0"/>
              </a:spcAft>
            </a:pPr>
            <a:endParaRPr lang="en-GB" altLang="en-US" sz="2160">
              <a:solidFill>
                <a:srgbClr val="000000"/>
              </a:solidFill>
              <a:latin typeface="Arial" panose="020B0604020202020204" pitchFamily="34" charset="0"/>
              <a:ea typeface="ＭＳ Ｐゴシック" panose="020B0600070205080204" pitchFamily="34"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3BC4EAA3-FF7E-4A15-680D-7F6EEEDE6DAF}"/>
              </a:ext>
            </a:extLst>
          </p:cNvPr>
          <p:cNvSpPr>
            <a:spLocks noGrp="1"/>
          </p:cNvSpPr>
          <p:nvPr>
            <p:ph type="title"/>
          </p:nvPr>
        </p:nvSpPr>
        <p:spPr>
          <a:xfrm>
            <a:off x="954406" y="1002030"/>
            <a:ext cx="9464040" cy="762602"/>
          </a:xfrm>
        </p:spPr>
        <p:txBody>
          <a:bodyPr/>
          <a:lstStyle/>
          <a:p>
            <a:r>
              <a:rPr lang="en-GB" altLang="en-US" dirty="0">
                <a:latin typeface="Calibri" panose="020F0502020204030204" pitchFamily="34" charset="0"/>
                <a:ea typeface="ＭＳ Ｐゴシック" panose="020B0600070205080204" pitchFamily="34" charset="-128"/>
                <a:cs typeface="Calibri" panose="020F0502020204030204" pitchFamily="34" charset="0"/>
              </a:rPr>
              <a:t>Global aspirations for Decent Work  (ILO since 1999)</a:t>
            </a:r>
          </a:p>
        </p:txBody>
      </p:sp>
      <p:sp>
        <p:nvSpPr>
          <p:cNvPr id="18435" name="Text Placeholder 3">
            <a:extLst>
              <a:ext uri="{FF2B5EF4-FFF2-40B4-BE49-F238E27FC236}">
                <a16:creationId xmlns:a16="http://schemas.microsoft.com/office/drawing/2014/main" id="{44368C0B-FDE1-3E59-4147-AEDBE5BAEBAB}"/>
              </a:ext>
            </a:extLst>
          </p:cNvPr>
          <p:cNvSpPr>
            <a:spLocks noGrp="1"/>
          </p:cNvSpPr>
          <p:nvPr>
            <p:ph type="body" sz="quarter" idx="13"/>
          </p:nvPr>
        </p:nvSpPr>
        <p:spPr>
          <a:xfrm>
            <a:off x="561474" y="2150746"/>
            <a:ext cx="11053010" cy="3705224"/>
          </a:xfrm>
        </p:spPr>
        <p:txBody>
          <a:bodyPr/>
          <a:lstStyle/>
          <a:p>
            <a:r>
              <a:rPr lang="en-GB" altLang="en-US" dirty="0">
                <a:latin typeface="Calibri" panose="020F0502020204030204" pitchFamily="34" charset="0"/>
                <a:ea typeface="ＭＳ Ｐゴシック" panose="020B0600070205080204" pitchFamily="34" charset="-128"/>
                <a:cs typeface="Calibri" panose="020F0502020204030204" pitchFamily="34" charset="0"/>
              </a:rPr>
              <a:t>Promoting employment by creating a sustainable institutional and economic environment</a:t>
            </a:r>
          </a:p>
          <a:p>
            <a:r>
              <a:rPr lang="en-GB" altLang="en-US" dirty="0">
                <a:latin typeface="Calibri" panose="020F0502020204030204" pitchFamily="34" charset="0"/>
                <a:ea typeface="ＭＳ Ｐゴシック" panose="020B0600070205080204" pitchFamily="34" charset="-128"/>
                <a:cs typeface="Calibri" panose="020F0502020204030204" pitchFamily="34" charset="0"/>
              </a:rPr>
              <a:t>Developing and enhancing measure of social protection – social security and labour protection – which are sustainable and adapted to national circumstances.</a:t>
            </a:r>
          </a:p>
          <a:p>
            <a:r>
              <a:rPr lang="en-GB" altLang="en-US" dirty="0">
                <a:latin typeface="Calibri" panose="020F0502020204030204" pitchFamily="34" charset="0"/>
                <a:ea typeface="ＭＳ Ｐゴシック" panose="020B0600070205080204" pitchFamily="34" charset="-128"/>
                <a:cs typeface="Calibri" panose="020F0502020204030204" pitchFamily="34" charset="0"/>
              </a:rPr>
              <a:t>Promoting social dialogue and tripartism (i.e., close connections between government, worker organisations and employers).</a:t>
            </a:r>
          </a:p>
          <a:p>
            <a:r>
              <a:rPr lang="en-GB" altLang="en-US" dirty="0">
                <a:latin typeface="Calibri" panose="020F0502020204030204" pitchFamily="34" charset="0"/>
                <a:ea typeface="ＭＳ Ｐゴシック" panose="020B0600070205080204" pitchFamily="34" charset="-128"/>
                <a:cs typeface="Calibri" panose="020F0502020204030204" pitchFamily="34" charset="0"/>
              </a:rPr>
              <a:t>Respecting, promoting and realising the fundamental principles and rights at work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4">
            <a:extLst>
              <a:ext uri="{FF2B5EF4-FFF2-40B4-BE49-F238E27FC236}">
                <a16:creationId xmlns:a16="http://schemas.microsoft.com/office/drawing/2014/main" id="{F21A4FFE-D7B7-738E-9CEA-A03261199488}"/>
              </a:ext>
            </a:extLst>
          </p:cNvPr>
          <p:cNvSpPr>
            <a:spLocks noGrp="1"/>
          </p:cNvSpPr>
          <p:nvPr>
            <p:ph type="title"/>
          </p:nvPr>
        </p:nvSpPr>
        <p:spPr>
          <a:xfrm>
            <a:off x="1043940" y="689810"/>
            <a:ext cx="7137534" cy="712269"/>
          </a:xfrm>
        </p:spPr>
        <p:txBody>
          <a:bodyPr/>
          <a:lstStyle/>
          <a:p>
            <a:r>
              <a:rPr lang="en-GB" altLang="en-US" dirty="0">
                <a:solidFill>
                  <a:schemeClr val="tx2"/>
                </a:solidFill>
                <a:latin typeface="Calibri" panose="020F0502020204030204" pitchFamily="34" charset="0"/>
                <a:ea typeface="ＭＳ Ｐゴシック" panose="020B0600070205080204" pitchFamily="34" charset="-128"/>
                <a:cs typeface="Calibri" panose="020F0502020204030204" pitchFamily="34" charset="0"/>
              </a:rPr>
              <a:t>The ILO’s Decent Work agenda</a:t>
            </a:r>
          </a:p>
        </p:txBody>
      </p:sp>
      <p:pic>
        <p:nvPicPr>
          <p:cNvPr id="24579" name="Picture 2" descr="Image result for ilo decent work">
            <a:extLst>
              <a:ext uri="{FF2B5EF4-FFF2-40B4-BE49-F238E27FC236}">
                <a16:creationId xmlns:a16="http://schemas.microsoft.com/office/drawing/2014/main" id="{6A93F9C2-B5CD-D8B8-0CB2-6E8330A169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7771" y="516256"/>
            <a:ext cx="2571750" cy="1440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a:extLst>
              <a:ext uri="{FF2B5EF4-FFF2-40B4-BE49-F238E27FC236}">
                <a16:creationId xmlns:a16="http://schemas.microsoft.com/office/drawing/2014/main" id="{F9C55DB6-241A-6607-3B33-114B5FC2B48C}"/>
              </a:ext>
            </a:extLst>
          </p:cNvPr>
          <p:cNvGraphicFramePr/>
          <p:nvPr/>
        </p:nvGraphicFramePr>
        <p:xfrm>
          <a:off x="3177670" y="2141540"/>
          <a:ext cx="5817870" cy="38792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Diagram 8">
            <a:extLst>
              <a:ext uri="{FF2B5EF4-FFF2-40B4-BE49-F238E27FC236}">
                <a16:creationId xmlns:a16="http://schemas.microsoft.com/office/drawing/2014/main" id="{C882EE47-22FC-AB4F-D734-3B45F28988FC}"/>
              </a:ext>
            </a:extLst>
          </p:cNvPr>
          <p:cNvGraphicFramePr/>
          <p:nvPr>
            <p:extLst>
              <p:ext uri="{D42A27DB-BD31-4B8C-83A1-F6EECF244321}">
                <p14:modId xmlns:p14="http://schemas.microsoft.com/office/powerpoint/2010/main" val="1628675607"/>
              </p:ext>
            </p:extLst>
          </p:nvPr>
        </p:nvGraphicFramePr>
        <p:xfrm>
          <a:off x="1601492" y="1249553"/>
          <a:ext cx="8905715" cy="547761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4582" name="TextBox 1">
            <a:extLst>
              <a:ext uri="{FF2B5EF4-FFF2-40B4-BE49-F238E27FC236}">
                <a16:creationId xmlns:a16="http://schemas.microsoft.com/office/drawing/2014/main" id="{0E837D9F-8EEB-1EF0-9906-A724D7130403}"/>
              </a:ext>
            </a:extLst>
          </p:cNvPr>
          <p:cNvSpPr txBox="1">
            <a:spLocks noChangeArrowheads="1"/>
          </p:cNvSpPr>
          <p:nvPr/>
        </p:nvSpPr>
        <p:spPr bwMode="auto">
          <a:xfrm>
            <a:off x="8915400" y="5600701"/>
            <a:ext cx="2484120"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1097280" eaLnBrk="0" fontAlgn="base" hangingPunct="0">
              <a:spcBef>
                <a:spcPct val="0"/>
              </a:spcBef>
              <a:spcAft>
                <a:spcPct val="0"/>
              </a:spcAft>
            </a:pPr>
            <a:r>
              <a:rPr lang="en-GB" altLang="en-US" sz="1680" dirty="0">
                <a:solidFill>
                  <a:srgbClr val="000000"/>
                </a:solidFill>
                <a:latin typeface="Arial" panose="020B0604020202020204" pitchFamily="34" charset="0"/>
                <a:ea typeface="ＭＳ Ｐゴシック" panose="020B0600070205080204" pitchFamily="34" charset="-128"/>
              </a:rPr>
              <a:t>ILO. (2019), Work for a better future. The Global Commission on Work. ILO. Geneva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5BBFA59E-2998-7156-A765-10BBA955BA20}"/>
              </a:ext>
            </a:extLst>
          </p:cNvPr>
          <p:cNvSpPr>
            <a:spLocks noGrp="1"/>
          </p:cNvSpPr>
          <p:nvPr>
            <p:ph type="title"/>
          </p:nvPr>
        </p:nvSpPr>
        <p:spPr>
          <a:xfrm>
            <a:off x="4470401" y="1104900"/>
            <a:ext cx="7081520" cy="900363"/>
          </a:xfrm>
        </p:spPr>
        <p:txBody>
          <a:bodyPr vert="horz" lIns="91440" tIns="45720" rIns="91440" bIns="45720" rtlCol="0" anchor="ctr">
            <a:normAutofit/>
          </a:bodyPr>
          <a:lstStyle/>
          <a:p>
            <a:pPr eaLnBrk="1" hangingPunct="1"/>
            <a:r>
              <a:rPr lang="en-US" altLang="en-US" sz="2800" dirty="0">
                <a:solidFill>
                  <a:srgbClr val="AF1557"/>
                </a:solidFill>
                <a:latin typeface="+mn-lt"/>
                <a:ea typeface="+mj-ea"/>
                <a:cs typeface="+mj-cs"/>
              </a:rPr>
              <a:t>Some ongoing debates (Brill, 2021) </a:t>
            </a:r>
          </a:p>
        </p:txBody>
      </p:sp>
      <p:sp>
        <p:nvSpPr>
          <p:cNvPr id="22531" name="Text Placeholder 2">
            <a:extLst>
              <a:ext uri="{FF2B5EF4-FFF2-40B4-BE49-F238E27FC236}">
                <a16:creationId xmlns:a16="http://schemas.microsoft.com/office/drawing/2014/main" id="{56154235-4C1E-A818-C87C-F859952A0AB9}"/>
              </a:ext>
            </a:extLst>
          </p:cNvPr>
          <p:cNvSpPr>
            <a:spLocks noGrp="1"/>
          </p:cNvSpPr>
          <p:nvPr>
            <p:ph type="body" sz="quarter" idx="13"/>
          </p:nvPr>
        </p:nvSpPr>
        <p:spPr>
          <a:xfrm>
            <a:off x="4470401" y="2438400"/>
            <a:ext cx="7081520" cy="3785419"/>
          </a:xfrm>
        </p:spPr>
        <p:txBody>
          <a:bodyPr vert="horz" lIns="91440" tIns="45720" rIns="91440" bIns="45720" rtlCol="0">
            <a:normAutofit/>
          </a:bodyPr>
          <a:lstStyle/>
          <a:p>
            <a:pPr indent="-228600" eaLnBrk="1" hangingPunct="1">
              <a:lnSpc>
                <a:spcPct val="90000"/>
              </a:lnSpc>
            </a:pPr>
            <a:r>
              <a:rPr lang="en-US" altLang="en-US" sz="2000" dirty="0">
                <a:latin typeface="+mn-lt"/>
                <a:ea typeface="+mn-ea"/>
                <a:cs typeface="+mn-cs"/>
              </a:rPr>
              <a:t>Not radical enough. Trade union rights watered down in ‘social dialogue’. Compromised by tripartite nature (governments, employers, trade unions).</a:t>
            </a:r>
          </a:p>
          <a:p>
            <a:pPr indent="-228600" eaLnBrk="1" hangingPunct="1">
              <a:lnSpc>
                <a:spcPct val="90000"/>
              </a:lnSpc>
            </a:pPr>
            <a:r>
              <a:rPr lang="en-US" altLang="en-US" sz="2000" dirty="0">
                <a:latin typeface="+mn-lt"/>
                <a:ea typeface="+mn-ea"/>
                <a:cs typeface="+mn-cs"/>
              </a:rPr>
              <a:t>Inadequate attention on the individual and meaning of work issues.</a:t>
            </a:r>
          </a:p>
          <a:p>
            <a:pPr indent="-228600" eaLnBrk="1" hangingPunct="1">
              <a:lnSpc>
                <a:spcPct val="90000"/>
              </a:lnSpc>
            </a:pPr>
            <a:r>
              <a:rPr lang="en-US" altLang="en-US" sz="2000" dirty="0">
                <a:latin typeface="+mn-lt"/>
                <a:ea typeface="+mn-ea"/>
                <a:cs typeface="+mn-cs"/>
              </a:rPr>
              <a:t>Difference in nature of work across Global South and Global North. Issues of </a:t>
            </a:r>
            <a:r>
              <a:rPr lang="en-US" altLang="en-US" sz="2000" dirty="0" err="1">
                <a:latin typeface="+mn-lt"/>
                <a:ea typeface="+mn-ea"/>
                <a:cs typeface="+mn-cs"/>
              </a:rPr>
              <a:t>globalisation</a:t>
            </a:r>
            <a:r>
              <a:rPr lang="en-US" altLang="en-US" sz="2000" dirty="0">
                <a:latin typeface="+mn-lt"/>
                <a:ea typeface="+mn-ea"/>
                <a:cs typeface="+mn-cs"/>
              </a:rPr>
              <a:t>. </a:t>
            </a:r>
          </a:p>
          <a:p>
            <a:pPr indent="-228600" eaLnBrk="1" hangingPunct="1">
              <a:lnSpc>
                <a:spcPct val="90000"/>
              </a:lnSpc>
            </a:pPr>
            <a:r>
              <a:rPr lang="en-US" altLang="en-US" sz="2000" dirty="0">
                <a:latin typeface="+mn-lt"/>
                <a:ea typeface="+mn-ea"/>
                <a:cs typeface="+mn-cs"/>
              </a:rPr>
              <a:t>Feminist scholars welcome its breadth - space on the ILO’s agenda for the protection of informal forms of employment where women workers are often over-represented</a:t>
            </a:r>
          </a:p>
          <a:p>
            <a:pPr indent="-228600" eaLnBrk="1" hangingPunct="1">
              <a:lnSpc>
                <a:spcPct val="90000"/>
              </a:lnSpc>
            </a:pPr>
            <a:endParaRPr lang="en-US" altLang="en-US" sz="2000" dirty="0">
              <a:latin typeface="+mn-lt"/>
              <a:ea typeface="+mn-ea"/>
              <a:cs typeface="+mn-cs"/>
            </a:endParaRPr>
          </a:p>
          <a:p>
            <a:pPr indent="-228600" eaLnBrk="1" hangingPunct="1">
              <a:lnSpc>
                <a:spcPct val="90000"/>
              </a:lnSpc>
            </a:pPr>
            <a:endParaRPr lang="en-US" altLang="en-US" sz="2000" dirty="0">
              <a:latin typeface="+mn-lt"/>
              <a:ea typeface="+mn-ea"/>
              <a:cs typeface="+mn-cs"/>
            </a:endParaRPr>
          </a:p>
        </p:txBody>
      </p:sp>
      <p:pic>
        <p:nvPicPr>
          <p:cNvPr id="3" name="Picture 2" descr="A picture containing text, businesscard&#10;&#10;Description automatically generated">
            <a:extLst>
              <a:ext uri="{FF2B5EF4-FFF2-40B4-BE49-F238E27FC236}">
                <a16:creationId xmlns:a16="http://schemas.microsoft.com/office/drawing/2014/main" id="{5C226599-98EA-B172-5DBD-E90579C247E7}"/>
              </a:ext>
            </a:extLst>
          </p:cNvPr>
          <p:cNvPicPr>
            <a:picLocks noChangeAspect="1"/>
          </p:cNvPicPr>
          <p:nvPr/>
        </p:nvPicPr>
        <p:blipFill rotWithShape="1">
          <a:blip r:embed="rId3">
            <a:extLst>
              <a:ext uri="{28A0092B-C50C-407E-A947-70E740481C1C}">
                <a14:useLocalDpi xmlns:a14="http://schemas.microsoft.com/office/drawing/2010/main" val="0"/>
              </a:ext>
            </a:extLst>
          </a:blip>
          <a:srcRect t="999" b="619"/>
          <a:stretch/>
        </p:blipFill>
        <p:spPr>
          <a:xfrm>
            <a:off x="21" y="749300"/>
            <a:ext cx="4229080" cy="5474519"/>
          </a:xfrm>
          <a:prstGeom prst="rect">
            <a:avLst/>
          </a:prstGeom>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29443" b="54971"/>
          <a:stretch>
            <a:fillRect/>
          </a:stretch>
        </p:blipFill>
        <p:spPr bwMode="auto">
          <a:xfrm>
            <a:off x="2657475" y="6196500"/>
            <a:ext cx="31908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l="3043" t="26407" r="13734" b="60715"/>
          <a:stretch>
            <a:fillRect/>
          </a:stretch>
        </p:blipFill>
        <p:spPr bwMode="auto">
          <a:xfrm>
            <a:off x="287338" y="6291750"/>
            <a:ext cx="2046287"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p:txBody>
          <a:bodyPr/>
          <a:lstStyle/>
          <a:p>
            <a:r>
              <a:rPr lang="en-GB" dirty="0"/>
              <a:t>Opportunities for Decent Work</a:t>
            </a:r>
          </a:p>
        </p:txBody>
      </p:sp>
    </p:spTree>
    <p:extLst>
      <p:ext uri="{BB962C8B-B14F-4D97-AF65-F5344CB8AC3E}">
        <p14:creationId xmlns:p14="http://schemas.microsoft.com/office/powerpoint/2010/main" val="3752377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0C7B2-A4B7-4890-B1B9-3F9F231F6E5F}"/>
              </a:ext>
            </a:extLst>
          </p:cNvPr>
          <p:cNvSpPr>
            <a:spLocks noGrp="1"/>
          </p:cNvSpPr>
          <p:nvPr>
            <p:ph type="title"/>
          </p:nvPr>
        </p:nvSpPr>
        <p:spPr>
          <a:xfrm>
            <a:off x="826396" y="586855"/>
            <a:ext cx="2856604" cy="3332850"/>
          </a:xfrm>
        </p:spPr>
        <p:txBody>
          <a:bodyPr anchor="b">
            <a:normAutofit/>
          </a:bodyPr>
          <a:lstStyle/>
          <a:p>
            <a:pPr algn="r"/>
            <a:r>
              <a:rPr lang="en-GB" sz="4000" dirty="0"/>
              <a:t>‘Good Work’ in the UK</a:t>
            </a:r>
          </a:p>
        </p:txBody>
      </p:sp>
      <p:pic>
        <p:nvPicPr>
          <p:cNvPr id="1026" name="Picture 2" descr="Chartered Institute of Personnel and Development - Wikipedia">
            <a:extLst>
              <a:ext uri="{FF2B5EF4-FFF2-40B4-BE49-F238E27FC236}">
                <a16:creationId xmlns:a16="http://schemas.microsoft.com/office/drawing/2014/main" id="{A22E0ED4-0976-4611-960B-A4A8786E207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703557" y="1357929"/>
            <a:ext cx="3147787" cy="17907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26C3CF2-BB39-442C-9393-87852F0681A4}"/>
              </a:ext>
            </a:extLst>
          </p:cNvPr>
          <p:cNvPicPr>
            <a:picLocks noChangeAspect="1"/>
          </p:cNvPicPr>
          <p:nvPr/>
        </p:nvPicPr>
        <p:blipFill>
          <a:blip r:embed="rId4"/>
          <a:stretch>
            <a:fillRect/>
          </a:stretch>
        </p:blipFill>
        <p:spPr>
          <a:xfrm>
            <a:off x="5265964" y="3943846"/>
            <a:ext cx="2552700" cy="1790700"/>
          </a:xfrm>
          <a:prstGeom prst="rect">
            <a:avLst/>
          </a:prstGeom>
        </p:spPr>
      </p:pic>
      <p:pic>
        <p:nvPicPr>
          <p:cNvPr id="5" name="Picture 4">
            <a:extLst>
              <a:ext uri="{FF2B5EF4-FFF2-40B4-BE49-F238E27FC236}">
                <a16:creationId xmlns:a16="http://schemas.microsoft.com/office/drawing/2014/main" id="{659F3774-FE08-4552-BA56-BC61D1B9255D}"/>
              </a:ext>
            </a:extLst>
          </p:cNvPr>
          <p:cNvPicPr>
            <a:picLocks noChangeAspect="1"/>
          </p:cNvPicPr>
          <p:nvPr/>
        </p:nvPicPr>
        <p:blipFill>
          <a:blip r:embed="rId5"/>
          <a:stretch>
            <a:fillRect/>
          </a:stretch>
        </p:blipFill>
        <p:spPr>
          <a:xfrm>
            <a:off x="8598807" y="4100841"/>
            <a:ext cx="2505075" cy="1285875"/>
          </a:xfrm>
          <a:prstGeom prst="rect">
            <a:avLst/>
          </a:prstGeom>
        </p:spPr>
      </p:pic>
    </p:spTree>
    <p:extLst>
      <p:ext uri="{BB962C8B-B14F-4D97-AF65-F5344CB8AC3E}">
        <p14:creationId xmlns:p14="http://schemas.microsoft.com/office/powerpoint/2010/main" val="14015418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e7484cb6-9fb4-4a39-b3e9-c9503928147a"/>
</p:tagLst>
</file>

<file path=ppt/theme/theme1.xml><?xml version="1.0" encoding="utf-8"?>
<a:theme xmlns:a="http://schemas.openxmlformats.org/drawingml/2006/main" name="4_Blue Steel ">
  <a:themeElements>
    <a:clrScheme name="MMU Heritage palette">
      <a:dk1>
        <a:sysClr val="windowText" lastClr="000000"/>
      </a:dk1>
      <a:lt1>
        <a:sysClr val="window" lastClr="FFFFFF"/>
      </a:lt1>
      <a:dk2>
        <a:srgbClr val="506D85"/>
      </a:dk2>
      <a:lt2>
        <a:srgbClr val="D1DDE6"/>
      </a:lt2>
      <a:accent1>
        <a:srgbClr val="EB0029"/>
      </a:accent1>
      <a:accent2>
        <a:srgbClr val="672146"/>
      </a:accent2>
      <a:accent3>
        <a:srgbClr val="D35E13"/>
      </a:accent3>
      <a:accent4>
        <a:srgbClr val="211551"/>
      </a:accent4>
      <a:accent5>
        <a:srgbClr val="004851"/>
      </a:accent5>
      <a:accent6>
        <a:srgbClr val="CDC400"/>
      </a:accent6>
      <a:hlink>
        <a:srgbClr val="003197"/>
      </a:hlink>
      <a:folHlink>
        <a:srgbClr val="95C11F"/>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cent work template 201118.potx" id="{D25E1695-2F32-4912-9141-CCE3C929FC80}" vid="{A66ED0AB-4F56-4262-AA4E-679F813319CC}"/>
    </a:ext>
  </a:extLst>
</a:theme>
</file>

<file path=ppt/theme/theme2.xml><?xml version="1.0" encoding="utf-8"?>
<a:theme xmlns:a="http://schemas.openxmlformats.org/drawingml/2006/main" name="decent work powerpoint template">
  <a:themeElements>
    <a:clrScheme name="Custom 2">
      <a:dk1>
        <a:srgbClr val="000000"/>
      </a:dk1>
      <a:lt1>
        <a:srgbClr val="FFFFFF"/>
      </a:lt1>
      <a:dk2>
        <a:srgbClr val="AF1557"/>
      </a:dk2>
      <a:lt2>
        <a:srgbClr val="AFBBC3"/>
      </a:lt2>
      <a:accent1>
        <a:srgbClr val="1D5B41"/>
      </a:accent1>
      <a:accent2>
        <a:srgbClr val="ED6B06"/>
      </a:accent2>
      <a:accent3>
        <a:srgbClr val="EB0029"/>
      </a:accent3>
      <a:accent4>
        <a:srgbClr val="E70095"/>
      </a:accent4>
      <a:accent5>
        <a:srgbClr val="8D70B0"/>
      </a:accent5>
      <a:accent6>
        <a:srgbClr val="8AC2EB"/>
      </a:accent6>
      <a:hlink>
        <a:srgbClr val="003197"/>
      </a:hlink>
      <a:folHlink>
        <a:srgbClr val="95C11F"/>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cent work template 201118.potx" id="{D25E1695-2F32-4912-9141-CCE3C929FC80}" vid="{84957BFE-6F0E-4114-B16E-731653398293}"/>
    </a:ext>
  </a:extLst>
</a:theme>
</file>

<file path=ppt/theme/theme3.xml><?xml version="1.0" encoding="utf-8"?>
<a:theme xmlns:a="http://schemas.openxmlformats.org/drawingml/2006/main" name="3_Black">
  <a:themeElements>
    <a:clrScheme name="MMU brand colours">
      <a:dk1>
        <a:sysClr val="windowText" lastClr="000000"/>
      </a:dk1>
      <a:lt1>
        <a:sysClr val="window" lastClr="FFFFFF"/>
      </a:lt1>
      <a:dk2>
        <a:srgbClr val="00ACAF"/>
      </a:dk2>
      <a:lt2>
        <a:srgbClr val="AFBBC3"/>
      </a:lt2>
      <a:accent1>
        <a:srgbClr val="FFC627"/>
      </a:accent1>
      <a:accent2>
        <a:srgbClr val="ED6B06"/>
      </a:accent2>
      <a:accent3>
        <a:srgbClr val="EB0029"/>
      </a:accent3>
      <a:accent4>
        <a:srgbClr val="E70095"/>
      </a:accent4>
      <a:accent5>
        <a:srgbClr val="8D70B0"/>
      </a:accent5>
      <a:accent6>
        <a:srgbClr val="8AC2EB"/>
      </a:accent6>
      <a:hlink>
        <a:srgbClr val="003197"/>
      </a:hlink>
      <a:folHlink>
        <a:srgbClr val="95C11F"/>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cent work template 201118.potx" id="{D25E1695-2F32-4912-9141-CCE3C929FC80}" vid="{8E6C7146-068F-4F00-95B7-67A9791CF939}"/>
    </a:ext>
  </a:extLst>
</a:theme>
</file>

<file path=ppt/theme/theme4.xml><?xml version="1.0" encoding="utf-8"?>
<a:theme xmlns:a="http://schemas.openxmlformats.org/drawingml/2006/main" name="5_Blue Steel ">
  <a:themeElements>
    <a:clrScheme name="MMU Heritage palette">
      <a:dk1>
        <a:sysClr val="windowText" lastClr="000000"/>
      </a:dk1>
      <a:lt1>
        <a:sysClr val="window" lastClr="FFFFFF"/>
      </a:lt1>
      <a:dk2>
        <a:srgbClr val="506D85"/>
      </a:dk2>
      <a:lt2>
        <a:srgbClr val="D1DDE6"/>
      </a:lt2>
      <a:accent1>
        <a:srgbClr val="EB0029"/>
      </a:accent1>
      <a:accent2>
        <a:srgbClr val="672146"/>
      </a:accent2>
      <a:accent3>
        <a:srgbClr val="D35E13"/>
      </a:accent3>
      <a:accent4>
        <a:srgbClr val="211551"/>
      </a:accent4>
      <a:accent5>
        <a:srgbClr val="004851"/>
      </a:accent5>
      <a:accent6>
        <a:srgbClr val="CDC400"/>
      </a:accent6>
      <a:hlink>
        <a:srgbClr val="003197"/>
      </a:hlink>
      <a:folHlink>
        <a:srgbClr val="95C11F"/>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cent work template 201118.potx" id="{D25E1695-2F32-4912-9141-CCE3C929FC80}" vid="{6BA1AB15-B642-4845-A569-A97C9E554A5D}"/>
    </a:ext>
  </a:extLst>
</a:theme>
</file>

<file path=ppt/theme/theme5.xml><?xml version="1.0" encoding="utf-8"?>
<a:theme xmlns:a="http://schemas.openxmlformats.org/drawingml/2006/main" name="1_White">
  <a:themeElements>
    <a:clrScheme name="Custom 2">
      <a:dk1>
        <a:srgbClr val="000000"/>
      </a:dk1>
      <a:lt1>
        <a:srgbClr val="FFFFFF"/>
      </a:lt1>
      <a:dk2>
        <a:srgbClr val="AF1557"/>
      </a:dk2>
      <a:lt2>
        <a:srgbClr val="AFBBC3"/>
      </a:lt2>
      <a:accent1>
        <a:srgbClr val="1D5B41"/>
      </a:accent1>
      <a:accent2>
        <a:srgbClr val="ED6B06"/>
      </a:accent2>
      <a:accent3>
        <a:srgbClr val="EB0029"/>
      </a:accent3>
      <a:accent4>
        <a:srgbClr val="E70095"/>
      </a:accent4>
      <a:accent5>
        <a:srgbClr val="8D70B0"/>
      </a:accent5>
      <a:accent6>
        <a:srgbClr val="8AC2EB"/>
      </a:accent6>
      <a:hlink>
        <a:srgbClr val="003197"/>
      </a:hlink>
      <a:folHlink>
        <a:srgbClr val="95C11F"/>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decent work template 201118</Template>
  <TotalTime>359</TotalTime>
  <Words>2315</Words>
  <Application>Microsoft Office PowerPoint</Application>
  <PresentationFormat>Widescreen</PresentationFormat>
  <Paragraphs>198</Paragraphs>
  <Slides>26</Slides>
  <Notes>21</Notes>
  <HiddenSlides>2</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26</vt:i4>
      </vt:variant>
    </vt:vector>
  </HeadingPairs>
  <TitlesOfParts>
    <vt:vector size="35" baseType="lpstr">
      <vt:lpstr>Arial</vt:lpstr>
      <vt:lpstr>Calibri</vt:lpstr>
      <vt:lpstr>Inter</vt:lpstr>
      <vt:lpstr>Segoe UI</vt:lpstr>
      <vt:lpstr>4_Blue Steel </vt:lpstr>
      <vt:lpstr>decent work powerpoint template</vt:lpstr>
      <vt:lpstr>3_Black</vt:lpstr>
      <vt:lpstr>5_Blue Steel </vt:lpstr>
      <vt:lpstr>1_White</vt:lpstr>
      <vt:lpstr>PowerPoint Presentation</vt:lpstr>
      <vt:lpstr>Today</vt:lpstr>
      <vt:lpstr>PowerPoint Presentation</vt:lpstr>
      <vt:lpstr>The Sustainable Development Goals (SDGs) </vt:lpstr>
      <vt:lpstr>Global aspirations for Decent Work  (ILO since 1999)</vt:lpstr>
      <vt:lpstr>The ILO’s Decent Work agenda</vt:lpstr>
      <vt:lpstr>Some ongoing debates (Brill, 2021) </vt:lpstr>
      <vt:lpstr>PowerPoint Presentation</vt:lpstr>
      <vt:lpstr>‘Good Work’ in the UK</vt:lpstr>
      <vt:lpstr>Carnegie Trust &amp; RSA (2018) Measures of ‘Good Work’ – integration into CIPD Good Work index</vt:lpstr>
      <vt:lpstr>The Good Work Movement</vt:lpstr>
      <vt:lpstr>PowerPoint Presentation</vt:lpstr>
      <vt:lpstr>Labour market trends</vt:lpstr>
      <vt:lpstr>PowerPoint Presentation</vt:lpstr>
      <vt:lpstr>What can career guidance do? </vt:lpstr>
      <vt:lpstr>Career guidance – work with individuals (building critical consciousness)</vt:lpstr>
      <vt:lpstr>Career guidance – work with employers and policymakers (work at a range of levels) </vt:lpstr>
      <vt:lpstr>PowerPoint Presentation</vt:lpstr>
      <vt:lpstr>Contemporary work contexts? </vt:lpstr>
      <vt:lpstr>Questions of Decent Work? Ask clients what it means to them</vt:lpstr>
      <vt:lpstr>Asking young people to define Decent Work (in my recent research)</vt:lpstr>
      <vt:lpstr>PowerPoint Presentation</vt:lpstr>
      <vt:lpstr>PowerPoint Presentation</vt:lpstr>
      <vt:lpstr>PowerPoint Presentation</vt:lpstr>
      <vt:lpstr>Selected 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Christie</dc:creator>
  <cp:lastModifiedBy>Fiona Christie</cp:lastModifiedBy>
  <cp:revision>2</cp:revision>
  <dcterms:created xsi:type="dcterms:W3CDTF">2023-02-22T10:16:32Z</dcterms:created>
  <dcterms:modified xsi:type="dcterms:W3CDTF">2023-03-01T13:53:35Z</dcterms:modified>
</cp:coreProperties>
</file>