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5" r:id="rId3"/>
    <p:sldMasterId id="2147483679" r:id="rId4"/>
    <p:sldMasterId id="2147483685" r:id="rId5"/>
    <p:sldMasterId id="2147483689" r:id="rId6"/>
  </p:sldMasterIdLst>
  <p:notesMasterIdLst>
    <p:notesMasterId r:id="rId22"/>
  </p:notesMasterIdLst>
  <p:sldIdLst>
    <p:sldId id="256" r:id="rId7"/>
    <p:sldId id="262" r:id="rId8"/>
    <p:sldId id="285" r:id="rId9"/>
    <p:sldId id="286" r:id="rId10"/>
    <p:sldId id="257" r:id="rId11"/>
    <p:sldId id="270" r:id="rId12"/>
    <p:sldId id="287" r:id="rId13"/>
    <p:sldId id="288" r:id="rId14"/>
    <p:sldId id="289" r:id="rId15"/>
    <p:sldId id="291" r:id="rId16"/>
    <p:sldId id="294" r:id="rId17"/>
    <p:sldId id="292" r:id="rId18"/>
    <p:sldId id="261" r:id="rId19"/>
    <p:sldId id="293" r:id="rId20"/>
    <p:sldId id="259"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1557"/>
    <a:srgbClr val="1D5B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877" autoAdjust="0"/>
  </p:normalViewPr>
  <p:slideViewPr>
    <p:cSldViewPr snapToGrid="0">
      <p:cViewPr varScale="1">
        <p:scale>
          <a:sx n="81" d="100"/>
          <a:sy n="81" d="100"/>
        </p:scale>
        <p:origin x="120" y="150"/>
      </p:cViewPr>
      <p:guideLst/>
    </p:cSldViewPr>
  </p:slideViewPr>
  <p:notesTextViewPr>
    <p:cViewPr>
      <p:scale>
        <a:sx n="1" d="1"/>
        <a:sy n="1" d="1"/>
      </p:scale>
      <p:origin x="0" y="0"/>
    </p:cViewPr>
  </p:notesTextViewPr>
  <p:sorterViewPr>
    <p:cViewPr>
      <p:scale>
        <a:sx n="100" d="100"/>
        <a:sy n="100" d="100"/>
      </p:scale>
      <p:origin x="0" y="-7677"/>
    </p:cViewPr>
  </p:sorterViewPr>
  <p:notesViewPr>
    <p:cSldViewPr snapToGrid="0">
      <p:cViewPr>
        <p:scale>
          <a:sx n="100" d="100"/>
          <a:sy n="100" d="100"/>
        </p:scale>
        <p:origin x="1080" y="-170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03BE5B-43F9-42D4-B0D2-5B137E926E88}"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E421714A-6FCB-4F01-B818-8DF37EE54646}">
      <dgm:prSet custT="1"/>
      <dgm:spPr/>
      <dgm:t>
        <a:bodyPr/>
        <a:lstStyle/>
        <a:p>
          <a:r>
            <a:rPr lang="en-GB" sz="2800"/>
            <a:t>Advisory Group, Delivery Partner and Talent Coach meetings</a:t>
          </a:r>
          <a:endParaRPr lang="en-US" sz="2800"/>
        </a:p>
      </dgm:t>
    </dgm:pt>
    <dgm:pt modelId="{0465ABCD-A6E5-4549-ADA3-535AD4DABA7B}" type="parTrans" cxnId="{3BC8670C-AB58-4F1E-8AC5-3871F0AE1BF8}">
      <dgm:prSet/>
      <dgm:spPr/>
      <dgm:t>
        <a:bodyPr/>
        <a:lstStyle/>
        <a:p>
          <a:endParaRPr lang="en-US" sz="2800"/>
        </a:p>
      </dgm:t>
    </dgm:pt>
    <dgm:pt modelId="{331FB851-175D-4CA0-A36E-546ACFD6FEC8}" type="sibTrans" cxnId="{3BC8670C-AB58-4F1E-8AC5-3871F0AE1BF8}">
      <dgm:prSet/>
      <dgm:spPr/>
      <dgm:t>
        <a:bodyPr/>
        <a:lstStyle/>
        <a:p>
          <a:endParaRPr lang="en-US" sz="2800"/>
        </a:p>
      </dgm:t>
    </dgm:pt>
    <dgm:pt modelId="{F18125D2-D9F2-4F15-9760-2EB8C551CDE0}">
      <dgm:prSet custT="1"/>
      <dgm:spPr/>
      <dgm:t>
        <a:bodyPr/>
        <a:lstStyle/>
        <a:p>
          <a:r>
            <a:rPr lang="en-GB" sz="2800" dirty="0"/>
            <a:t>Expenses – ID, travel, equipment, clothes</a:t>
          </a:r>
          <a:endParaRPr lang="en-US" sz="2800" dirty="0"/>
        </a:p>
      </dgm:t>
    </dgm:pt>
    <dgm:pt modelId="{AB9B9411-B00F-4BF5-84E4-AE47F79C7405}" type="parTrans" cxnId="{659846C9-9D3E-4484-BF8B-7A092B0300EB}">
      <dgm:prSet/>
      <dgm:spPr/>
      <dgm:t>
        <a:bodyPr/>
        <a:lstStyle/>
        <a:p>
          <a:endParaRPr lang="en-US" sz="2800"/>
        </a:p>
      </dgm:t>
    </dgm:pt>
    <dgm:pt modelId="{5E89B09D-2F76-4033-B0C7-68EAD2102C31}" type="sibTrans" cxnId="{659846C9-9D3E-4484-BF8B-7A092B0300EB}">
      <dgm:prSet/>
      <dgm:spPr/>
      <dgm:t>
        <a:bodyPr/>
        <a:lstStyle/>
        <a:p>
          <a:endParaRPr lang="en-US" sz="2800"/>
        </a:p>
      </dgm:t>
    </dgm:pt>
    <dgm:pt modelId="{62A2E5E5-CC9E-45F0-9F55-C80DE173AE52}">
      <dgm:prSet custT="1"/>
      <dgm:spPr/>
      <dgm:t>
        <a:bodyPr/>
        <a:lstStyle/>
        <a:p>
          <a:r>
            <a:rPr lang="en-GB" sz="2800"/>
            <a:t>Mental health support with 1:1 counselling </a:t>
          </a:r>
          <a:endParaRPr lang="en-US" sz="2800"/>
        </a:p>
      </dgm:t>
    </dgm:pt>
    <dgm:pt modelId="{041BEA7F-6F24-4B06-B3D3-1BF8352AC2EF}" type="parTrans" cxnId="{CE000BD7-882C-413E-AFBC-20FF60B7D930}">
      <dgm:prSet/>
      <dgm:spPr/>
      <dgm:t>
        <a:bodyPr/>
        <a:lstStyle/>
        <a:p>
          <a:endParaRPr lang="en-US" sz="2800"/>
        </a:p>
      </dgm:t>
    </dgm:pt>
    <dgm:pt modelId="{11B90F49-9C2C-435D-8F58-61A88BCB915E}" type="sibTrans" cxnId="{CE000BD7-882C-413E-AFBC-20FF60B7D930}">
      <dgm:prSet/>
      <dgm:spPr/>
      <dgm:t>
        <a:bodyPr/>
        <a:lstStyle/>
        <a:p>
          <a:endParaRPr lang="en-US" sz="2800"/>
        </a:p>
      </dgm:t>
    </dgm:pt>
    <dgm:pt modelId="{B596AC53-5E04-4EF5-8BCE-2F0D852E8527}">
      <dgm:prSet custT="1"/>
      <dgm:spPr/>
      <dgm:t>
        <a:bodyPr/>
        <a:lstStyle/>
        <a:p>
          <a:r>
            <a:rPr lang="en-GB" sz="2800"/>
            <a:t>Accommodation, health &amp; wellbeing and financial advice</a:t>
          </a:r>
          <a:endParaRPr lang="en-US" sz="2800"/>
        </a:p>
      </dgm:t>
    </dgm:pt>
    <dgm:pt modelId="{8FB06E47-4CE4-4D45-9F07-6BFA3EF3ECF1}" type="parTrans" cxnId="{A083C4BE-1546-47A6-ABE4-61750B629A35}">
      <dgm:prSet/>
      <dgm:spPr/>
      <dgm:t>
        <a:bodyPr/>
        <a:lstStyle/>
        <a:p>
          <a:endParaRPr lang="en-US" sz="2800"/>
        </a:p>
      </dgm:t>
    </dgm:pt>
    <dgm:pt modelId="{EB8B15FF-A098-4F9B-BF39-86D2F1F602BB}" type="sibTrans" cxnId="{A083C4BE-1546-47A6-ABE4-61750B629A35}">
      <dgm:prSet/>
      <dgm:spPr/>
      <dgm:t>
        <a:bodyPr/>
        <a:lstStyle/>
        <a:p>
          <a:endParaRPr lang="en-US" sz="2800"/>
        </a:p>
      </dgm:t>
    </dgm:pt>
    <dgm:pt modelId="{E52C1012-A894-4EDE-960D-F129E6E5CD93}">
      <dgm:prSet custT="1"/>
      <dgm:spPr/>
      <dgm:t>
        <a:bodyPr/>
        <a:lstStyle/>
        <a:p>
          <a:r>
            <a:rPr lang="en-GB" sz="2800" dirty="0"/>
            <a:t>Youth Panel carried out Youth Hub visits and presented findings</a:t>
          </a:r>
          <a:endParaRPr lang="en-US" sz="2800" dirty="0"/>
        </a:p>
      </dgm:t>
    </dgm:pt>
    <dgm:pt modelId="{F2828D90-3EF6-4299-84D9-5FE0361E03D9}" type="parTrans" cxnId="{56279082-8946-43A0-9556-A4BDBB616853}">
      <dgm:prSet/>
      <dgm:spPr/>
      <dgm:t>
        <a:bodyPr/>
        <a:lstStyle/>
        <a:p>
          <a:endParaRPr lang="en-US" sz="2800"/>
        </a:p>
      </dgm:t>
    </dgm:pt>
    <dgm:pt modelId="{13C5D323-F315-4144-AB90-F9912AD6D994}" type="sibTrans" cxnId="{56279082-8946-43A0-9556-A4BDBB616853}">
      <dgm:prSet/>
      <dgm:spPr/>
      <dgm:t>
        <a:bodyPr/>
        <a:lstStyle/>
        <a:p>
          <a:endParaRPr lang="en-US" sz="2800"/>
        </a:p>
      </dgm:t>
    </dgm:pt>
    <dgm:pt modelId="{62E606C1-033E-4614-A083-908207C693D0}" type="pres">
      <dgm:prSet presAssocID="{DE03BE5B-43F9-42D4-B0D2-5B137E926E88}" presName="vert0" presStyleCnt="0">
        <dgm:presLayoutVars>
          <dgm:dir/>
          <dgm:animOne val="branch"/>
          <dgm:animLvl val="lvl"/>
        </dgm:presLayoutVars>
      </dgm:prSet>
      <dgm:spPr/>
    </dgm:pt>
    <dgm:pt modelId="{39DE490E-EA4B-4819-87B4-DDD8F155FC0E}" type="pres">
      <dgm:prSet presAssocID="{E421714A-6FCB-4F01-B818-8DF37EE54646}" presName="thickLine" presStyleLbl="alignNode1" presStyleIdx="0" presStyleCnt="5"/>
      <dgm:spPr/>
    </dgm:pt>
    <dgm:pt modelId="{724F3183-8E79-405E-8E31-FB85F3845384}" type="pres">
      <dgm:prSet presAssocID="{E421714A-6FCB-4F01-B818-8DF37EE54646}" presName="horz1" presStyleCnt="0"/>
      <dgm:spPr/>
    </dgm:pt>
    <dgm:pt modelId="{7CC03806-FE97-4D6C-BDA0-121917A50A26}" type="pres">
      <dgm:prSet presAssocID="{E421714A-6FCB-4F01-B818-8DF37EE54646}" presName="tx1" presStyleLbl="revTx" presStyleIdx="0" presStyleCnt="5"/>
      <dgm:spPr/>
    </dgm:pt>
    <dgm:pt modelId="{AED61D25-991B-42D7-BC1A-81C3680C1DBF}" type="pres">
      <dgm:prSet presAssocID="{E421714A-6FCB-4F01-B818-8DF37EE54646}" presName="vert1" presStyleCnt="0"/>
      <dgm:spPr/>
    </dgm:pt>
    <dgm:pt modelId="{D213BDFA-7032-45BA-BDB1-DD3A2E9D7C27}" type="pres">
      <dgm:prSet presAssocID="{F18125D2-D9F2-4F15-9760-2EB8C551CDE0}" presName="thickLine" presStyleLbl="alignNode1" presStyleIdx="1" presStyleCnt="5"/>
      <dgm:spPr/>
    </dgm:pt>
    <dgm:pt modelId="{7A4E31E3-3477-4489-A560-F8BA1CF24A09}" type="pres">
      <dgm:prSet presAssocID="{F18125D2-D9F2-4F15-9760-2EB8C551CDE0}" presName="horz1" presStyleCnt="0"/>
      <dgm:spPr/>
    </dgm:pt>
    <dgm:pt modelId="{D04A292B-4A08-4836-A81F-D97958A8EF68}" type="pres">
      <dgm:prSet presAssocID="{F18125D2-D9F2-4F15-9760-2EB8C551CDE0}" presName="tx1" presStyleLbl="revTx" presStyleIdx="1" presStyleCnt="5"/>
      <dgm:spPr/>
    </dgm:pt>
    <dgm:pt modelId="{17DC6514-0D59-47C4-B594-0063703F0CAB}" type="pres">
      <dgm:prSet presAssocID="{F18125D2-D9F2-4F15-9760-2EB8C551CDE0}" presName="vert1" presStyleCnt="0"/>
      <dgm:spPr/>
    </dgm:pt>
    <dgm:pt modelId="{2D11EEC3-6171-4421-965B-C9D2196B1573}" type="pres">
      <dgm:prSet presAssocID="{62A2E5E5-CC9E-45F0-9F55-C80DE173AE52}" presName="thickLine" presStyleLbl="alignNode1" presStyleIdx="2" presStyleCnt="5"/>
      <dgm:spPr/>
    </dgm:pt>
    <dgm:pt modelId="{2675CDB7-55D6-42F9-9CE4-27CD87088A5A}" type="pres">
      <dgm:prSet presAssocID="{62A2E5E5-CC9E-45F0-9F55-C80DE173AE52}" presName="horz1" presStyleCnt="0"/>
      <dgm:spPr/>
    </dgm:pt>
    <dgm:pt modelId="{78101E99-3D2E-4DB6-828A-F8C01F6FF13D}" type="pres">
      <dgm:prSet presAssocID="{62A2E5E5-CC9E-45F0-9F55-C80DE173AE52}" presName="tx1" presStyleLbl="revTx" presStyleIdx="2" presStyleCnt="5"/>
      <dgm:spPr/>
    </dgm:pt>
    <dgm:pt modelId="{2519652F-59FE-4D6B-81DA-7F5554EC7F66}" type="pres">
      <dgm:prSet presAssocID="{62A2E5E5-CC9E-45F0-9F55-C80DE173AE52}" presName="vert1" presStyleCnt="0"/>
      <dgm:spPr/>
    </dgm:pt>
    <dgm:pt modelId="{33FA6BE1-2497-4EF6-92DC-88390190407C}" type="pres">
      <dgm:prSet presAssocID="{B596AC53-5E04-4EF5-8BCE-2F0D852E8527}" presName="thickLine" presStyleLbl="alignNode1" presStyleIdx="3" presStyleCnt="5"/>
      <dgm:spPr/>
    </dgm:pt>
    <dgm:pt modelId="{31CFD8DE-4497-4362-BCB2-1B17BBA28861}" type="pres">
      <dgm:prSet presAssocID="{B596AC53-5E04-4EF5-8BCE-2F0D852E8527}" presName="horz1" presStyleCnt="0"/>
      <dgm:spPr/>
    </dgm:pt>
    <dgm:pt modelId="{8C76F735-2A75-440A-A702-4D87E8A88F3A}" type="pres">
      <dgm:prSet presAssocID="{B596AC53-5E04-4EF5-8BCE-2F0D852E8527}" presName="tx1" presStyleLbl="revTx" presStyleIdx="3" presStyleCnt="5"/>
      <dgm:spPr/>
    </dgm:pt>
    <dgm:pt modelId="{37FE062D-0F8E-45E3-BF20-B0E197968AAC}" type="pres">
      <dgm:prSet presAssocID="{B596AC53-5E04-4EF5-8BCE-2F0D852E8527}" presName="vert1" presStyleCnt="0"/>
      <dgm:spPr/>
    </dgm:pt>
    <dgm:pt modelId="{D4F08AFD-951A-4A11-9C7E-B2F464829B16}" type="pres">
      <dgm:prSet presAssocID="{E52C1012-A894-4EDE-960D-F129E6E5CD93}" presName="thickLine" presStyleLbl="alignNode1" presStyleIdx="4" presStyleCnt="5"/>
      <dgm:spPr/>
    </dgm:pt>
    <dgm:pt modelId="{A11598CF-6CA9-49B2-943D-71E4FE26E242}" type="pres">
      <dgm:prSet presAssocID="{E52C1012-A894-4EDE-960D-F129E6E5CD93}" presName="horz1" presStyleCnt="0"/>
      <dgm:spPr/>
    </dgm:pt>
    <dgm:pt modelId="{C3671C4D-13BD-476E-B9EE-366C7D3B1E47}" type="pres">
      <dgm:prSet presAssocID="{E52C1012-A894-4EDE-960D-F129E6E5CD93}" presName="tx1" presStyleLbl="revTx" presStyleIdx="4" presStyleCnt="5"/>
      <dgm:spPr/>
    </dgm:pt>
    <dgm:pt modelId="{94E144D7-1B99-41D1-A547-082FAFAD9947}" type="pres">
      <dgm:prSet presAssocID="{E52C1012-A894-4EDE-960D-F129E6E5CD93}" presName="vert1" presStyleCnt="0"/>
      <dgm:spPr/>
    </dgm:pt>
  </dgm:ptLst>
  <dgm:cxnLst>
    <dgm:cxn modelId="{3BC8670C-AB58-4F1E-8AC5-3871F0AE1BF8}" srcId="{DE03BE5B-43F9-42D4-B0D2-5B137E926E88}" destId="{E421714A-6FCB-4F01-B818-8DF37EE54646}" srcOrd="0" destOrd="0" parTransId="{0465ABCD-A6E5-4549-ADA3-535AD4DABA7B}" sibTransId="{331FB851-175D-4CA0-A36E-546ACFD6FEC8}"/>
    <dgm:cxn modelId="{4689F737-9DE3-4724-92AF-BE9CE5979BB1}" type="presOf" srcId="{62A2E5E5-CC9E-45F0-9F55-C80DE173AE52}" destId="{78101E99-3D2E-4DB6-828A-F8C01F6FF13D}" srcOrd="0" destOrd="0" presId="urn:microsoft.com/office/officeart/2008/layout/LinedList"/>
    <dgm:cxn modelId="{667C4C5C-EBF9-4E8F-932F-3EFD8BBE3D86}" type="presOf" srcId="{E421714A-6FCB-4F01-B818-8DF37EE54646}" destId="{7CC03806-FE97-4D6C-BDA0-121917A50A26}" srcOrd="0" destOrd="0" presId="urn:microsoft.com/office/officeart/2008/layout/LinedList"/>
    <dgm:cxn modelId="{56279082-8946-43A0-9556-A4BDBB616853}" srcId="{DE03BE5B-43F9-42D4-B0D2-5B137E926E88}" destId="{E52C1012-A894-4EDE-960D-F129E6E5CD93}" srcOrd="4" destOrd="0" parTransId="{F2828D90-3EF6-4299-84D9-5FE0361E03D9}" sibTransId="{13C5D323-F315-4144-AB90-F9912AD6D994}"/>
    <dgm:cxn modelId="{47266B88-E4CA-47E8-AAE6-057869DD9C5C}" type="presOf" srcId="{B596AC53-5E04-4EF5-8BCE-2F0D852E8527}" destId="{8C76F735-2A75-440A-A702-4D87E8A88F3A}" srcOrd="0" destOrd="0" presId="urn:microsoft.com/office/officeart/2008/layout/LinedList"/>
    <dgm:cxn modelId="{C364A28C-EA9D-40B4-ABFB-809E7784FE26}" type="presOf" srcId="{F18125D2-D9F2-4F15-9760-2EB8C551CDE0}" destId="{D04A292B-4A08-4836-A81F-D97958A8EF68}" srcOrd="0" destOrd="0" presId="urn:microsoft.com/office/officeart/2008/layout/LinedList"/>
    <dgm:cxn modelId="{F5AC6993-6170-4965-9FAA-1953003B4448}" type="presOf" srcId="{E52C1012-A894-4EDE-960D-F129E6E5CD93}" destId="{C3671C4D-13BD-476E-B9EE-366C7D3B1E47}" srcOrd="0" destOrd="0" presId="urn:microsoft.com/office/officeart/2008/layout/LinedList"/>
    <dgm:cxn modelId="{CDE66995-4E50-46A8-8D2E-E6661C16311E}" type="presOf" srcId="{DE03BE5B-43F9-42D4-B0D2-5B137E926E88}" destId="{62E606C1-033E-4614-A083-908207C693D0}" srcOrd="0" destOrd="0" presId="urn:microsoft.com/office/officeart/2008/layout/LinedList"/>
    <dgm:cxn modelId="{A083C4BE-1546-47A6-ABE4-61750B629A35}" srcId="{DE03BE5B-43F9-42D4-B0D2-5B137E926E88}" destId="{B596AC53-5E04-4EF5-8BCE-2F0D852E8527}" srcOrd="3" destOrd="0" parTransId="{8FB06E47-4CE4-4D45-9F07-6BFA3EF3ECF1}" sibTransId="{EB8B15FF-A098-4F9B-BF39-86D2F1F602BB}"/>
    <dgm:cxn modelId="{659846C9-9D3E-4484-BF8B-7A092B0300EB}" srcId="{DE03BE5B-43F9-42D4-B0D2-5B137E926E88}" destId="{F18125D2-D9F2-4F15-9760-2EB8C551CDE0}" srcOrd="1" destOrd="0" parTransId="{AB9B9411-B00F-4BF5-84E4-AE47F79C7405}" sibTransId="{5E89B09D-2F76-4033-B0C7-68EAD2102C31}"/>
    <dgm:cxn modelId="{CE000BD7-882C-413E-AFBC-20FF60B7D930}" srcId="{DE03BE5B-43F9-42D4-B0D2-5B137E926E88}" destId="{62A2E5E5-CC9E-45F0-9F55-C80DE173AE52}" srcOrd="2" destOrd="0" parTransId="{041BEA7F-6F24-4B06-B3D3-1BF8352AC2EF}" sibTransId="{11B90F49-9C2C-435D-8F58-61A88BCB915E}"/>
    <dgm:cxn modelId="{2573F66E-5508-42A5-A2A9-06CA66839EAB}" type="presParOf" srcId="{62E606C1-033E-4614-A083-908207C693D0}" destId="{39DE490E-EA4B-4819-87B4-DDD8F155FC0E}" srcOrd="0" destOrd="0" presId="urn:microsoft.com/office/officeart/2008/layout/LinedList"/>
    <dgm:cxn modelId="{137F2CC4-BEAC-4D93-953F-C8B34AA4DB3C}" type="presParOf" srcId="{62E606C1-033E-4614-A083-908207C693D0}" destId="{724F3183-8E79-405E-8E31-FB85F3845384}" srcOrd="1" destOrd="0" presId="urn:microsoft.com/office/officeart/2008/layout/LinedList"/>
    <dgm:cxn modelId="{0645E52A-8DC8-44AF-B26C-615CC9643B85}" type="presParOf" srcId="{724F3183-8E79-405E-8E31-FB85F3845384}" destId="{7CC03806-FE97-4D6C-BDA0-121917A50A26}" srcOrd="0" destOrd="0" presId="urn:microsoft.com/office/officeart/2008/layout/LinedList"/>
    <dgm:cxn modelId="{BBD84C97-5579-4DFF-B59E-EFD5DC237399}" type="presParOf" srcId="{724F3183-8E79-405E-8E31-FB85F3845384}" destId="{AED61D25-991B-42D7-BC1A-81C3680C1DBF}" srcOrd="1" destOrd="0" presId="urn:microsoft.com/office/officeart/2008/layout/LinedList"/>
    <dgm:cxn modelId="{12BAA0B8-4F13-4A9E-8ED1-0F240CBA7046}" type="presParOf" srcId="{62E606C1-033E-4614-A083-908207C693D0}" destId="{D213BDFA-7032-45BA-BDB1-DD3A2E9D7C27}" srcOrd="2" destOrd="0" presId="urn:microsoft.com/office/officeart/2008/layout/LinedList"/>
    <dgm:cxn modelId="{ACFDEE05-25DE-467C-A922-5B6CFD160F27}" type="presParOf" srcId="{62E606C1-033E-4614-A083-908207C693D0}" destId="{7A4E31E3-3477-4489-A560-F8BA1CF24A09}" srcOrd="3" destOrd="0" presId="urn:microsoft.com/office/officeart/2008/layout/LinedList"/>
    <dgm:cxn modelId="{E2944555-DAFD-4971-8B5E-B0B7BA4302D4}" type="presParOf" srcId="{7A4E31E3-3477-4489-A560-F8BA1CF24A09}" destId="{D04A292B-4A08-4836-A81F-D97958A8EF68}" srcOrd="0" destOrd="0" presId="urn:microsoft.com/office/officeart/2008/layout/LinedList"/>
    <dgm:cxn modelId="{E48B0EDE-03CF-443D-A3EB-72F320823D18}" type="presParOf" srcId="{7A4E31E3-3477-4489-A560-F8BA1CF24A09}" destId="{17DC6514-0D59-47C4-B594-0063703F0CAB}" srcOrd="1" destOrd="0" presId="urn:microsoft.com/office/officeart/2008/layout/LinedList"/>
    <dgm:cxn modelId="{F63F59F6-F7F8-459F-8C29-075510989292}" type="presParOf" srcId="{62E606C1-033E-4614-A083-908207C693D0}" destId="{2D11EEC3-6171-4421-965B-C9D2196B1573}" srcOrd="4" destOrd="0" presId="urn:microsoft.com/office/officeart/2008/layout/LinedList"/>
    <dgm:cxn modelId="{F6617840-A967-4E2B-8B3E-202B07F0D09C}" type="presParOf" srcId="{62E606C1-033E-4614-A083-908207C693D0}" destId="{2675CDB7-55D6-42F9-9CE4-27CD87088A5A}" srcOrd="5" destOrd="0" presId="urn:microsoft.com/office/officeart/2008/layout/LinedList"/>
    <dgm:cxn modelId="{6E8D2242-76E9-43A9-8767-7FDC60FD4E52}" type="presParOf" srcId="{2675CDB7-55D6-42F9-9CE4-27CD87088A5A}" destId="{78101E99-3D2E-4DB6-828A-F8C01F6FF13D}" srcOrd="0" destOrd="0" presId="urn:microsoft.com/office/officeart/2008/layout/LinedList"/>
    <dgm:cxn modelId="{77664723-E07A-4375-9857-BE8A0E831498}" type="presParOf" srcId="{2675CDB7-55D6-42F9-9CE4-27CD87088A5A}" destId="{2519652F-59FE-4D6B-81DA-7F5554EC7F66}" srcOrd="1" destOrd="0" presId="urn:microsoft.com/office/officeart/2008/layout/LinedList"/>
    <dgm:cxn modelId="{FC6EE00D-4823-4E08-84DD-6A2F044A363E}" type="presParOf" srcId="{62E606C1-033E-4614-A083-908207C693D0}" destId="{33FA6BE1-2497-4EF6-92DC-88390190407C}" srcOrd="6" destOrd="0" presId="urn:microsoft.com/office/officeart/2008/layout/LinedList"/>
    <dgm:cxn modelId="{46CA0A7C-4ACE-4CFC-AE8E-37C62667667A}" type="presParOf" srcId="{62E606C1-033E-4614-A083-908207C693D0}" destId="{31CFD8DE-4497-4362-BCB2-1B17BBA28861}" srcOrd="7" destOrd="0" presId="urn:microsoft.com/office/officeart/2008/layout/LinedList"/>
    <dgm:cxn modelId="{47ADFC2F-5FB9-4283-8DB2-26C5DC3DEEBB}" type="presParOf" srcId="{31CFD8DE-4497-4362-BCB2-1B17BBA28861}" destId="{8C76F735-2A75-440A-A702-4D87E8A88F3A}" srcOrd="0" destOrd="0" presId="urn:microsoft.com/office/officeart/2008/layout/LinedList"/>
    <dgm:cxn modelId="{8890AD09-8F33-44B9-9AE8-C052E5EBF312}" type="presParOf" srcId="{31CFD8DE-4497-4362-BCB2-1B17BBA28861}" destId="{37FE062D-0F8E-45E3-BF20-B0E197968AAC}" srcOrd="1" destOrd="0" presId="urn:microsoft.com/office/officeart/2008/layout/LinedList"/>
    <dgm:cxn modelId="{BD26515D-C185-4038-9C31-7CB83D2DEE8F}" type="presParOf" srcId="{62E606C1-033E-4614-A083-908207C693D0}" destId="{D4F08AFD-951A-4A11-9C7E-B2F464829B16}" srcOrd="8" destOrd="0" presId="urn:microsoft.com/office/officeart/2008/layout/LinedList"/>
    <dgm:cxn modelId="{22C83CAC-D77C-4B45-9ED0-B98C7B08469E}" type="presParOf" srcId="{62E606C1-033E-4614-A083-908207C693D0}" destId="{A11598CF-6CA9-49B2-943D-71E4FE26E242}" srcOrd="9" destOrd="0" presId="urn:microsoft.com/office/officeart/2008/layout/LinedList"/>
    <dgm:cxn modelId="{A136FC10-D630-42D4-BA45-AE56210E6074}" type="presParOf" srcId="{A11598CF-6CA9-49B2-943D-71E4FE26E242}" destId="{C3671C4D-13BD-476E-B9EE-366C7D3B1E47}" srcOrd="0" destOrd="0" presId="urn:microsoft.com/office/officeart/2008/layout/LinedList"/>
    <dgm:cxn modelId="{B8DE5AF2-0AA3-4175-8BBF-49B12F69306A}" type="presParOf" srcId="{A11598CF-6CA9-49B2-943D-71E4FE26E242}" destId="{94E144D7-1B99-41D1-A547-082FAFAD994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54AB04-49C8-461C-B488-33C604171BBE}"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US"/>
        </a:p>
      </dgm:t>
    </dgm:pt>
    <dgm:pt modelId="{15D5A0D6-AE91-524B-B754-2BF10DCF09D8}">
      <dgm:prSet/>
      <dgm:spPr/>
      <dgm:t>
        <a:bodyPr/>
        <a:lstStyle/>
        <a:p>
          <a:r>
            <a:rPr lang="en-GB" dirty="0"/>
            <a:t>Appropriateness</a:t>
          </a:r>
        </a:p>
      </dgm:t>
    </dgm:pt>
    <dgm:pt modelId="{90547BB0-CAEA-6848-9251-1E1A098A7D30}" type="parTrans" cxnId="{B280F3AC-73E9-A647-A1E0-5EB3174A506D}">
      <dgm:prSet/>
      <dgm:spPr/>
      <dgm:t>
        <a:bodyPr/>
        <a:lstStyle/>
        <a:p>
          <a:endParaRPr lang="en-GB"/>
        </a:p>
      </dgm:t>
    </dgm:pt>
    <dgm:pt modelId="{3698C05A-E701-3F40-9E5D-3E146135F6CE}" type="sibTrans" cxnId="{B280F3AC-73E9-A647-A1E0-5EB3174A506D}">
      <dgm:prSet/>
      <dgm:spPr/>
      <dgm:t>
        <a:bodyPr/>
        <a:lstStyle/>
        <a:p>
          <a:endParaRPr lang="en-GB"/>
        </a:p>
      </dgm:t>
    </dgm:pt>
    <dgm:pt modelId="{DF6F53BB-757D-0A4F-814F-5A33D666AE94}">
      <dgm:prSet/>
      <dgm:spPr/>
      <dgm:t>
        <a:bodyPr/>
        <a:lstStyle/>
        <a:p>
          <a:r>
            <a:rPr lang="en-GB" dirty="0"/>
            <a:t>Efficiency</a:t>
          </a:r>
        </a:p>
      </dgm:t>
    </dgm:pt>
    <dgm:pt modelId="{B823A48F-14AF-C04C-9E23-DF01C8796360}" type="parTrans" cxnId="{4DC48D11-9A72-784C-A3F7-AD6347A2D142}">
      <dgm:prSet/>
      <dgm:spPr/>
      <dgm:t>
        <a:bodyPr/>
        <a:lstStyle/>
        <a:p>
          <a:endParaRPr lang="en-GB"/>
        </a:p>
      </dgm:t>
    </dgm:pt>
    <dgm:pt modelId="{0A77B165-0087-914C-8575-17CE406F49E7}" type="sibTrans" cxnId="{4DC48D11-9A72-784C-A3F7-AD6347A2D142}">
      <dgm:prSet/>
      <dgm:spPr/>
      <dgm:t>
        <a:bodyPr/>
        <a:lstStyle/>
        <a:p>
          <a:endParaRPr lang="en-GB"/>
        </a:p>
      </dgm:t>
    </dgm:pt>
    <dgm:pt modelId="{53304A07-82FD-644E-AD80-5DDC7B1F249C}">
      <dgm:prSet/>
      <dgm:spPr/>
      <dgm:t>
        <a:bodyPr/>
        <a:lstStyle/>
        <a:p>
          <a:r>
            <a:rPr lang="en-GB" dirty="0"/>
            <a:t>Impact</a:t>
          </a:r>
        </a:p>
      </dgm:t>
    </dgm:pt>
    <dgm:pt modelId="{EEB54ABE-8172-9E4F-9AA8-152A767F223F}" type="parTrans" cxnId="{EF94B7FE-34A2-594D-990F-F315F4783473}">
      <dgm:prSet/>
      <dgm:spPr/>
      <dgm:t>
        <a:bodyPr/>
        <a:lstStyle/>
        <a:p>
          <a:endParaRPr lang="en-GB"/>
        </a:p>
      </dgm:t>
    </dgm:pt>
    <dgm:pt modelId="{22AE2CD0-FD13-B24C-9E2F-B1CF5EF1D8D1}" type="sibTrans" cxnId="{EF94B7FE-34A2-594D-990F-F315F4783473}">
      <dgm:prSet/>
      <dgm:spPr/>
      <dgm:t>
        <a:bodyPr/>
        <a:lstStyle/>
        <a:p>
          <a:endParaRPr lang="en-GB"/>
        </a:p>
      </dgm:t>
    </dgm:pt>
    <dgm:pt modelId="{DDEAD258-0BB6-BA44-9A21-BF0C5803201E}">
      <dgm:prSet/>
      <dgm:spPr/>
      <dgm:t>
        <a:bodyPr/>
        <a:lstStyle/>
        <a:p>
          <a:r>
            <a:rPr lang="en-GB" dirty="0"/>
            <a:t>Sustainability</a:t>
          </a:r>
        </a:p>
      </dgm:t>
    </dgm:pt>
    <dgm:pt modelId="{80EECB17-5A7F-AA48-A824-4B50C1CA00A7}" type="parTrans" cxnId="{87315C36-4629-E84A-A1A4-F3864F268121}">
      <dgm:prSet/>
      <dgm:spPr/>
      <dgm:t>
        <a:bodyPr/>
        <a:lstStyle/>
        <a:p>
          <a:endParaRPr lang="en-GB"/>
        </a:p>
      </dgm:t>
    </dgm:pt>
    <dgm:pt modelId="{6CCC443D-53E9-6F42-A488-3B45B44C91F6}" type="sibTrans" cxnId="{87315C36-4629-E84A-A1A4-F3864F268121}">
      <dgm:prSet/>
      <dgm:spPr/>
      <dgm:t>
        <a:bodyPr/>
        <a:lstStyle/>
        <a:p>
          <a:endParaRPr lang="en-GB"/>
        </a:p>
      </dgm:t>
    </dgm:pt>
    <dgm:pt modelId="{F13A84DA-A5F0-49DC-ACE3-ABD4390BA943}">
      <dgm:prSet/>
      <dgm:spPr/>
      <dgm:t>
        <a:bodyPr/>
        <a:lstStyle/>
        <a:p>
          <a:r>
            <a:rPr lang="en-GB" dirty="0"/>
            <a:t>Effectiveness</a:t>
          </a:r>
        </a:p>
      </dgm:t>
    </dgm:pt>
    <dgm:pt modelId="{27DFCEF8-6BB8-45DE-B63B-29E62005EF1D}" type="parTrans" cxnId="{E29E7627-98E5-4A9D-BF0B-BFCDF83769BA}">
      <dgm:prSet/>
      <dgm:spPr/>
      <dgm:t>
        <a:bodyPr/>
        <a:lstStyle/>
        <a:p>
          <a:endParaRPr lang="en-GB"/>
        </a:p>
      </dgm:t>
    </dgm:pt>
    <dgm:pt modelId="{BCAF360D-09D5-4AFD-AB38-356F7F193245}" type="sibTrans" cxnId="{E29E7627-98E5-4A9D-BF0B-BFCDF83769BA}">
      <dgm:prSet/>
      <dgm:spPr/>
      <dgm:t>
        <a:bodyPr/>
        <a:lstStyle/>
        <a:p>
          <a:endParaRPr lang="en-GB"/>
        </a:p>
      </dgm:t>
    </dgm:pt>
    <dgm:pt modelId="{5C6EE855-A00C-AD4D-9CE9-89209A2CF678}" type="pres">
      <dgm:prSet presAssocID="{7D54AB04-49C8-461C-B488-33C604171BBE}" presName="vert0" presStyleCnt="0">
        <dgm:presLayoutVars>
          <dgm:dir/>
          <dgm:animOne val="branch"/>
          <dgm:animLvl val="lvl"/>
        </dgm:presLayoutVars>
      </dgm:prSet>
      <dgm:spPr/>
    </dgm:pt>
    <dgm:pt modelId="{91D9A8D9-30E2-9C4E-B6D6-FED5CEC4EBDF}" type="pres">
      <dgm:prSet presAssocID="{15D5A0D6-AE91-524B-B754-2BF10DCF09D8}" presName="thickLine" presStyleLbl="alignNode1" presStyleIdx="0" presStyleCnt="5"/>
      <dgm:spPr/>
    </dgm:pt>
    <dgm:pt modelId="{D6DA8DDB-09E9-A846-9045-B96CAEBF4903}" type="pres">
      <dgm:prSet presAssocID="{15D5A0D6-AE91-524B-B754-2BF10DCF09D8}" presName="horz1" presStyleCnt="0"/>
      <dgm:spPr/>
    </dgm:pt>
    <dgm:pt modelId="{146DE0A4-6AA4-7E40-84E5-18620C93E449}" type="pres">
      <dgm:prSet presAssocID="{15D5A0D6-AE91-524B-B754-2BF10DCF09D8}" presName="tx1" presStyleLbl="revTx" presStyleIdx="0" presStyleCnt="5"/>
      <dgm:spPr/>
    </dgm:pt>
    <dgm:pt modelId="{6FE2E5CB-0504-A944-A04A-70484AC27DCB}" type="pres">
      <dgm:prSet presAssocID="{15D5A0D6-AE91-524B-B754-2BF10DCF09D8}" presName="vert1" presStyleCnt="0"/>
      <dgm:spPr/>
    </dgm:pt>
    <dgm:pt modelId="{F27A2C73-F34E-4E2F-A047-A767DB845680}" type="pres">
      <dgm:prSet presAssocID="{F13A84DA-A5F0-49DC-ACE3-ABD4390BA943}" presName="thickLine" presStyleLbl="alignNode1" presStyleIdx="1" presStyleCnt="5"/>
      <dgm:spPr/>
    </dgm:pt>
    <dgm:pt modelId="{6005AFC9-B006-493D-BA7C-247E2A017B66}" type="pres">
      <dgm:prSet presAssocID="{F13A84DA-A5F0-49DC-ACE3-ABD4390BA943}" presName="horz1" presStyleCnt="0"/>
      <dgm:spPr/>
    </dgm:pt>
    <dgm:pt modelId="{A3949FEA-071B-4AA9-B255-825B12E0FDB0}" type="pres">
      <dgm:prSet presAssocID="{F13A84DA-A5F0-49DC-ACE3-ABD4390BA943}" presName="tx1" presStyleLbl="revTx" presStyleIdx="1" presStyleCnt="5"/>
      <dgm:spPr/>
    </dgm:pt>
    <dgm:pt modelId="{6E82F164-21CC-43EB-BFD9-172068E61D74}" type="pres">
      <dgm:prSet presAssocID="{F13A84DA-A5F0-49DC-ACE3-ABD4390BA943}" presName="vert1" presStyleCnt="0"/>
      <dgm:spPr/>
    </dgm:pt>
    <dgm:pt modelId="{98043F78-F2D1-8F42-AB7A-0937033E6A1C}" type="pres">
      <dgm:prSet presAssocID="{DF6F53BB-757D-0A4F-814F-5A33D666AE94}" presName="thickLine" presStyleLbl="alignNode1" presStyleIdx="2" presStyleCnt="5"/>
      <dgm:spPr/>
    </dgm:pt>
    <dgm:pt modelId="{91C05687-4286-5545-B561-85104F2C6287}" type="pres">
      <dgm:prSet presAssocID="{DF6F53BB-757D-0A4F-814F-5A33D666AE94}" presName="horz1" presStyleCnt="0"/>
      <dgm:spPr/>
    </dgm:pt>
    <dgm:pt modelId="{682D5923-E01F-0C42-8DA0-009185938050}" type="pres">
      <dgm:prSet presAssocID="{DF6F53BB-757D-0A4F-814F-5A33D666AE94}" presName="tx1" presStyleLbl="revTx" presStyleIdx="2" presStyleCnt="5"/>
      <dgm:spPr/>
    </dgm:pt>
    <dgm:pt modelId="{8BAD805A-D495-9D4F-864D-F46140F3103D}" type="pres">
      <dgm:prSet presAssocID="{DF6F53BB-757D-0A4F-814F-5A33D666AE94}" presName="vert1" presStyleCnt="0"/>
      <dgm:spPr/>
    </dgm:pt>
    <dgm:pt modelId="{CBE2ED54-A7CA-3C47-8062-94E684B3815C}" type="pres">
      <dgm:prSet presAssocID="{53304A07-82FD-644E-AD80-5DDC7B1F249C}" presName="thickLine" presStyleLbl="alignNode1" presStyleIdx="3" presStyleCnt="5"/>
      <dgm:spPr/>
    </dgm:pt>
    <dgm:pt modelId="{FA34CDF6-E548-E449-A91B-B908C206B5CF}" type="pres">
      <dgm:prSet presAssocID="{53304A07-82FD-644E-AD80-5DDC7B1F249C}" presName="horz1" presStyleCnt="0"/>
      <dgm:spPr/>
    </dgm:pt>
    <dgm:pt modelId="{402F13B5-060C-7B43-9304-A7EC6BEA8C11}" type="pres">
      <dgm:prSet presAssocID="{53304A07-82FD-644E-AD80-5DDC7B1F249C}" presName="tx1" presStyleLbl="revTx" presStyleIdx="3" presStyleCnt="5"/>
      <dgm:spPr/>
    </dgm:pt>
    <dgm:pt modelId="{9F97AB3C-1896-C141-80BB-EBDB138A0FD4}" type="pres">
      <dgm:prSet presAssocID="{53304A07-82FD-644E-AD80-5DDC7B1F249C}" presName="vert1" presStyleCnt="0"/>
      <dgm:spPr/>
    </dgm:pt>
    <dgm:pt modelId="{2AE973D5-6D01-2F47-BF6F-385BB103A153}" type="pres">
      <dgm:prSet presAssocID="{DDEAD258-0BB6-BA44-9A21-BF0C5803201E}" presName="thickLine" presStyleLbl="alignNode1" presStyleIdx="4" presStyleCnt="5"/>
      <dgm:spPr/>
    </dgm:pt>
    <dgm:pt modelId="{45E486CE-9CBF-8744-BED2-B7CA646F2CDF}" type="pres">
      <dgm:prSet presAssocID="{DDEAD258-0BB6-BA44-9A21-BF0C5803201E}" presName="horz1" presStyleCnt="0"/>
      <dgm:spPr/>
    </dgm:pt>
    <dgm:pt modelId="{A78ABA50-DB42-9747-9A91-ED8125B30BAC}" type="pres">
      <dgm:prSet presAssocID="{DDEAD258-0BB6-BA44-9A21-BF0C5803201E}" presName="tx1" presStyleLbl="revTx" presStyleIdx="4" presStyleCnt="5"/>
      <dgm:spPr/>
    </dgm:pt>
    <dgm:pt modelId="{B8BB2431-A5EE-9C44-B6EA-D514379DF4A4}" type="pres">
      <dgm:prSet presAssocID="{DDEAD258-0BB6-BA44-9A21-BF0C5803201E}" presName="vert1" presStyleCnt="0"/>
      <dgm:spPr/>
    </dgm:pt>
  </dgm:ptLst>
  <dgm:cxnLst>
    <dgm:cxn modelId="{4DC48D11-9A72-784C-A3F7-AD6347A2D142}" srcId="{7D54AB04-49C8-461C-B488-33C604171BBE}" destId="{DF6F53BB-757D-0A4F-814F-5A33D666AE94}" srcOrd="2" destOrd="0" parTransId="{B823A48F-14AF-C04C-9E23-DF01C8796360}" sibTransId="{0A77B165-0087-914C-8575-17CE406F49E7}"/>
    <dgm:cxn modelId="{C01B4D19-2FE4-9C46-A385-F9156111370A}" type="presOf" srcId="{53304A07-82FD-644E-AD80-5DDC7B1F249C}" destId="{402F13B5-060C-7B43-9304-A7EC6BEA8C11}" srcOrd="0" destOrd="0" presId="urn:microsoft.com/office/officeart/2008/layout/LinedList"/>
    <dgm:cxn modelId="{E29E7627-98E5-4A9D-BF0B-BFCDF83769BA}" srcId="{7D54AB04-49C8-461C-B488-33C604171BBE}" destId="{F13A84DA-A5F0-49DC-ACE3-ABD4390BA943}" srcOrd="1" destOrd="0" parTransId="{27DFCEF8-6BB8-45DE-B63B-29E62005EF1D}" sibTransId="{BCAF360D-09D5-4AFD-AB38-356F7F193245}"/>
    <dgm:cxn modelId="{87315C36-4629-E84A-A1A4-F3864F268121}" srcId="{7D54AB04-49C8-461C-B488-33C604171BBE}" destId="{DDEAD258-0BB6-BA44-9A21-BF0C5803201E}" srcOrd="4" destOrd="0" parTransId="{80EECB17-5A7F-AA48-A824-4B50C1CA00A7}" sibTransId="{6CCC443D-53E9-6F42-A488-3B45B44C91F6}"/>
    <dgm:cxn modelId="{E5BAF140-2B39-A74B-B9BD-510943D9D594}" type="presOf" srcId="{DF6F53BB-757D-0A4F-814F-5A33D666AE94}" destId="{682D5923-E01F-0C42-8DA0-009185938050}" srcOrd="0" destOrd="0" presId="urn:microsoft.com/office/officeart/2008/layout/LinedList"/>
    <dgm:cxn modelId="{C38B854C-BCDB-734E-A6F0-C2F5E5B49326}" type="presOf" srcId="{DDEAD258-0BB6-BA44-9A21-BF0C5803201E}" destId="{A78ABA50-DB42-9747-9A91-ED8125B30BAC}" srcOrd="0" destOrd="0" presId="urn:microsoft.com/office/officeart/2008/layout/LinedList"/>
    <dgm:cxn modelId="{B280F3AC-73E9-A647-A1E0-5EB3174A506D}" srcId="{7D54AB04-49C8-461C-B488-33C604171BBE}" destId="{15D5A0D6-AE91-524B-B754-2BF10DCF09D8}" srcOrd="0" destOrd="0" parTransId="{90547BB0-CAEA-6848-9251-1E1A098A7D30}" sibTransId="{3698C05A-E701-3F40-9E5D-3E146135F6CE}"/>
    <dgm:cxn modelId="{ED5906AE-50EB-1647-A0AC-44B0EC560AF6}" type="presOf" srcId="{15D5A0D6-AE91-524B-B754-2BF10DCF09D8}" destId="{146DE0A4-6AA4-7E40-84E5-18620C93E449}" srcOrd="0" destOrd="0" presId="urn:microsoft.com/office/officeart/2008/layout/LinedList"/>
    <dgm:cxn modelId="{4D1719B8-27C2-48AA-B599-95BE6575DBD2}" type="presOf" srcId="{F13A84DA-A5F0-49DC-ACE3-ABD4390BA943}" destId="{A3949FEA-071B-4AA9-B255-825B12E0FDB0}" srcOrd="0" destOrd="0" presId="urn:microsoft.com/office/officeart/2008/layout/LinedList"/>
    <dgm:cxn modelId="{5C1844CD-0A58-0A4E-8B6E-7E744932B382}" type="presOf" srcId="{7D54AB04-49C8-461C-B488-33C604171BBE}" destId="{5C6EE855-A00C-AD4D-9CE9-89209A2CF678}" srcOrd="0" destOrd="0" presId="urn:microsoft.com/office/officeart/2008/layout/LinedList"/>
    <dgm:cxn modelId="{EF94B7FE-34A2-594D-990F-F315F4783473}" srcId="{7D54AB04-49C8-461C-B488-33C604171BBE}" destId="{53304A07-82FD-644E-AD80-5DDC7B1F249C}" srcOrd="3" destOrd="0" parTransId="{EEB54ABE-8172-9E4F-9AA8-152A767F223F}" sibTransId="{22AE2CD0-FD13-B24C-9E2F-B1CF5EF1D8D1}"/>
    <dgm:cxn modelId="{9D3F4B12-C97F-584F-B98C-85E659182AC2}" type="presParOf" srcId="{5C6EE855-A00C-AD4D-9CE9-89209A2CF678}" destId="{91D9A8D9-30E2-9C4E-B6D6-FED5CEC4EBDF}" srcOrd="0" destOrd="0" presId="urn:microsoft.com/office/officeart/2008/layout/LinedList"/>
    <dgm:cxn modelId="{0C74DED0-A036-334F-A4DE-0B735F6194CA}" type="presParOf" srcId="{5C6EE855-A00C-AD4D-9CE9-89209A2CF678}" destId="{D6DA8DDB-09E9-A846-9045-B96CAEBF4903}" srcOrd="1" destOrd="0" presId="urn:microsoft.com/office/officeart/2008/layout/LinedList"/>
    <dgm:cxn modelId="{7E22907E-8890-DB41-9042-08D0E32303F5}" type="presParOf" srcId="{D6DA8DDB-09E9-A846-9045-B96CAEBF4903}" destId="{146DE0A4-6AA4-7E40-84E5-18620C93E449}" srcOrd="0" destOrd="0" presId="urn:microsoft.com/office/officeart/2008/layout/LinedList"/>
    <dgm:cxn modelId="{613D52BE-E7F2-8C40-AF62-875330FB65B8}" type="presParOf" srcId="{D6DA8DDB-09E9-A846-9045-B96CAEBF4903}" destId="{6FE2E5CB-0504-A944-A04A-70484AC27DCB}" srcOrd="1" destOrd="0" presId="urn:microsoft.com/office/officeart/2008/layout/LinedList"/>
    <dgm:cxn modelId="{E7152E14-09A4-4C42-9DF0-CE137FC06109}" type="presParOf" srcId="{5C6EE855-A00C-AD4D-9CE9-89209A2CF678}" destId="{F27A2C73-F34E-4E2F-A047-A767DB845680}" srcOrd="2" destOrd="0" presId="urn:microsoft.com/office/officeart/2008/layout/LinedList"/>
    <dgm:cxn modelId="{738D15AF-D2E6-4269-A651-5CE706F46E1D}" type="presParOf" srcId="{5C6EE855-A00C-AD4D-9CE9-89209A2CF678}" destId="{6005AFC9-B006-493D-BA7C-247E2A017B66}" srcOrd="3" destOrd="0" presId="urn:microsoft.com/office/officeart/2008/layout/LinedList"/>
    <dgm:cxn modelId="{379E2889-C4A1-4CFE-AF75-C1928B4A6339}" type="presParOf" srcId="{6005AFC9-B006-493D-BA7C-247E2A017B66}" destId="{A3949FEA-071B-4AA9-B255-825B12E0FDB0}" srcOrd="0" destOrd="0" presId="urn:microsoft.com/office/officeart/2008/layout/LinedList"/>
    <dgm:cxn modelId="{948C98CD-54C9-4A20-85C6-8708A5391657}" type="presParOf" srcId="{6005AFC9-B006-493D-BA7C-247E2A017B66}" destId="{6E82F164-21CC-43EB-BFD9-172068E61D74}" srcOrd="1" destOrd="0" presId="urn:microsoft.com/office/officeart/2008/layout/LinedList"/>
    <dgm:cxn modelId="{A12AE258-67D7-FD4A-85C3-6DE63E90935D}" type="presParOf" srcId="{5C6EE855-A00C-AD4D-9CE9-89209A2CF678}" destId="{98043F78-F2D1-8F42-AB7A-0937033E6A1C}" srcOrd="4" destOrd="0" presId="urn:microsoft.com/office/officeart/2008/layout/LinedList"/>
    <dgm:cxn modelId="{DB4AA3FE-FBB7-DF49-BF93-E4AB9E0BD867}" type="presParOf" srcId="{5C6EE855-A00C-AD4D-9CE9-89209A2CF678}" destId="{91C05687-4286-5545-B561-85104F2C6287}" srcOrd="5" destOrd="0" presId="urn:microsoft.com/office/officeart/2008/layout/LinedList"/>
    <dgm:cxn modelId="{3B490F40-EA62-0A4A-BA81-35DF3DAFDB13}" type="presParOf" srcId="{91C05687-4286-5545-B561-85104F2C6287}" destId="{682D5923-E01F-0C42-8DA0-009185938050}" srcOrd="0" destOrd="0" presId="urn:microsoft.com/office/officeart/2008/layout/LinedList"/>
    <dgm:cxn modelId="{CDACAB36-3E29-F242-8BCF-47E6C8472592}" type="presParOf" srcId="{91C05687-4286-5545-B561-85104F2C6287}" destId="{8BAD805A-D495-9D4F-864D-F46140F3103D}" srcOrd="1" destOrd="0" presId="urn:microsoft.com/office/officeart/2008/layout/LinedList"/>
    <dgm:cxn modelId="{7411F736-E8E3-2C4D-80F2-3333235832B4}" type="presParOf" srcId="{5C6EE855-A00C-AD4D-9CE9-89209A2CF678}" destId="{CBE2ED54-A7CA-3C47-8062-94E684B3815C}" srcOrd="6" destOrd="0" presId="urn:microsoft.com/office/officeart/2008/layout/LinedList"/>
    <dgm:cxn modelId="{DAB38FBF-DC45-A943-8755-58A41F55BCC5}" type="presParOf" srcId="{5C6EE855-A00C-AD4D-9CE9-89209A2CF678}" destId="{FA34CDF6-E548-E449-A91B-B908C206B5CF}" srcOrd="7" destOrd="0" presId="urn:microsoft.com/office/officeart/2008/layout/LinedList"/>
    <dgm:cxn modelId="{FD7178E1-406E-9B4A-B425-E6666771C2B7}" type="presParOf" srcId="{FA34CDF6-E548-E449-A91B-B908C206B5CF}" destId="{402F13B5-060C-7B43-9304-A7EC6BEA8C11}" srcOrd="0" destOrd="0" presId="urn:microsoft.com/office/officeart/2008/layout/LinedList"/>
    <dgm:cxn modelId="{F613BC0C-7502-9545-9111-1AC70296F165}" type="presParOf" srcId="{FA34CDF6-E548-E449-A91B-B908C206B5CF}" destId="{9F97AB3C-1896-C141-80BB-EBDB138A0FD4}" srcOrd="1" destOrd="0" presId="urn:microsoft.com/office/officeart/2008/layout/LinedList"/>
    <dgm:cxn modelId="{61F20E12-3158-0B4B-8749-8D76E990028A}" type="presParOf" srcId="{5C6EE855-A00C-AD4D-9CE9-89209A2CF678}" destId="{2AE973D5-6D01-2F47-BF6F-385BB103A153}" srcOrd="8" destOrd="0" presId="urn:microsoft.com/office/officeart/2008/layout/LinedList"/>
    <dgm:cxn modelId="{EB1D5979-5245-0D45-9428-0F6098AEEC1F}" type="presParOf" srcId="{5C6EE855-A00C-AD4D-9CE9-89209A2CF678}" destId="{45E486CE-9CBF-8744-BED2-B7CA646F2CDF}" srcOrd="9" destOrd="0" presId="urn:microsoft.com/office/officeart/2008/layout/LinedList"/>
    <dgm:cxn modelId="{0D5FC654-D720-A341-9D10-811191BF812E}" type="presParOf" srcId="{45E486CE-9CBF-8744-BED2-B7CA646F2CDF}" destId="{A78ABA50-DB42-9747-9A91-ED8125B30BAC}" srcOrd="0" destOrd="0" presId="urn:microsoft.com/office/officeart/2008/layout/LinedList"/>
    <dgm:cxn modelId="{B7C6510E-1CB8-6449-9D58-36A9B94B8483}" type="presParOf" srcId="{45E486CE-9CBF-8744-BED2-B7CA646F2CDF}" destId="{B8BB2431-A5EE-9C44-B6EA-D514379DF4A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D80BD5-8D13-485C-9FF3-83506E51D04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92A8132-4E99-4920-910D-D9008499E5B9}">
      <dgm:prSet custT="1"/>
      <dgm:spPr/>
      <dgm:t>
        <a:bodyPr/>
        <a:lstStyle/>
        <a:p>
          <a:pPr>
            <a:lnSpc>
              <a:spcPct val="100000"/>
            </a:lnSpc>
          </a:pPr>
          <a:r>
            <a:rPr lang="en-GB" sz="1800"/>
            <a:t>Stage One - GMCVO collected and reviewed monitoring data collated by them from delivery partners/talent coaches.  This comprised detailed data about participation and outcomes. </a:t>
          </a:r>
          <a:endParaRPr lang="en-US" sz="1800" dirty="0"/>
        </a:p>
      </dgm:t>
    </dgm:pt>
    <dgm:pt modelId="{637BF0B3-223C-44EC-BD3C-68B44DEFEFB8}" type="parTrans" cxnId="{817C24CF-BAAE-4A55-8986-2A1E200C33E1}">
      <dgm:prSet/>
      <dgm:spPr/>
      <dgm:t>
        <a:bodyPr/>
        <a:lstStyle/>
        <a:p>
          <a:endParaRPr lang="en-US" sz="1800"/>
        </a:p>
      </dgm:t>
    </dgm:pt>
    <dgm:pt modelId="{B4506D16-77FD-4B32-BAC0-0CC5F5B59C7C}" type="sibTrans" cxnId="{817C24CF-BAAE-4A55-8986-2A1E200C33E1}">
      <dgm:prSet/>
      <dgm:spPr/>
      <dgm:t>
        <a:bodyPr/>
        <a:lstStyle/>
        <a:p>
          <a:endParaRPr lang="en-US" sz="1800"/>
        </a:p>
      </dgm:t>
    </dgm:pt>
    <dgm:pt modelId="{DCDF18E4-F80D-4E07-A0A7-E508F65B8FCF}">
      <dgm:prSet custT="1"/>
      <dgm:spPr/>
      <dgm:t>
        <a:bodyPr/>
        <a:lstStyle/>
        <a:p>
          <a:pPr>
            <a:lnSpc>
              <a:spcPct val="100000"/>
            </a:lnSpc>
          </a:pPr>
          <a:r>
            <a:rPr lang="en-GB" sz="1800"/>
            <a:t>Stage Two – MMU team conducted and fully transcribed individual /group interviews with young people (n-15), GMCVO project management team (n- 4), talent coaches (n-6), delivery partners (n-3), and Advisory Group (n-3). The Youth Panel (n-5) and Youth Panel co-ordinator (n-1) met more informally with the evaluator. </a:t>
          </a:r>
          <a:endParaRPr lang="en-US" sz="1800" dirty="0"/>
        </a:p>
      </dgm:t>
    </dgm:pt>
    <dgm:pt modelId="{EA53494F-E4CC-46AB-9BDF-149DE2C5C8F7}" type="parTrans" cxnId="{2832ACED-56DB-4640-A222-B6EE8BBA3D6E}">
      <dgm:prSet/>
      <dgm:spPr/>
      <dgm:t>
        <a:bodyPr/>
        <a:lstStyle/>
        <a:p>
          <a:endParaRPr lang="en-US" sz="1800"/>
        </a:p>
      </dgm:t>
    </dgm:pt>
    <dgm:pt modelId="{409413FD-B6C2-4728-89A4-7684874AA2B1}" type="sibTrans" cxnId="{2832ACED-56DB-4640-A222-B6EE8BBA3D6E}">
      <dgm:prSet/>
      <dgm:spPr/>
      <dgm:t>
        <a:bodyPr/>
        <a:lstStyle/>
        <a:p>
          <a:endParaRPr lang="en-US" sz="1800"/>
        </a:p>
      </dgm:t>
    </dgm:pt>
    <dgm:pt modelId="{785E6634-7C43-40DE-B7B0-F13A122607F6}">
      <dgm:prSet custT="1"/>
      <dgm:spPr/>
      <dgm:t>
        <a:bodyPr/>
        <a:lstStyle/>
        <a:p>
          <a:pPr>
            <a:lnSpc>
              <a:spcPct val="100000"/>
            </a:lnSpc>
          </a:pPr>
          <a:r>
            <a:rPr lang="en-GB" sz="1800"/>
            <a:t>Evaluation team members also attended various meetings to gain insights about the context and operations of Hidden Talent. </a:t>
          </a:r>
          <a:endParaRPr lang="en-US" sz="1800" dirty="0"/>
        </a:p>
      </dgm:t>
    </dgm:pt>
    <dgm:pt modelId="{B2A412AE-A5AD-4E49-9BEE-39A645B1F926}" type="parTrans" cxnId="{1089DE7F-46F8-43EB-903A-BB41F146B0C7}">
      <dgm:prSet/>
      <dgm:spPr/>
      <dgm:t>
        <a:bodyPr/>
        <a:lstStyle/>
        <a:p>
          <a:endParaRPr lang="en-US" sz="1800"/>
        </a:p>
      </dgm:t>
    </dgm:pt>
    <dgm:pt modelId="{6B4A1223-3BFE-4476-BFF3-5B29B7D28866}" type="sibTrans" cxnId="{1089DE7F-46F8-43EB-903A-BB41F146B0C7}">
      <dgm:prSet/>
      <dgm:spPr/>
      <dgm:t>
        <a:bodyPr/>
        <a:lstStyle/>
        <a:p>
          <a:endParaRPr lang="en-US" sz="1800"/>
        </a:p>
      </dgm:t>
    </dgm:pt>
    <dgm:pt modelId="{9ADDBBEC-CAEB-4D08-8DA8-7518FFE3D3F7}" type="pres">
      <dgm:prSet presAssocID="{E7D80BD5-8D13-485C-9FF3-83506E51D042}" presName="root" presStyleCnt="0">
        <dgm:presLayoutVars>
          <dgm:dir/>
          <dgm:resizeHandles val="exact"/>
        </dgm:presLayoutVars>
      </dgm:prSet>
      <dgm:spPr/>
    </dgm:pt>
    <dgm:pt modelId="{00685887-25BD-4E4E-8B89-CD30E11E17A6}" type="pres">
      <dgm:prSet presAssocID="{092A8132-4E99-4920-910D-D9008499E5B9}" presName="compNode" presStyleCnt="0"/>
      <dgm:spPr/>
    </dgm:pt>
    <dgm:pt modelId="{9D7A8AD6-5E2C-4D7D-A1F9-89D6A69622FA}" type="pres">
      <dgm:prSet presAssocID="{092A8132-4E99-4920-910D-D9008499E5B9}" presName="bgRect" presStyleLbl="bgShp" presStyleIdx="0" presStyleCnt="3"/>
      <dgm:spPr/>
    </dgm:pt>
    <dgm:pt modelId="{0A800FC1-0D97-47B5-9A36-F9BBA4D04809}" type="pres">
      <dgm:prSet presAssocID="{092A8132-4E99-4920-910D-D9008499E5B9}"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esearch with solid fill"/>
        </a:ext>
      </dgm:extLst>
    </dgm:pt>
    <dgm:pt modelId="{77CCC605-68BB-424A-803F-477EDE6F8B70}" type="pres">
      <dgm:prSet presAssocID="{092A8132-4E99-4920-910D-D9008499E5B9}" presName="spaceRect" presStyleCnt="0"/>
      <dgm:spPr/>
    </dgm:pt>
    <dgm:pt modelId="{09559D02-BE98-48CA-8CF5-4AFA462A6F21}" type="pres">
      <dgm:prSet presAssocID="{092A8132-4E99-4920-910D-D9008499E5B9}" presName="parTx" presStyleLbl="revTx" presStyleIdx="0" presStyleCnt="3">
        <dgm:presLayoutVars>
          <dgm:chMax val="0"/>
          <dgm:chPref val="0"/>
        </dgm:presLayoutVars>
      </dgm:prSet>
      <dgm:spPr/>
    </dgm:pt>
    <dgm:pt modelId="{39977D5A-C5C5-473A-89D7-0EE98903E8B2}" type="pres">
      <dgm:prSet presAssocID="{B4506D16-77FD-4B32-BAC0-0CC5F5B59C7C}" presName="sibTrans" presStyleCnt="0"/>
      <dgm:spPr/>
    </dgm:pt>
    <dgm:pt modelId="{30963731-C448-462B-A8D9-D44B2F448420}" type="pres">
      <dgm:prSet presAssocID="{DCDF18E4-F80D-4E07-A0A7-E508F65B8FCF}" presName="compNode" presStyleCnt="0"/>
      <dgm:spPr/>
    </dgm:pt>
    <dgm:pt modelId="{D2B0875A-461B-4AA1-9CBB-6CE1415A2255}" type="pres">
      <dgm:prSet presAssocID="{DCDF18E4-F80D-4E07-A0A7-E508F65B8FCF}" presName="bgRect" presStyleLbl="bgShp" presStyleIdx="1" presStyleCnt="3"/>
      <dgm:spPr/>
    </dgm:pt>
    <dgm:pt modelId="{E186811E-66D0-4A3A-8764-9EF616469846}" type="pres">
      <dgm:prSet presAssocID="{DCDF18E4-F80D-4E07-A0A7-E508F65B8FCF}"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nline meeting outline"/>
        </a:ext>
      </dgm:extLst>
    </dgm:pt>
    <dgm:pt modelId="{DA82EF68-27D4-4462-A607-691C1F39C240}" type="pres">
      <dgm:prSet presAssocID="{DCDF18E4-F80D-4E07-A0A7-E508F65B8FCF}" presName="spaceRect" presStyleCnt="0"/>
      <dgm:spPr/>
    </dgm:pt>
    <dgm:pt modelId="{401AA1BE-41C7-4755-8617-478333E6CE33}" type="pres">
      <dgm:prSet presAssocID="{DCDF18E4-F80D-4E07-A0A7-E508F65B8FCF}" presName="parTx" presStyleLbl="revTx" presStyleIdx="1" presStyleCnt="3">
        <dgm:presLayoutVars>
          <dgm:chMax val="0"/>
          <dgm:chPref val="0"/>
        </dgm:presLayoutVars>
      </dgm:prSet>
      <dgm:spPr/>
    </dgm:pt>
    <dgm:pt modelId="{2E316B0B-3F6A-4310-9226-DFBA332C6041}" type="pres">
      <dgm:prSet presAssocID="{409413FD-B6C2-4728-89A4-7684874AA2B1}" presName="sibTrans" presStyleCnt="0"/>
      <dgm:spPr/>
    </dgm:pt>
    <dgm:pt modelId="{2CC86C20-26A7-4B59-B1EC-E174AFE4C5C9}" type="pres">
      <dgm:prSet presAssocID="{785E6634-7C43-40DE-B7B0-F13A122607F6}" presName="compNode" presStyleCnt="0"/>
      <dgm:spPr/>
    </dgm:pt>
    <dgm:pt modelId="{C8FA6D0C-D780-4E26-9806-A053261748E8}" type="pres">
      <dgm:prSet presAssocID="{785E6634-7C43-40DE-B7B0-F13A122607F6}" presName="bgRect" presStyleLbl="bgShp" presStyleIdx="2" presStyleCnt="3"/>
      <dgm:spPr/>
    </dgm:pt>
    <dgm:pt modelId="{5FDF9101-90F5-4467-B609-49DC54FCE21E}" type="pres">
      <dgm:prSet presAssocID="{785E6634-7C43-40DE-B7B0-F13A122607F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C2A65477-D7F1-47CB-94DA-94508440CA6C}" type="pres">
      <dgm:prSet presAssocID="{785E6634-7C43-40DE-B7B0-F13A122607F6}" presName="spaceRect" presStyleCnt="0"/>
      <dgm:spPr/>
    </dgm:pt>
    <dgm:pt modelId="{479764F0-49E1-4E71-83E7-C2053C60B034}" type="pres">
      <dgm:prSet presAssocID="{785E6634-7C43-40DE-B7B0-F13A122607F6}" presName="parTx" presStyleLbl="revTx" presStyleIdx="2" presStyleCnt="3">
        <dgm:presLayoutVars>
          <dgm:chMax val="0"/>
          <dgm:chPref val="0"/>
        </dgm:presLayoutVars>
      </dgm:prSet>
      <dgm:spPr/>
    </dgm:pt>
  </dgm:ptLst>
  <dgm:cxnLst>
    <dgm:cxn modelId="{B70F2636-AEDD-4DB7-87D6-3C4685104F9C}" type="presOf" srcId="{092A8132-4E99-4920-910D-D9008499E5B9}" destId="{09559D02-BE98-48CA-8CF5-4AFA462A6F21}" srcOrd="0" destOrd="0" presId="urn:microsoft.com/office/officeart/2018/2/layout/IconVerticalSolidList"/>
    <dgm:cxn modelId="{1089DE7F-46F8-43EB-903A-BB41F146B0C7}" srcId="{E7D80BD5-8D13-485C-9FF3-83506E51D042}" destId="{785E6634-7C43-40DE-B7B0-F13A122607F6}" srcOrd="2" destOrd="0" parTransId="{B2A412AE-A5AD-4E49-9BEE-39A645B1F926}" sibTransId="{6B4A1223-3BFE-4476-BFF3-5B29B7D28866}"/>
    <dgm:cxn modelId="{7E55E18F-21EB-4DD7-B23E-1500791B08BA}" type="presOf" srcId="{785E6634-7C43-40DE-B7B0-F13A122607F6}" destId="{479764F0-49E1-4E71-83E7-C2053C60B034}" srcOrd="0" destOrd="0" presId="urn:microsoft.com/office/officeart/2018/2/layout/IconVerticalSolidList"/>
    <dgm:cxn modelId="{9E7378AB-1015-455D-BEC9-AAF8779E71B8}" type="presOf" srcId="{E7D80BD5-8D13-485C-9FF3-83506E51D042}" destId="{9ADDBBEC-CAEB-4D08-8DA8-7518FFE3D3F7}" srcOrd="0" destOrd="0" presId="urn:microsoft.com/office/officeart/2018/2/layout/IconVerticalSolidList"/>
    <dgm:cxn modelId="{817C24CF-BAAE-4A55-8986-2A1E200C33E1}" srcId="{E7D80BD5-8D13-485C-9FF3-83506E51D042}" destId="{092A8132-4E99-4920-910D-D9008499E5B9}" srcOrd="0" destOrd="0" parTransId="{637BF0B3-223C-44EC-BD3C-68B44DEFEFB8}" sibTransId="{B4506D16-77FD-4B32-BAC0-0CC5F5B59C7C}"/>
    <dgm:cxn modelId="{6EF5F4EC-CD7F-420C-8AEE-83806BBDA912}" type="presOf" srcId="{DCDF18E4-F80D-4E07-A0A7-E508F65B8FCF}" destId="{401AA1BE-41C7-4755-8617-478333E6CE33}" srcOrd="0" destOrd="0" presId="urn:microsoft.com/office/officeart/2018/2/layout/IconVerticalSolidList"/>
    <dgm:cxn modelId="{2832ACED-56DB-4640-A222-B6EE8BBA3D6E}" srcId="{E7D80BD5-8D13-485C-9FF3-83506E51D042}" destId="{DCDF18E4-F80D-4E07-A0A7-E508F65B8FCF}" srcOrd="1" destOrd="0" parTransId="{EA53494F-E4CC-46AB-9BDF-149DE2C5C8F7}" sibTransId="{409413FD-B6C2-4728-89A4-7684874AA2B1}"/>
    <dgm:cxn modelId="{B691FA9F-9385-43EC-AD97-C9805FD7D2E0}" type="presParOf" srcId="{9ADDBBEC-CAEB-4D08-8DA8-7518FFE3D3F7}" destId="{00685887-25BD-4E4E-8B89-CD30E11E17A6}" srcOrd="0" destOrd="0" presId="urn:microsoft.com/office/officeart/2018/2/layout/IconVerticalSolidList"/>
    <dgm:cxn modelId="{89A642B3-96F8-4737-8475-3D2E1A6E3E91}" type="presParOf" srcId="{00685887-25BD-4E4E-8B89-CD30E11E17A6}" destId="{9D7A8AD6-5E2C-4D7D-A1F9-89D6A69622FA}" srcOrd="0" destOrd="0" presId="urn:microsoft.com/office/officeart/2018/2/layout/IconVerticalSolidList"/>
    <dgm:cxn modelId="{855F87FD-6E7F-4A0B-9C19-E723F20741B8}" type="presParOf" srcId="{00685887-25BD-4E4E-8B89-CD30E11E17A6}" destId="{0A800FC1-0D97-47B5-9A36-F9BBA4D04809}" srcOrd="1" destOrd="0" presId="urn:microsoft.com/office/officeart/2018/2/layout/IconVerticalSolidList"/>
    <dgm:cxn modelId="{14A3D00F-F871-4CCE-AF3C-DE79C7C7D601}" type="presParOf" srcId="{00685887-25BD-4E4E-8B89-CD30E11E17A6}" destId="{77CCC605-68BB-424A-803F-477EDE6F8B70}" srcOrd="2" destOrd="0" presId="urn:microsoft.com/office/officeart/2018/2/layout/IconVerticalSolidList"/>
    <dgm:cxn modelId="{E13317FE-24C5-43B2-B60C-F936F8EF30EB}" type="presParOf" srcId="{00685887-25BD-4E4E-8B89-CD30E11E17A6}" destId="{09559D02-BE98-48CA-8CF5-4AFA462A6F21}" srcOrd="3" destOrd="0" presId="urn:microsoft.com/office/officeart/2018/2/layout/IconVerticalSolidList"/>
    <dgm:cxn modelId="{A6C1C3B8-938F-4983-9618-0B2914CB5D7C}" type="presParOf" srcId="{9ADDBBEC-CAEB-4D08-8DA8-7518FFE3D3F7}" destId="{39977D5A-C5C5-473A-89D7-0EE98903E8B2}" srcOrd="1" destOrd="0" presId="urn:microsoft.com/office/officeart/2018/2/layout/IconVerticalSolidList"/>
    <dgm:cxn modelId="{4703CE41-8482-454C-8750-63A5E8E13A05}" type="presParOf" srcId="{9ADDBBEC-CAEB-4D08-8DA8-7518FFE3D3F7}" destId="{30963731-C448-462B-A8D9-D44B2F448420}" srcOrd="2" destOrd="0" presId="urn:microsoft.com/office/officeart/2018/2/layout/IconVerticalSolidList"/>
    <dgm:cxn modelId="{6ACCB3AB-AC70-45FF-9B7F-74D7F53B2E8B}" type="presParOf" srcId="{30963731-C448-462B-A8D9-D44B2F448420}" destId="{D2B0875A-461B-4AA1-9CBB-6CE1415A2255}" srcOrd="0" destOrd="0" presId="urn:microsoft.com/office/officeart/2018/2/layout/IconVerticalSolidList"/>
    <dgm:cxn modelId="{B50781A4-F4BE-40B9-B890-AAA610BCE5EB}" type="presParOf" srcId="{30963731-C448-462B-A8D9-D44B2F448420}" destId="{E186811E-66D0-4A3A-8764-9EF616469846}" srcOrd="1" destOrd="0" presId="urn:microsoft.com/office/officeart/2018/2/layout/IconVerticalSolidList"/>
    <dgm:cxn modelId="{19C8E3A1-70D4-472F-959A-1AD8DAD9544C}" type="presParOf" srcId="{30963731-C448-462B-A8D9-D44B2F448420}" destId="{DA82EF68-27D4-4462-A607-691C1F39C240}" srcOrd="2" destOrd="0" presId="urn:microsoft.com/office/officeart/2018/2/layout/IconVerticalSolidList"/>
    <dgm:cxn modelId="{D2312DB4-8AB3-48FA-88E1-0E19CF5D9B14}" type="presParOf" srcId="{30963731-C448-462B-A8D9-D44B2F448420}" destId="{401AA1BE-41C7-4755-8617-478333E6CE33}" srcOrd="3" destOrd="0" presId="urn:microsoft.com/office/officeart/2018/2/layout/IconVerticalSolidList"/>
    <dgm:cxn modelId="{D79AC930-C4CB-4687-A48B-4DE8CEA8A60E}" type="presParOf" srcId="{9ADDBBEC-CAEB-4D08-8DA8-7518FFE3D3F7}" destId="{2E316B0B-3F6A-4310-9226-DFBA332C6041}" srcOrd="3" destOrd="0" presId="urn:microsoft.com/office/officeart/2018/2/layout/IconVerticalSolidList"/>
    <dgm:cxn modelId="{5709DDC8-EFE7-421B-92BE-6E83F633E2DF}" type="presParOf" srcId="{9ADDBBEC-CAEB-4D08-8DA8-7518FFE3D3F7}" destId="{2CC86C20-26A7-4B59-B1EC-E174AFE4C5C9}" srcOrd="4" destOrd="0" presId="urn:microsoft.com/office/officeart/2018/2/layout/IconVerticalSolidList"/>
    <dgm:cxn modelId="{4EBF3803-C26A-4776-B4A9-1215ADEFA063}" type="presParOf" srcId="{2CC86C20-26A7-4B59-B1EC-E174AFE4C5C9}" destId="{C8FA6D0C-D780-4E26-9806-A053261748E8}" srcOrd="0" destOrd="0" presId="urn:microsoft.com/office/officeart/2018/2/layout/IconVerticalSolidList"/>
    <dgm:cxn modelId="{2D305231-5FE6-4513-9F57-B014A748C3B6}" type="presParOf" srcId="{2CC86C20-26A7-4B59-B1EC-E174AFE4C5C9}" destId="{5FDF9101-90F5-4467-B609-49DC54FCE21E}" srcOrd="1" destOrd="0" presId="urn:microsoft.com/office/officeart/2018/2/layout/IconVerticalSolidList"/>
    <dgm:cxn modelId="{CE98195D-AAC2-42BE-894B-6F42DD97DFE0}" type="presParOf" srcId="{2CC86C20-26A7-4B59-B1EC-E174AFE4C5C9}" destId="{C2A65477-D7F1-47CB-94DA-94508440CA6C}" srcOrd="2" destOrd="0" presId="urn:microsoft.com/office/officeart/2018/2/layout/IconVerticalSolidList"/>
    <dgm:cxn modelId="{8E9FD0A9-77E3-4263-A3C6-C54277565C02}" type="presParOf" srcId="{2CC86C20-26A7-4B59-B1EC-E174AFE4C5C9}" destId="{479764F0-49E1-4E71-83E7-C2053C60B03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C9EE13-FA89-4F59-86CE-E2B96A560CB8}"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817B7169-D456-4EB6-87DA-54A325209E63}">
      <dgm:prSet custT="1"/>
      <dgm:spPr/>
      <dgm:t>
        <a:bodyPr/>
        <a:lstStyle/>
        <a:p>
          <a:r>
            <a:rPr lang="en-GB" sz="1400" dirty="0"/>
            <a:t>142 people supported (target 124)</a:t>
          </a:r>
          <a:endParaRPr lang="en-US" sz="1400" dirty="0"/>
        </a:p>
      </dgm:t>
    </dgm:pt>
    <dgm:pt modelId="{49F687F1-8983-476E-B6B8-C633E7D0BDE8}" type="parTrans" cxnId="{E25CBA9D-2449-40DC-9A50-2EB5D8A82288}">
      <dgm:prSet/>
      <dgm:spPr/>
      <dgm:t>
        <a:bodyPr/>
        <a:lstStyle/>
        <a:p>
          <a:endParaRPr lang="en-US"/>
        </a:p>
      </dgm:t>
    </dgm:pt>
    <dgm:pt modelId="{A4FA3707-7375-4AED-A8B6-8EA2FAD77443}" type="sibTrans" cxnId="{E25CBA9D-2449-40DC-9A50-2EB5D8A82288}">
      <dgm:prSet phldrT="1"/>
      <dgm:spPr/>
      <dgm:t>
        <a:bodyPr/>
        <a:lstStyle/>
        <a:p>
          <a:r>
            <a:rPr lang="en-US" dirty="0"/>
            <a:t>142</a:t>
          </a:r>
        </a:p>
      </dgm:t>
    </dgm:pt>
    <dgm:pt modelId="{6E8BE47A-A716-47CA-A098-9C325862D904}">
      <dgm:prSet custT="1"/>
      <dgm:spPr/>
      <dgm:t>
        <a:bodyPr/>
        <a:lstStyle/>
        <a:p>
          <a:r>
            <a:rPr lang="en-GB" sz="1300" dirty="0"/>
            <a:t>44 education and training outcomes were achieved (target 54) by 38 individual young people – 27% of young people</a:t>
          </a:r>
          <a:endParaRPr lang="en-US" sz="1300" dirty="0"/>
        </a:p>
      </dgm:t>
    </dgm:pt>
    <dgm:pt modelId="{D7DACF13-D8C2-4D12-A0FB-88D22772B0D3}" type="parTrans" cxnId="{10070A0D-7C56-4FE6-A70A-3782463AC4B5}">
      <dgm:prSet/>
      <dgm:spPr/>
      <dgm:t>
        <a:bodyPr/>
        <a:lstStyle/>
        <a:p>
          <a:endParaRPr lang="en-US"/>
        </a:p>
      </dgm:t>
    </dgm:pt>
    <dgm:pt modelId="{25FB4F1C-A964-4BD7-ABB3-B7927A460DEA}" type="sibTrans" cxnId="{10070A0D-7C56-4FE6-A70A-3782463AC4B5}">
      <dgm:prSet phldrT="2"/>
      <dgm:spPr/>
      <dgm:t>
        <a:bodyPr/>
        <a:lstStyle/>
        <a:p>
          <a:r>
            <a:rPr lang="en-US" dirty="0"/>
            <a:t>44</a:t>
          </a:r>
        </a:p>
      </dgm:t>
    </dgm:pt>
    <dgm:pt modelId="{AC172052-32CC-4366-AC9C-A6B4AD33BF3B}">
      <dgm:prSet custT="1"/>
      <dgm:spPr/>
      <dgm:t>
        <a:bodyPr/>
        <a:lstStyle/>
        <a:p>
          <a:r>
            <a:rPr lang="en-GB" sz="1400"/>
            <a:t>135 young people were supported with life skills (target 124) – 95% of young people</a:t>
          </a:r>
          <a:endParaRPr lang="en-US" sz="1400"/>
        </a:p>
      </dgm:t>
    </dgm:pt>
    <dgm:pt modelId="{DA5765FB-5296-41A4-B1E8-C9A798BAC14C}" type="parTrans" cxnId="{13ABECD8-FD90-4AD2-AD81-2AF738441B06}">
      <dgm:prSet/>
      <dgm:spPr/>
      <dgm:t>
        <a:bodyPr/>
        <a:lstStyle/>
        <a:p>
          <a:endParaRPr lang="en-US"/>
        </a:p>
      </dgm:t>
    </dgm:pt>
    <dgm:pt modelId="{1D05F31D-3FBB-428F-AB90-CF10D582F2FF}" type="sibTrans" cxnId="{13ABECD8-FD90-4AD2-AD81-2AF738441B06}">
      <dgm:prSet phldrT="3"/>
      <dgm:spPr/>
      <dgm:t>
        <a:bodyPr/>
        <a:lstStyle/>
        <a:p>
          <a:r>
            <a:rPr lang="en-US" dirty="0"/>
            <a:t>135</a:t>
          </a:r>
        </a:p>
      </dgm:t>
    </dgm:pt>
    <dgm:pt modelId="{46CF7FF9-F05D-40F4-882F-04EF25E177D9}">
      <dgm:prSet custT="1"/>
      <dgm:spPr/>
      <dgm:t>
        <a:bodyPr/>
        <a:lstStyle/>
        <a:p>
          <a:r>
            <a:rPr lang="en-GB" sz="1300" dirty="0"/>
            <a:t>16 young people were supported to engage with the Benefits system (target 32) – 11% of young people</a:t>
          </a:r>
          <a:endParaRPr lang="en-US" sz="1300" dirty="0"/>
        </a:p>
      </dgm:t>
    </dgm:pt>
    <dgm:pt modelId="{2AC756F7-F77B-4B77-A501-12298F750061}" type="parTrans" cxnId="{2A794CE7-F2F5-4E1A-BF6B-3022DE15256C}">
      <dgm:prSet/>
      <dgm:spPr/>
      <dgm:t>
        <a:bodyPr/>
        <a:lstStyle/>
        <a:p>
          <a:endParaRPr lang="en-US"/>
        </a:p>
      </dgm:t>
    </dgm:pt>
    <dgm:pt modelId="{0FBEE60D-F560-4D74-9882-CF9B2A0D0CF0}" type="sibTrans" cxnId="{2A794CE7-F2F5-4E1A-BF6B-3022DE15256C}">
      <dgm:prSet phldrT="4"/>
      <dgm:spPr/>
      <dgm:t>
        <a:bodyPr/>
        <a:lstStyle/>
        <a:p>
          <a:r>
            <a:rPr lang="en-US" dirty="0"/>
            <a:t>16</a:t>
          </a:r>
        </a:p>
      </dgm:t>
    </dgm:pt>
    <dgm:pt modelId="{C60797A7-BB8F-4AA2-9572-BDB8F4DC02AA}">
      <dgm:prSet custT="1"/>
      <dgm:spPr/>
      <dgm:t>
        <a:bodyPr/>
        <a:lstStyle/>
        <a:p>
          <a:r>
            <a:rPr lang="en-GB" sz="1400" dirty="0"/>
            <a:t>8 young people gained an Ofqual qualification (target 10) – 6% of young people</a:t>
          </a:r>
          <a:endParaRPr lang="en-US" sz="1400" dirty="0"/>
        </a:p>
      </dgm:t>
    </dgm:pt>
    <dgm:pt modelId="{CEE432F3-1468-431A-A117-C931C9ADAC93}" type="parTrans" cxnId="{9B2BB120-39BC-4162-B24D-B10E513D607A}">
      <dgm:prSet/>
      <dgm:spPr/>
      <dgm:t>
        <a:bodyPr/>
        <a:lstStyle/>
        <a:p>
          <a:endParaRPr lang="en-US"/>
        </a:p>
      </dgm:t>
    </dgm:pt>
    <dgm:pt modelId="{1CEDC5F8-35E8-44CC-A226-60BC2A92E63D}" type="sibTrans" cxnId="{9B2BB120-39BC-4162-B24D-B10E513D607A}">
      <dgm:prSet phldrT="5"/>
      <dgm:spPr/>
      <dgm:t>
        <a:bodyPr/>
        <a:lstStyle/>
        <a:p>
          <a:r>
            <a:rPr lang="en-US" dirty="0"/>
            <a:t>8</a:t>
          </a:r>
        </a:p>
      </dgm:t>
    </dgm:pt>
    <dgm:pt modelId="{EF0FF727-68FC-47E3-AD39-CFE90872248C}">
      <dgm:prSet custT="1"/>
      <dgm:spPr/>
      <dgm:t>
        <a:bodyPr/>
        <a:lstStyle/>
        <a:p>
          <a:r>
            <a:rPr lang="en-GB" sz="1300" dirty="0"/>
            <a:t>14 non-Ofqual qualifications were achieved by 11 young people (no target set) – 8% of young people</a:t>
          </a:r>
          <a:endParaRPr lang="en-US" sz="1300" dirty="0"/>
        </a:p>
      </dgm:t>
    </dgm:pt>
    <dgm:pt modelId="{8E7887C1-0147-4B3B-8E59-36F380CBE839}" type="parTrans" cxnId="{BA5E7C82-931D-43DF-A140-E007F0DC11AE}">
      <dgm:prSet/>
      <dgm:spPr/>
      <dgm:t>
        <a:bodyPr/>
        <a:lstStyle/>
        <a:p>
          <a:endParaRPr lang="en-US"/>
        </a:p>
      </dgm:t>
    </dgm:pt>
    <dgm:pt modelId="{BFC74F6A-645C-4430-AC5B-BF28EED78427}" type="sibTrans" cxnId="{BA5E7C82-931D-43DF-A140-E007F0DC11AE}">
      <dgm:prSet phldrT="6"/>
      <dgm:spPr/>
      <dgm:t>
        <a:bodyPr/>
        <a:lstStyle/>
        <a:p>
          <a:r>
            <a:rPr lang="en-US" dirty="0"/>
            <a:t>14</a:t>
          </a:r>
        </a:p>
      </dgm:t>
    </dgm:pt>
    <dgm:pt modelId="{E7516AF7-B367-47CB-AD75-9A3AA1025940}">
      <dgm:prSet custT="1"/>
      <dgm:spPr/>
      <dgm:t>
        <a:bodyPr/>
        <a:lstStyle/>
        <a:p>
          <a:r>
            <a:rPr lang="en-GB" sz="1400" dirty="0"/>
            <a:t>120 young people were supported to job search (target 82) - 85% of young people</a:t>
          </a:r>
          <a:endParaRPr lang="en-US" sz="1400" dirty="0"/>
        </a:p>
      </dgm:t>
    </dgm:pt>
    <dgm:pt modelId="{DC4D6620-FF5A-4D02-9E98-81B7FB3EB6B7}" type="parTrans" cxnId="{E17A78BB-2759-4399-8A8F-B6AA097FE441}">
      <dgm:prSet/>
      <dgm:spPr/>
      <dgm:t>
        <a:bodyPr/>
        <a:lstStyle/>
        <a:p>
          <a:endParaRPr lang="en-US"/>
        </a:p>
      </dgm:t>
    </dgm:pt>
    <dgm:pt modelId="{98DEA6EF-2665-4C9F-AF9E-4DA1970D289F}" type="sibTrans" cxnId="{E17A78BB-2759-4399-8A8F-B6AA097FE441}">
      <dgm:prSet phldrT="7"/>
      <dgm:spPr/>
      <dgm:t>
        <a:bodyPr/>
        <a:lstStyle/>
        <a:p>
          <a:r>
            <a:rPr lang="en-US" dirty="0"/>
            <a:t>120</a:t>
          </a:r>
        </a:p>
      </dgm:t>
    </dgm:pt>
    <dgm:pt modelId="{BC61444F-1528-4D4B-AA1E-FE6138158788}">
      <dgm:prSet custT="1"/>
      <dgm:spPr/>
      <dgm:t>
        <a:bodyPr/>
        <a:lstStyle/>
        <a:p>
          <a:r>
            <a:rPr lang="en-GB" sz="1300" dirty="0"/>
            <a:t>41 employment outcomes were achieved (target 32) by 37 young people - 26% of young people</a:t>
          </a:r>
          <a:endParaRPr lang="en-US" sz="1300" dirty="0"/>
        </a:p>
      </dgm:t>
    </dgm:pt>
    <dgm:pt modelId="{9B456A1B-C5CC-434C-A71B-4D901CFA4C39}" type="parTrans" cxnId="{7ED49D40-C3B4-4083-963F-0D17DEEDBD5F}">
      <dgm:prSet/>
      <dgm:spPr/>
      <dgm:t>
        <a:bodyPr/>
        <a:lstStyle/>
        <a:p>
          <a:endParaRPr lang="en-US"/>
        </a:p>
      </dgm:t>
    </dgm:pt>
    <dgm:pt modelId="{80D15A19-BFC8-4387-8C06-C7C6A5C96D6B}" type="sibTrans" cxnId="{7ED49D40-C3B4-4083-963F-0D17DEEDBD5F}">
      <dgm:prSet phldrT="8"/>
      <dgm:spPr/>
      <dgm:t>
        <a:bodyPr/>
        <a:lstStyle/>
        <a:p>
          <a:r>
            <a:rPr lang="en-US" dirty="0"/>
            <a:t>41</a:t>
          </a:r>
        </a:p>
      </dgm:t>
    </dgm:pt>
    <dgm:pt modelId="{59A7366C-6541-7246-ADB1-232739E0283E}" type="pres">
      <dgm:prSet presAssocID="{93C9EE13-FA89-4F59-86CE-E2B96A560CB8}" presName="linearFlow" presStyleCnt="0">
        <dgm:presLayoutVars>
          <dgm:dir/>
          <dgm:animLvl val="lvl"/>
          <dgm:resizeHandles val="exact"/>
        </dgm:presLayoutVars>
      </dgm:prSet>
      <dgm:spPr/>
    </dgm:pt>
    <dgm:pt modelId="{B8BDB54C-9F87-7146-8C84-CD1CA1322253}" type="pres">
      <dgm:prSet presAssocID="{C60797A7-BB8F-4AA2-9572-BDB8F4DC02AA}" presName="compositeNode" presStyleCnt="0"/>
      <dgm:spPr/>
    </dgm:pt>
    <dgm:pt modelId="{D56B491F-FAE4-BA43-B54A-E06256E7E050}" type="pres">
      <dgm:prSet presAssocID="{C60797A7-BB8F-4AA2-9572-BDB8F4DC02AA}" presName="parTx" presStyleLbl="node1" presStyleIdx="0" presStyleCnt="0">
        <dgm:presLayoutVars>
          <dgm:chMax val="0"/>
          <dgm:chPref val="0"/>
          <dgm:bulletEnabled val="1"/>
        </dgm:presLayoutVars>
      </dgm:prSet>
      <dgm:spPr/>
    </dgm:pt>
    <dgm:pt modelId="{54CB7AEF-86A3-4046-9C14-1ECB55A1F7E4}" type="pres">
      <dgm:prSet presAssocID="{C60797A7-BB8F-4AA2-9572-BDB8F4DC02AA}" presName="parSh" presStyleCnt="0"/>
      <dgm:spPr/>
    </dgm:pt>
    <dgm:pt modelId="{8299E0E5-F72F-B34C-AD7D-B407231C3BA5}" type="pres">
      <dgm:prSet presAssocID="{C60797A7-BB8F-4AA2-9572-BDB8F4DC02AA}" presName="lineNode" presStyleLbl="alignAccFollowNode1" presStyleIdx="0" presStyleCnt="24"/>
      <dgm:spPr/>
    </dgm:pt>
    <dgm:pt modelId="{8A54DC32-47D8-BD4D-84C6-19702B899E87}" type="pres">
      <dgm:prSet presAssocID="{C60797A7-BB8F-4AA2-9572-BDB8F4DC02AA}" presName="lineArrowNode" presStyleLbl="alignAccFollowNode1" presStyleIdx="1" presStyleCnt="24"/>
      <dgm:spPr/>
    </dgm:pt>
    <dgm:pt modelId="{16436DA6-50F1-C24E-8855-A6CA6651C53A}" type="pres">
      <dgm:prSet presAssocID="{1CEDC5F8-35E8-44CC-A226-60BC2A92E63D}" presName="sibTransNodeCircle" presStyleLbl="alignNode1" presStyleIdx="0" presStyleCnt="8">
        <dgm:presLayoutVars>
          <dgm:chMax val="0"/>
          <dgm:bulletEnabled/>
        </dgm:presLayoutVars>
      </dgm:prSet>
      <dgm:spPr/>
    </dgm:pt>
    <dgm:pt modelId="{C1C2D266-B505-D242-BFC4-A7F82EBB345C}" type="pres">
      <dgm:prSet presAssocID="{1CEDC5F8-35E8-44CC-A226-60BC2A92E63D}" presName="spacerBetweenCircleAndCallout" presStyleCnt="0">
        <dgm:presLayoutVars/>
      </dgm:prSet>
      <dgm:spPr/>
    </dgm:pt>
    <dgm:pt modelId="{B650C5C0-312D-3649-96C8-8ADA828806A4}" type="pres">
      <dgm:prSet presAssocID="{C60797A7-BB8F-4AA2-9572-BDB8F4DC02AA}" presName="nodeText" presStyleLbl="alignAccFollowNode1" presStyleIdx="2" presStyleCnt="24" custScaleY="100000">
        <dgm:presLayoutVars>
          <dgm:bulletEnabled val="1"/>
        </dgm:presLayoutVars>
      </dgm:prSet>
      <dgm:spPr/>
    </dgm:pt>
    <dgm:pt modelId="{4D062667-B8F8-B247-8ECD-D41833F38223}" type="pres">
      <dgm:prSet presAssocID="{1CEDC5F8-35E8-44CC-A226-60BC2A92E63D}" presName="sibTransComposite" presStyleCnt="0"/>
      <dgm:spPr/>
    </dgm:pt>
    <dgm:pt modelId="{585E0105-486C-DA42-A5F1-51BF8913B88C}" type="pres">
      <dgm:prSet presAssocID="{EF0FF727-68FC-47E3-AD39-CFE90872248C}" presName="compositeNode" presStyleCnt="0"/>
      <dgm:spPr/>
    </dgm:pt>
    <dgm:pt modelId="{97163472-F6F9-934D-B53E-8783426ED745}" type="pres">
      <dgm:prSet presAssocID="{EF0FF727-68FC-47E3-AD39-CFE90872248C}" presName="parTx" presStyleLbl="node1" presStyleIdx="0" presStyleCnt="0">
        <dgm:presLayoutVars>
          <dgm:chMax val="0"/>
          <dgm:chPref val="0"/>
          <dgm:bulletEnabled val="1"/>
        </dgm:presLayoutVars>
      </dgm:prSet>
      <dgm:spPr/>
    </dgm:pt>
    <dgm:pt modelId="{45152101-9197-A24C-80BB-7E3862FD8892}" type="pres">
      <dgm:prSet presAssocID="{EF0FF727-68FC-47E3-AD39-CFE90872248C}" presName="parSh" presStyleCnt="0"/>
      <dgm:spPr/>
    </dgm:pt>
    <dgm:pt modelId="{E5319219-EF8C-3B4F-AC8B-8C3AFCDFB780}" type="pres">
      <dgm:prSet presAssocID="{EF0FF727-68FC-47E3-AD39-CFE90872248C}" presName="lineNode" presStyleLbl="alignAccFollowNode1" presStyleIdx="3" presStyleCnt="24"/>
      <dgm:spPr/>
    </dgm:pt>
    <dgm:pt modelId="{6F088467-B736-BA49-97D8-19FAED8CF955}" type="pres">
      <dgm:prSet presAssocID="{EF0FF727-68FC-47E3-AD39-CFE90872248C}" presName="lineArrowNode" presStyleLbl="alignAccFollowNode1" presStyleIdx="4" presStyleCnt="24"/>
      <dgm:spPr/>
    </dgm:pt>
    <dgm:pt modelId="{40B7803B-1894-224B-98D9-44EE5BE18EBA}" type="pres">
      <dgm:prSet presAssocID="{BFC74F6A-645C-4430-AC5B-BF28EED78427}" presName="sibTransNodeCircle" presStyleLbl="alignNode1" presStyleIdx="1" presStyleCnt="8">
        <dgm:presLayoutVars>
          <dgm:chMax val="0"/>
          <dgm:bulletEnabled/>
        </dgm:presLayoutVars>
      </dgm:prSet>
      <dgm:spPr/>
    </dgm:pt>
    <dgm:pt modelId="{FD9AE2D3-9A60-7B4C-B2F2-A3083F9CF284}" type="pres">
      <dgm:prSet presAssocID="{BFC74F6A-645C-4430-AC5B-BF28EED78427}" presName="spacerBetweenCircleAndCallout" presStyleCnt="0">
        <dgm:presLayoutVars/>
      </dgm:prSet>
      <dgm:spPr/>
    </dgm:pt>
    <dgm:pt modelId="{7AB55CBA-1235-4B4E-B359-0EC075CDD472}" type="pres">
      <dgm:prSet presAssocID="{EF0FF727-68FC-47E3-AD39-CFE90872248C}" presName="nodeText" presStyleLbl="alignAccFollowNode1" presStyleIdx="5" presStyleCnt="24" custScaleY="100000">
        <dgm:presLayoutVars>
          <dgm:bulletEnabled val="1"/>
        </dgm:presLayoutVars>
      </dgm:prSet>
      <dgm:spPr/>
    </dgm:pt>
    <dgm:pt modelId="{D42F3A21-3683-4648-B96B-0A81CE4A25EA}" type="pres">
      <dgm:prSet presAssocID="{BFC74F6A-645C-4430-AC5B-BF28EED78427}" presName="sibTransComposite" presStyleCnt="0"/>
      <dgm:spPr/>
    </dgm:pt>
    <dgm:pt modelId="{92877168-B0F7-8148-903C-655BF9B407D7}" type="pres">
      <dgm:prSet presAssocID="{46CF7FF9-F05D-40F4-882F-04EF25E177D9}" presName="compositeNode" presStyleCnt="0"/>
      <dgm:spPr/>
    </dgm:pt>
    <dgm:pt modelId="{275AFC34-F811-6A4E-A7DF-7D35991A656C}" type="pres">
      <dgm:prSet presAssocID="{46CF7FF9-F05D-40F4-882F-04EF25E177D9}" presName="parTx" presStyleLbl="node1" presStyleIdx="0" presStyleCnt="0">
        <dgm:presLayoutVars>
          <dgm:chMax val="0"/>
          <dgm:chPref val="0"/>
          <dgm:bulletEnabled val="1"/>
        </dgm:presLayoutVars>
      </dgm:prSet>
      <dgm:spPr/>
    </dgm:pt>
    <dgm:pt modelId="{067B986E-DD12-4C45-9E85-C833B1242F4B}" type="pres">
      <dgm:prSet presAssocID="{46CF7FF9-F05D-40F4-882F-04EF25E177D9}" presName="parSh" presStyleCnt="0"/>
      <dgm:spPr/>
    </dgm:pt>
    <dgm:pt modelId="{4B268B61-F7DD-324A-8BBA-DDA00C963335}" type="pres">
      <dgm:prSet presAssocID="{46CF7FF9-F05D-40F4-882F-04EF25E177D9}" presName="lineNode" presStyleLbl="alignAccFollowNode1" presStyleIdx="6" presStyleCnt="24"/>
      <dgm:spPr/>
    </dgm:pt>
    <dgm:pt modelId="{0AD7BACF-A1E7-3F41-B8D6-1950A4C4EDD9}" type="pres">
      <dgm:prSet presAssocID="{46CF7FF9-F05D-40F4-882F-04EF25E177D9}" presName="lineArrowNode" presStyleLbl="alignAccFollowNode1" presStyleIdx="7" presStyleCnt="24"/>
      <dgm:spPr/>
    </dgm:pt>
    <dgm:pt modelId="{4C40242E-BC99-384A-BB3A-646BCF4F2F6E}" type="pres">
      <dgm:prSet presAssocID="{0FBEE60D-F560-4D74-9882-CF9B2A0D0CF0}" presName="sibTransNodeCircle" presStyleLbl="alignNode1" presStyleIdx="2" presStyleCnt="8">
        <dgm:presLayoutVars>
          <dgm:chMax val="0"/>
          <dgm:bulletEnabled/>
        </dgm:presLayoutVars>
      </dgm:prSet>
      <dgm:spPr/>
    </dgm:pt>
    <dgm:pt modelId="{9B527B7D-848A-494A-A99B-301A9795654D}" type="pres">
      <dgm:prSet presAssocID="{0FBEE60D-F560-4D74-9882-CF9B2A0D0CF0}" presName="spacerBetweenCircleAndCallout" presStyleCnt="0">
        <dgm:presLayoutVars/>
      </dgm:prSet>
      <dgm:spPr/>
    </dgm:pt>
    <dgm:pt modelId="{84DA52F0-76D2-9747-8EA4-294285299330}" type="pres">
      <dgm:prSet presAssocID="{46CF7FF9-F05D-40F4-882F-04EF25E177D9}" presName="nodeText" presStyleLbl="alignAccFollowNode1" presStyleIdx="8" presStyleCnt="24" custScaleY="100000">
        <dgm:presLayoutVars>
          <dgm:bulletEnabled val="1"/>
        </dgm:presLayoutVars>
      </dgm:prSet>
      <dgm:spPr/>
    </dgm:pt>
    <dgm:pt modelId="{6E621C6D-E759-2340-84E0-34277ECEECA8}" type="pres">
      <dgm:prSet presAssocID="{0FBEE60D-F560-4D74-9882-CF9B2A0D0CF0}" presName="sibTransComposite" presStyleCnt="0"/>
      <dgm:spPr/>
    </dgm:pt>
    <dgm:pt modelId="{34F2EA54-5C59-514E-A110-E4CB0748557C}" type="pres">
      <dgm:prSet presAssocID="{BC61444F-1528-4D4B-AA1E-FE6138158788}" presName="compositeNode" presStyleCnt="0"/>
      <dgm:spPr/>
    </dgm:pt>
    <dgm:pt modelId="{34FE4ED5-C377-E942-A6B7-39B826FC55B4}" type="pres">
      <dgm:prSet presAssocID="{BC61444F-1528-4D4B-AA1E-FE6138158788}" presName="parTx" presStyleLbl="node1" presStyleIdx="0" presStyleCnt="0">
        <dgm:presLayoutVars>
          <dgm:chMax val="0"/>
          <dgm:chPref val="0"/>
          <dgm:bulletEnabled val="1"/>
        </dgm:presLayoutVars>
      </dgm:prSet>
      <dgm:spPr/>
    </dgm:pt>
    <dgm:pt modelId="{B78F812B-ABC3-AD4F-81D8-924275E56BD1}" type="pres">
      <dgm:prSet presAssocID="{BC61444F-1528-4D4B-AA1E-FE6138158788}" presName="parSh" presStyleCnt="0"/>
      <dgm:spPr/>
    </dgm:pt>
    <dgm:pt modelId="{67C3C442-43C5-2B4F-8BC1-07CF2CDF173F}" type="pres">
      <dgm:prSet presAssocID="{BC61444F-1528-4D4B-AA1E-FE6138158788}" presName="lineNode" presStyleLbl="alignAccFollowNode1" presStyleIdx="9" presStyleCnt="24"/>
      <dgm:spPr/>
    </dgm:pt>
    <dgm:pt modelId="{A5D1614F-4427-8E4C-893D-F36B02BBAC3C}" type="pres">
      <dgm:prSet presAssocID="{BC61444F-1528-4D4B-AA1E-FE6138158788}" presName="lineArrowNode" presStyleLbl="alignAccFollowNode1" presStyleIdx="10" presStyleCnt="24"/>
      <dgm:spPr/>
    </dgm:pt>
    <dgm:pt modelId="{FD860C80-F59D-FF4B-8369-DAEEA32540A6}" type="pres">
      <dgm:prSet presAssocID="{80D15A19-BFC8-4387-8C06-C7C6A5C96D6B}" presName="sibTransNodeCircle" presStyleLbl="alignNode1" presStyleIdx="3" presStyleCnt="8">
        <dgm:presLayoutVars>
          <dgm:chMax val="0"/>
          <dgm:bulletEnabled/>
        </dgm:presLayoutVars>
      </dgm:prSet>
      <dgm:spPr/>
    </dgm:pt>
    <dgm:pt modelId="{5993E9DD-1FDB-AF4C-8DD0-F08852CEB698}" type="pres">
      <dgm:prSet presAssocID="{80D15A19-BFC8-4387-8C06-C7C6A5C96D6B}" presName="spacerBetweenCircleAndCallout" presStyleCnt="0">
        <dgm:presLayoutVars/>
      </dgm:prSet>
      <dgm:spPr/>
    </dgm:pt>
    <dgm:pt modelId="{45EC2BA8-52CF-EE45-AB50-75159B24E826}" type="pres">
      <dgm:prSet presAssocID="{BC61444F-1528-4D4B-AA1E-FE6138158788}" presName="nodeText" presStyleLbl="alignAccFollowNode1" presStyleIdx="11" presStyleCnt="24" custScaleY="100000">
        <dgm:presLayoutVars>
          <dgm:bulletEnabled val="1"/>
        </dgm:presLayoutVars>
      </dgm:prSet>
      <dgm:spPr/>
    </dgm:pt>
    <dgm:pt modelId="{3309A252-5209-534B-9809-C0F06C6FBF8E}" type="pres">
      <dgm:prSet presAssocID="{80D15A19-BFC8-4387-8C06-C7C6A5C96D6B}" presName="sibTransComposite" presStyleCnt="0"/>
      <dgm:spPr/>
    </dgm:pt>
    <dgm:pt modelId="{8596D546-7B8B-CD4A-A3E2-CD3B265DE234}" type="pres">
      <dgm:prSet presAssocID="{6E8BE47A-A716-47CA-A098-9C325862D904}" presName="compositeNode" presStyleCnt="0"/>
      <dgm:spPr/>
    </dgm:pt>
    <dgm:pt modelId="{475B4791-78DA-EF42-86A4-F4F830937535}" type="pres">
      <dgm:prSet presAssocID="{6E8BE47A-A716-47CA-A098-9C325862D904}" presName="parTx" presStyleLbl="node1" presStyleIdx="0" presStyleCnt="0">
        <dgm:presLayoutVars>
          <dgm:chMax val="0"/>
          <dgm:chPref val="0"/>
          <dgm:bulletEnabled val="1"/>
        </dgm:presLayoutVars>
      </dgm:prSet>
      <dgm:spPr/>
    </dgm:pt>
    <dgm:pt modelId="{FE8CEF35-AC2B-CA4F-8775-C6CA244B728A}" type="pres">
      <dgm:prSet presAssocID="{6E8BE47A-A716-47CA-A098-9C325862D904}" presName="parSh" presStyleCnt="0"/>
      <dgm:spPr/>
    </dgm:pt>
    <dgm:pt modelId="{51C07C02-A0A8-0343-8793-1C44A994BC26}" type="pres">
      <dgm:prSet presAssocID="{6E8BE47A-A716-47CA-A098-9C325862D904}" presName="lineNode" presStyleLbl="alignAccFollowNode1" presStyleIdx="12" presStyleCnt="24"/>
      <dgm:spPr/>
    </dgm:pt>
    <dgm:pt modelId="{23F1DFC9-1E54-D640-BCE8-9851194A3384}" type="pres">
      <dgm:prSet presAssocID="{6E8BE47A-A716-47CA-A098-9C325862D904}" presName="lineArrowNode" presStyleLbl="alignAccFollowNode1" presStyleIdx="13" presStyleCnt="24"/>
      <dgm:spPr/>
    </dgm:pt>
    <dgm:pt modelId="{A3B2C58F-2279-CA43-95AF-020F17DFBA0B}" type="pres">
      <dgm:prSet presAssocID="{25FB4F1C-A964-4BD7-ABB3-B7927A460DEA}" presName="sibTransNodeCircle" presStyleLbl="alignNode1" presStyleIdx="4" presStyleCnt="8">
        <dgm:presLayoutVars>
          <dgm:chMax val="0"/>
          <dgm:bulletEnabled/>
        </dgm:presLayoutVars>
      </dgm:prSet>
      <dgm:spPr/>
    </dgm:pt>
    <dgm:pt modelId="{F6E35CF8-7759-F74B-B5B7-55BD02482367}" type="pres">
      <dgm:prSet presAssocID="{25FB4F1C-A964-4BD7-ABB3-B7927A460DEA}" presName="spacerBetweenCircleAndCallout" presStyleCnt="0">
        <dgm:presLayoutVars/>
      </dgm:prSet>
      <dgm:spPr/>
    </dgm:pt>
    <dgm:pt modelId="{6708EBA5-E450-054C-B664-9A25CABF4BDD}" type="pres">
      <dgm:prSet presAssocID="{6E8BE47A-A716-47CA-A098-9C325862D904}" presName="nodeText" presStyleLbl="alignAccFollowNode1" presStyleIdx="14" presStyleCnt="24" custScaleY="100000">
        <dgm:presLayoutVars>
          <dgm:bulletEnabled val="1"/>
        </dgm:presLayoutVars>
      </dgm:prSet>
      <dgm:spPr/>
    </dgm:pt>
    <dgm:pt modelId="{43573100-6A47-094D-A77C-EA340078B61C}" type="pres">
      <dgm:prSet presAssocID="{25FB4F1C-A964-4BD7-ABB3-B7927A460DEA}" presName="sibTransComposite" presStyleCnt="0"/>
      <dgm:spPr/>
    </dgm:pt>
    <dgm:pt modelId="{93B300BF-1F75-C242-A177-47F37B9920F6}" type="pres">
      <dgm:prSet presAssocID="{E7516AF7-B367-47CB-AD75-9A3AA1025940}" presName="compositeNode" presStyleCnt="0"/>
      <dgm:spPr/>
    </dgm:pt>
    <dgm:pt modelId="{49C73DF0-F158-5E40-AF4F-0BFCCDC53AAD}" type="pres">
      <dgm:prSet presAssocID="{E7516AF7-B367-47CB-AD75-9A3AA1025940}" presName="parTx" presStyleLbl="node1" presStyleIdx="0" presStyleCnt="0">
        <dgm:presLayoutVars>
          <dgm:chMax val="0"/>
          <dgm:chPref val="0"/>
          <dgm:bulletEnabled val="1"/>
        </dgm:presLayoutVars>
      </dgm:prSet>
      <dgm:spPr/>
    </dgm:pt>
    <dgm:pt modelId="{19C09AF7-7949-F145-B355-8DB73720384C}" type="pres">
      <dgm:prSet presAssocID="{E7516AF7-B367-47CB-AD75-9A3AA1025940}" presName="parSh" presStyleCnt="0"/>
      <dgm:spPr/>
    </dgm:pt>
    <dgm:pt modelId="{0A207B7C-AA9D-B849-8923-B13CC8836B75}" type="pres">
      <dgm:prSet presAssocID="{E7516AF7-B367-47CB-AD75-9A3AA1025940}" presName="lineNode" presStyleLbl="alignAccFollowNode1" presStyleIdx="15" presStyleCnt="24"/>
      <dgm:spPr/>
    </dgm:pt>
    <dgm:pt modelId="{647AFBAF-A8A5-D541-B4BC-A7022B257796}" type="pres">
      <dgm:prSet presAssocID="{E7516AF7-B367-47CB-AD75-9A3AA1025940}" presName="lineArrowNode" presStyleLbl="alignAccFollowNode1" presStyleIdx="16" presStyleCnt="24"/>
      <dgm:spPr/>
    </dgm:pt>
    <dgm:pt modelId="{3C3434DB-C2F2-7C41-A272-89A087BA1CDB}" type="pres">
      <dgm:prSet presAssocID="{98DEA6EF-2665-4C9F-AF9E-4DA1970D289F}" presName="sibTransNodeCircle" presStyleLbl="alignNode1" presStyleIdx="5" presStyleCnt="8">
        <dgm:presLayoutVars>
          <dgm:chMax val="0"/>
          <dgm:bulletEnabled/>
        </dgm:presLayoutVars>
      </dgm:prSet>
      <dgm:spPr/>
    </dgm:pt>
    <dgm:pt modelId="{8BB3C22F-D787-1E41-9476-57567E35D44A}" type="pres">
      <dgm:prSet presAssocID="{98DEA6EF-2665-4C9F-AF9E-4DA1970D289F}" presName="spacerBetweenCircleAndCallout" presStyleCnt="0">
        <dgm:presLayoutVars/>
      </dgm:prSet>
      <dgm:spPr/>
    </dgm:pt>
    <dgm:pt modelId="{73227F0F-32EF-2E4E-BDFE-C74EB73C6806}" type="pres">
      <dgm:prSet presAssocID="{E7516AF7-B367-47CB-AD75-9A3AA1025940}" presName="nodeText" presStyleLbl="alignAccFollowNode1" presStyleIdx="17" presStyleCnt="24" custScaleY="100000">
        <dgm:presLayoutVars>
          <dgm:bulletEnabled val="1"/>
        </dgm:presLayoutVars>
      </dgm:prSet>
      <dgm:spPr/>
    </dgm:pt>
    <dgm:pt modelId="{87144A25-4F59-8E4C-9435-92C03A77DDDB}" type="pres">
      <dgm:prSet presAssocID="{98DEA6EF-2665-4C9F-AF9E-4DA1970D289F}" presName="sibTransComposite" presStyleCnt="0"/>
      <dgm:spPr/>
    </dgm:pt>
    <dgm:pt modelId="{94C07565-52A3-834E-9DD7-7F11F3DAF1B5}" type="pres">
      <dgm:prSet presAssocID="{AC172052-32CC-4366-AC9C-A6B4AD33BF3B}" presName="compositeNode" presStyleCnt="0"/>
      <dgm:spPr/>
    </dgm:pt>
    <dgm:pt modelId="{9A06E802-7B09-BE42-9F73-199C9C92339F}" type="pres">
      <dgm:prSet presAssocID="{AC172052-32CC-4366-AC9C-A6B4AD33BF3B}" presName="parTx" presStyleLbl="node1" presStyleIdx="0" presStyleCnt="0">
        <dgm:presLayoutVars>
          <dgm:chMax val="0"/>
          <dgm:chPref val="0"/>
          <dgm:bulletEnabled val="1"/>
        </dgm:presLayoutVars>
      </dgm:prSet>
      <dgm:spPr/>
    </dgm:pt>
    <dgm:pt modelId="{4CFEDB16-6E5F-7A45-A895-81959FB04720}" type="pres">
      <dgm:prSet presAssocID="{AC172052-32CC-4366-AC9C-A6B4AD33BF3B}" presName="parSh" presStyleCnt="0"/>
      <dgm:spPr/>
    </dgm:pt>
    <dgm:pt modelId="{35B55772-65E2-E643-AE27-9E1B0E2AF464}" type="pres">
      <dgm:prSet presAssocID="{AC172052-32CC-4366-AC9C-A6B4AD33BF3B}" presName="lineNode" presStyleLbl="alignAccFollowNode1" presStyleIdx="18" presStyleCnt="24"/>
      <dgm:spPr/>
    </dgm:pt>
    <dgm:pt modelId="{DED23C75-1F54-954B-A283-B5E7851D6A09}" type="pres">
      <dgm:prSet presAssocID="{AC172052-32CC-4366-AC9C-A6B4AD33BF3B}" presName="lineArrowNode" presStyleLbl="alignAccFollowNode1" presStyleIdx="19" presStyleCnt="24"/>
      <dgm:spPr/>
    </dgm:pt>
    <dgm:pt modelId="{383E84F9-6639-104E-A96E-E12D017EE033}" type="pres">
      <dgm:prSet presAssocID="{1D05F31D-3FBB-428F-AB90-CF10D582F2FF}" presName="sibTransNodeCircle" presStyleLbl="alignNode1" presStyleIdx="6" presStyleCnt="8">
        <dgm:presLayoutVars>
          <dgm:chMax val="0"/>
          <dgm:bulletEnabled/>
        </dgm:presLayoutVars>
      </dgm:prSet>
      <dgm:spPr/>
    </dgm:pt>
    <dgm:pt modelId="{462F55AF-172C-184C-B387-D8173BE74B46}" type="pres">
      <dgm:prSet presAssocID="{1D05F31D-3FBB-428F-AB90-CF10D582F2FF}" presName="spacerBetweenCircleAndCallout" presStyleCnt="0">
        <dgm:presLayoutVars/>
      </dgm:prSet>
      <dgm:spPr/>
    </dgm:pt>
    <dgm:pt modelId="{70BF859A-443C-CA40-8560-CA02AE1B34D0}" type="pres">
      <dgm:prSet presAssocID="{AC172052-32CC-4366-AC9C-A6B4AD33BF3B}" presName="nodeText" presStyleLbl="alignAccFollowNode1" presStyleIdx="20" presStyleCnt="24" custScaleY="100000">
        <dgm:presLayoutVars>
          <dgm:bulletEnabled val="1"/>
        </dgm:presLayoutVars>
      </dgm:prSet>
      <dgm:spPr/>
    </dgm:pt>
    <dgm:pt modelId="{962AF074-6E3E-3147-AE27-E2C1711EAB82}" type="pres">
      <dgm:prSet presAssocID="{1D05F31D-3FBB-428F-AB90-CF10D582F2FF}" presName="sibTransComposite" presStyleCnt="0"/>
      <dgm:spPr/>
    </dgm:pt>
    <dgm:pt modelId="{A22FC0B3-D78A-E847-AC84-33BB0C067BA3}" type="pres">
      <dgm:prSet presAssocID="{817B7169-D456-4EB6-87DA-54A325209E63}" presName="compositeNode" presStyleCnt="0"/>
      <dgm:spPr/>
    </dgm:pt>
    <dgm:pt modelId="{A2CE05E2-3B96-564A-83F7-30EB00C6633C}" type="pres">
      <dgm:prSet presAssocID="{817B7169-D456-4EB6-87DA-54A325209E63}" presName="parTx" presStyleLbl="node1" presStyleIdx="0" presStyleCnt="0">
        <dgm:presLayoutVars>
          <dgm:chMax val="0"/>
          <dgm:chPref val="0"/>
          <dgm:bulletEnabled val="1"/>
        </dgm:presLayoutVars>
      </dgm:prSet>
      <dgm:spPr/>
    </dgm:pt>
    <dgm:pt modelId="{78F91ECB-DABF-D942-8F2B-64268EE113BB}" type="pres">
      <dgm:prSet presAssocID="{817B7169-D456-4EB6-87DA-54A325209E63}" presName="parSh" presStyleCnt="0"/>
      <dgm:spPr/>
    </dgm:pt>
    <dgm:pt modelId="{5030F10C-E532-8E44-A331-C6E7451A9BDB}" type="pres">
      <dgm:prSet presAssocID="{817B7169-D456-4EB6-87DA-54A325209E63}" presName="lineNode" presStyleLbl="alignAccFollowNode1" presStyleIdx="21" presStyleCnt="24"/>
      <dgm:spPr/>
    </dgm:pt>
    <dgm:pt modelId="{EE0426AE-A3B5-6D4D-B901-94779EF7873A}" type="pres">
      <dgm:prSet presAssocID="{817B7169-D456-4EB6-87DA-54A325209E63}" presName="lineArrowNode" presStyleLbl="alignAccFollowNode1" presStyleIdx="22" presStyleCnt="24"/>
      <dgm:spPr/>
    </dgm:pt>
    <dgm:pt modelId="{79F07829-00D6-424F-B6B6-EA14675A9B2E}" type="pres">
      <dgm:prSet presAssocID="{A4FA3707-7375-4AED-A8B6-8EA2FAD77443}" presName="sibTransNodeCircle" presStyleLbl="alignNode1" presStyleIdx="7" presStyleCnt="8">
        <dgm:presLayoutVars>
          <dgm:chMax val="0"/>
          <dgm:bulletEnabled/>
        </dgm:presLayoutVars>
      </dgm:prSet>
      <dgm:spPr/>
    </dgm:pt>
    <dgm:pt modelId="{B4CA5694-2A70-A541-B1F7-9731DA0997E1}" type="pres">
      <dgm:prSet presAssocID="{A4FA3707-7375-4AED-A8B6-8EA2FAD77443}" presName="spacerBetweenCircleAndCallout" presStyleCnt="0">
        <dgm:presLayoutVars/>
      </dgm:prSet>
      <dgm:spPr/>
    </dgm:pt>
    <dgm:pt modelId="{ABE7B5CF-A221-1B43-866F-BFBE1562C9A5}" type="pres">
      <dgm:prSet presAssocID="{817B7169-D456-4EB6-87DA-54A325209E63}" presName="nodeText" presStyleLbl="alignAccFollowNode1" presStyleIdx="23" presStyleCnt="24" custScaleY="100000">
        <dgm:presLayoutVars>
          <dgm:bulletEnabled val="1"/>
        </dgm:presLayoutVars>
      </dgm:prSet>
      <dgm:spPr/>
    </dgm:pt>
  </dgm:ptLst>
  <dgm:cxnLst>
    <dgm:cxn modelId="{83AFCA07-73B4-D247-9685-D0461DA6EE8B}" type="presOf" srcId="{93C9EE13-FA89-4F59-86CE-E2B96A560CB8}" destId="{59A7366C-6541-7246-ADB1-232739E0283E}" srcOrd="0" destOrd="0" presId="urn:microsoft.com/office/officeart/2016/7/layout/LinearArrowProcessNumbered"/>
    <dgm:cxn modelId="{10070A0D-7C56-4FE6-A70A-3782463AC4B5}" srcId="{93C9EE13-FA89-4F59-86CE-E2B96A560CB8}" destId="{6E8BE47A-A716-47CA-A098-9C325862D904}" srcOrd="4" destOrd="0" parTransId="{D7DACF13-D8C2-4D12-A0FB-88D22772B0D3}" sibTransId="{25FB4F1C-A964-4BD7-ABB3-B7927A460DEA}"/>
    <dgm:cxn modelId="{B427831C-EBBE-7C40-A817-67B257EA9BC6}" type="presOf" srcId="{80D15A19-BFC8-4387-8C06-C7C6A5C96D6B}" destId="{FD860C80-F59D-FF4B-8369-DAEEA32540A6}" srcOrd="0" destOrd="0" presId="urn:microsoft.com/office/officeart/2016/7/layout/LinearArrowProcessNumbered"/>
    <dgm:cxn modelId="{9B2BB120-39BC-4162-B24D-B10E513D607A}" srcId="{93C9EE13-FA89-4F59-86CE-E2B96A560CB8}" destId="{C60797A7-BB8F-4AA2-9572-BDB8F4DC02AA}" srcOrd="0" destOrd="0" parTransId="{CEE432F3-1468-431A-A117-C931C9ADAC93}" sibTransId="{1CEDC5F8-35E8-44CC-A226-60BC2A92E63D}"/>
    <dgm:cxn modelId="{F075F02A-C06E-D44C-901B-E849E8458CC7}" type="presOf" srcId="{C60797A7-BB8F-4AA2-9572-BDB8F4DC02AA}" destId="{B650C5C0-312D-3649-96C8-8ADA828806A4}" srcOrd="0" destOrd="0" presId="urn:microsoft.com/office/officeart/2016/7/layout/LinearArrowProcessNumbered"/>
    <dgm:cxn modelId="{C07F622B-5797-6E4E-A900-7836D3E02901}" type="presOf" srcId="{25FB4F1C-A964-4BD7-ABB3-B7927A460DEA}" destId="{A3B2C58F-2279-CA43-95AF-020F17DFBA0B}" srcOrd="0" destOrd="0" presId="urn:microsoft.com/office/officeart/2016/7/layout/LinearArrowProcessNumbered"/>
    <dgm:cxn modelId="{7ED49D40-C3B4-4083-963F-0D17DEEDBD5F}" srcId="{93C9EE13-FA89-4F59-86CE-E2B96A560CB8}" destId="{BC61444F-1528-4D4B-AA1E-FE6138158788}" srcOrd="3" destOrd="0" parTransId="{9B456A1B-C5CC-434C-A71B-4D901CFA4C39}" sibTransId="{80D15A19-BFC8-4387-8C06-C7C6A5C96D6B}"/>
    <dgm:cxn modelId="{802D665C-8EE7-9844-B6A1-576F0682D0AE}" type="presOf" srcId="{BC61444F-1528-4D4B-AA1E-FE6138158788}" destId="{45EC2BA8-52CF-EE45-AB50-75159B24E826}" srcOrd="0" destOrd="0" presId="urn:microsoft.com/office/officeart/2016/7/layout/LinearArrowProcessNumbered"/>
    <dgm:cxn modelId="{F534D543-683C-3D49-93DA-075965F1F103}" type="presOf" srcId="{6E8BE47A-A716-47CA-A098-9C325862D904}" destId="{6708EBA5-E450-054C-B664-9A25CABF4BDD}" srcOrd="0" destOrd="0" presId="urn:microsoft.com/office/officeart/2016/7/layout/LinearArrowProcessNumbered"/>
    <dgm:cxn modelId="{BB4AFB43-316E-4049-B031-34AFDDCD837B}" type="presOf" srcId="{98DEA6EF-2665-4C9F-AF9E-4DA1970D289F}" destId="{3C3434DB-C2F2-7C41-A272-89A087BA1CDB}" srcOrd="0" destOrd="0" presId="urn:microsoft.com/office/officeart/2016/7/layout/LinearArrowProcessNumbered"/>
    <dgm:cxn modelId="{66E50D6C-86F9-CA4F-99C3-59557DB8A6F9}" type="presOf" srcId="{E7516AF7-B367-47CB-AD75-9A3AA1025940}" destId="{73227F0F-32EF-2E4E-BDFE-C74EB73C6806}" srcOrd="0" destOrd="0" presId="urn:microsoft.com/office/officeart/2016/7/layout/LinearArrowProcessNumbered"/>
    <dgm:cxn modelId="{B8D0217A-3AE3-4346-96B2-E43785183CED}" type="presOf" srcId="{1CEDC5F8-35E8-44CC-A226-60BC2A92E63D}" destId="{16436DA6-50F1-C24E-8855-A6CA6651C53A}" srcOrd="0" destOrd="0" presId="urn:microsoft.com/office/officeart/2016/7/layout/LinearArrowProcessNumbered"/>
    <dgm:cxn modelId="{BA5E7C82-931D-43DF-A140-E007F0DC11AE}" srcId="{93C9EE13-FA89-4F59-86CE-E2B96A560CB8}" destId="{EF0FF727-68FC-47E3-AD39-CFE90872248C}" srcOrd="1" destOrd="0" parTransId="{8E7887C1-0147-4B3B-8E59-36F380CBE839}" sibTransId="{BFC74F6A-645C-4430-AC5B-BF28EED78427}"/>
    <dgm:cxn modelId="{E25CBA9D-2449-40DC-9A50-2EB5D8A82288}" srcId="{93C9EE13-FA89-4F59-86CE-E2B96A560CB8}" destId="{817B7169-D456-4EB6-87DA-54A325209E63}" srcOrd="7" destOrd="0" parTransId="{49F687F1-8983-476E-B6B8-C633E7D0BDE8}" sibTransId="{A4FA3707-7375-4AED-A8B6-8EA2FAD77443}"/>
    <dgm:cxn modelId="{0B1DAEAB-7F82-FD47-92F0-0FE5F03B4D52}" type="presOf" srcId="{EF0FF727-68FC-47E3-AD39-CFE90872248C}" destId="{7AB55CBA-1235-4B4E-B359-0EC075CDD472}" srcOrd="0" destOrd="0" presId="urn:microsoft.com/office/officeart/2016/7/layout/LinearArrowProcessNumbered"/>
    <dgm:cxn modelId="{2E148AAC-D69B-5E41-AB21-38010FB24831}" type="presOf" srcId="{AC172052-32CC-4366-AC9C-A6B4AD33BF3B}" destId="{70BF859A-443C-CA40-8560-CA02AE1B34D0}" srcOrd="0" destOrd="0" presId="urn:microsoft.com/office/officeart/2016/7/layout/LinearArrowProcessNumbered"/>
    <dgm:cxn modelId="{D73E97BA-BF4C-8D49-8B6C-56A2001F757F}" type="presOf" srcId="{817B7169-D456-4EB6-87DA-54A325209E63}" destId="{ABE7B5CF-A221-1B43-866F-BFBE1562C9A5}" srcOrd="0" destOrd="0" presId="urn:microsoft.com/office/officeart/2016/7/layout/LinearArrowProcessNumbered"/>
    <dgm:cxn modelId="{E17A78BB-2759-4399-8A8F-B6AA097FE441}" srcId="{93C9EE13-FA89-4F59-86CE-E2B96A560CB8}" destId="{E7516AF7-B367-47CB-AD75-9A3AA1025940}" srcOrd="5" destOrd="0" parTransId="{DC4D6620-FF5A-4D02-9E98-81B7FB3EB6B7}" sibTransId="{98DEA6EF-2665-4C9F-AF9E-4DA1970D289F}"/>
    <dgm:cxn modelId="{13A340C1-6179-E74C-897E-3A5DB4BFE99A}" type="presOf" srcId="{0FBEE60D-F560-4D74-9882-CF9B2A0D0CF0}" destId="{4C40242E-BC99-384A-BB3A-646BCF4F2F6E}" srcOrd="0" destOrd="0" presId="urn:microsoft.com/office/officeart/2016/7/layout/LinearArrowProcessNumbered"/>
    <dgm:cxn modelId="{1E9AC1C1-AC26-D040-BB91-8EB8F89BCC20}" type="presOf" srcId="{1D05F31D-3FBB-428F-AB90-CF10D582F2FF}" destId="{383E84F9-6639-104E-A96E-E12D017EE033}" srcOrd="0" destOrd="0" presId="urn:microsoft.com/office/officeart/2016/7/layout/LinearArrowProcessNumbered"/>
    <dgm:cxn modelId="{13ABECD8-FD90-4AD2-AD81-2AF738441B06}" srcId="{93C9EE13-FA89-4F59-86CE-E2B96A560CB8}" destId="{AC172052-32CC-4366-AC9C-A6B4AD33BF3B}" srcOrd="6" destOrd="0" parTransId="{DA5765FB-5296-41A4-B1E8-C9A798BAC14C}" sibTransId="{1D05F31D-3FBB-428F-AB90-CF10D582F2FF}"/>
    <dgm:cxn modelId="{1F163DE0-215A-9448-8547-99F7B096B6CC}" type="presOf" srcId="{46CF7FF9-F05D-40F4-882F-04EF25E177D9}" destId="{84DA52F0-76D2-9747-8EA4-294285299330}" srcOrd="0" destOrd="0" presId="urn:microsoft.com/office/officeart/2016/7/layout/LinearArrowProcessNumbered"/>
    <dgm:cxn modelId="{91636DE3-EFE4-4B43-9FDF-5F58449485EF}" type="presOf" srcId="{BFC74F6A-645C-4430-AC5B-BF28EED78427}" destId="{40B7803B-1894-224B-98D9-44EE5BE18EBA}" srcOrd="0" destOrd="0" presId="urn:microsoft.com/office/officeart/2016/7/layout/LinearArrowProcessNumbered"/>
    <dgm:cxn modelId="{2A794CE7-F2F5-4E1A-BF6B-3022DE15256C}" srcId="{93C9EE13-FA89-4F59-86CE-E2B96A560CB8}" destId="{46CF7FF9-F05D-40F4-882F-04EF25E177D9}" srcOrd="2" destOrd="0" parTransId="{2AC756F7-F77B-4B77-A501-12298F750061}" sibTransId="{0FBEE60D-F560-4D74-9882-CF9B2A0D0CF0}"/>
    <dgm:cxn modelId="{D82CAEFA-633F-4F45-A63C-846157EAE605}" type="presOf" srcId="{A4FA3707-7375-4AED-A8B6-8EA2FAD77443}" destId="{79F07829-00D6-424F-B6B6-EA14675A9B2E}" srcOrd="0" destOrd="0" presId="urn:microsoft.com/office/officeart/2016/7/layout/LinearArrowProcessNumbered"/>
    <dgm:cxn modelId="{C2A6CC24-071D-604A-B951-0C78231FBC9C}" type="presParOf" srcId="{59A7366C-6541-7246-ADB1-232739E0283E}" destId="{B8BDB54C-9F87-7146-8C84-CD1CA1322253}" srcOrd="0" destOrd="0" presId="urn:microsoft.com/office/officeart/2016/7/layout/LinearArrowProcessNumbered"/>
    <dgm:cxn modelId="{20911548-F38B-3947-8E37-FDC24B2398AA}" type="presParOf" srcId="{B8BDB54C-9F87-7146-8C84-CD1CA1322253}" destId="{D56B491F-FAE4-BA43-B54A-E06256E7E050}" srcOrd="0" destOrd="0" presId="urn:microsoft.com/office/officeart/2016/7/layout/LinearArrowProcessNumbered"/>
    <dgm:cxn modelId="{D430F8A9-D8B2-CD41-859C-FC2A45345446}" type="presParOf" srcId="{B8BDB54C-9F87-7146-8C84-CD1CA1322253}" destId="{54CB7AEF-86A3-4046-9C14-1ECB55A1F7E4}" srcOrd="1" destOrd="0" presId="urn:microsoft.com/office/officeart/2016/7/layout/LinearArrowProcessNumbered"/>
    <dgm:cxn modelId="{DE643788-3BD8-364C-BBC1-13CA73A1E017}" type="presParOf" srcId="{54CB7AEF-86A3-4046-9C14-1ECB55A1F7E4}" destId="{8299E0E5-F72F-B34C-AD7D-B407231C3BA5}" srcOrd="0" destOrd="0" presId="urn:microsoft.com/office/officeart/2016/7/layout/LinearArrowProcessNumbered"/>
    <dgm:cxn modelId="{24B74E24-2F62-4445-BA5C-CEB472F4C9BC}" type="presParOf" srcId="{54CB7AEF-86A3-4046-9C14-1ECB55A1F7E4}" destId="{8A54DC32-47D8-BD4D-84C6-19702B899E87}" srcOrd="1" destOrd="0" presId="urn:microsoft.com/office/officeart/2016/7/layout/LinearArrowProcessNumbered"/>
    <dgm:cxn modelId="{6DCE133E-F5B7-3147-B61D-9C515D740434}" type="presParOf" srcId="{54CB7AEF-86A3-4046-9C14-1ECB55A1F7E4}" destId="{16436DA6-50F1-C24E-8855-A6CA6651C53A}" srcOrd="2" destOrd="0" presId="urn:microsoft.com/office/officeart/2016/7/layout/LinearArrowProcessNumbered"/>
    <dgm:cxn modelId="{6978F7D9-D016-2841-99E4-5849FA9012AA}" type="presParOf" srcId="{54CB7AEF-86A3-4046-9C14-1ECB55A1F7E4}" destId="{C1C2D266-B505-D242-BFC4-A7F82EBB345C}" srcOrd="3" destOrd="0" presId="urn:microsoft.com/office/officeart/2016/7/layout/LinearArrowProcessNumbered"/>
    <dgm:cxn modelId="{979C6264-1F73-0F41-BAC3-D8697D341084}" type="presParOf" srcId="{B8BDB54C-9F87-7146-8C84-CD1CA1322253}" destId="{B650C5C0-312D-3649-96C8-8ADA828806A4}" srcOrd="2" destOrd="0" presId="urn:microsoft.com/office/officeart/2016/7/layout/LinearArrowProcessNumbered"/>
    <dgm:cxn modelId="{B302137D-ABB6-EA49-8DDF-ED5C8B0172B4}" type="presParOf" srcId="{59A7366C-6541-7246-ADB1-232739E0283E}" destId="{4D062667-B8F8-B247-8ECD-D41833F38223}" srcOrd="1" destOrd="0" presId="urn:microsoft.com/office/officeart/2016/7/layout/LinearArrowProcessNumbered"/>
    <dgm:cxn modelId="{DEB9F0C0-BD39-F44A-A70A-F6F4509AEA93}" type="presParOf" srcId="{59A7366C-6541-7246-ADB1-232739E0283E}" destId="{585E0105-486C-DA42-A5F1-51BF8913B88C}" srcOrd="2" destOrd="0" presId="urn:microsoft.com/office/officeart/2016/7/layout/LinearArrowProcessNumbered"/>
    <dgm:cxn modelId="{5E66508F-4EE2-3147-9951-FF38FB8A85E3}" type="presParOf" srcId="{585E0105-486C-DA42-A5F1-51BF8913B88C}" destId="{97163472-F6F9-934D-B53E-8783426ED745}" srcOrd="0" destOrd="0" presId="urn:microsoft.com/office/officeart/2016/7/layout/LinearArrowProcessNumbered"/>
    <dgm:cxn modelId="{C97B1439-C1B1-DB40-B5E8-8E6EB8EBB892}" type="presParOf" srcId="{585E0105-486C-DA42-A5F1-51BF8913B88C}" destId="{45152101-9197-A24C-80BB-7E3862FD8892}" srcOrd="1" destOrd="0" presId="urn:microsoft.com/office/officeart/2016/7/layout/LinearArrowProcessNumbered"/>
    <dgm:cxn modelId="{9FB2193D-5481-6740-96E8-9BF87C29DEF1}" type="presParOf" srcId="{45152101-9197-A24C-80BB-7E3862FD8892}" destId="{E5319219-EF8C-3B4F-AC8B-8C3AFCDFB780}" srcOrd="0" destOrd="0" presId="urn:microsoft.com/office/officeart/2016/7/layout/LinearArrowProcessNumbered"/>
    <dgm:cxn modelId="{9C15B8F7-6002-E842-90A3-8DA11597760C}" type="presParOf" srcId="{45152101-9197-A24C-80BB-7E3862FD8892}" destId="{6F088467-B736-BA49-97D8-19FAED8CF955}" srcOrd="1" destOrd="0" presId="urn:microsoft.com/office/officeart/2016/7/layout/LinearArrowProcessNumbered"/>
    <dgm:cxn modelId="{AEE06CD7-C3A0-7E4E-A5F5-E3196778807E}" type="presParOf" srcId="{45152101-9197-A24C-80BB-7E3862FD8892}" destId="{40B7803B-1894-224B-98D9-44EE5BE18EBA}" srcOrd="2" destOrd="0" presId="urn:microsoft.com/office/officeart/2016/7/layout/LinearArrowProcessNumbered"/>
    <dgm:cxn modelId="{7BC35225-5538-9544-8344-FCEFBEF8C7CD}" type="presParOf" srcId="{45152101-9197-A24C-80BB-7E3862FD8892}" destId="{FD9AE2D3-9A60-7B4C-B2F2-A3083F9CF284}" srcOrd="3" destOrd="0" presId="urn:microsoft.com/office/officeart/2016/7/layout/LinearArrowProcessNumbered"/>
    <dgm:cxn modelId="{32CC7EF0-48E8-B446-9447-BCB3A7251EB8}" type="presParOf" srcId="{585E0105-486C-DA42-A5F1-51BF8913B88C}" destId="{7AB55CBA-1235-4B4E-B359-0EC075CDD472}" srcOrd="2" destOrd="0" presId="urn:microsoft.com/office/officeart/2016/7/layout/LinearArrowProcessNumbered"/>
    <dgm:cxn modelId="{B92E8B22-A27D-7B49-B68E-F829413DD430}" type="presParOf" srcId="{59A7366C-6541-7246-ADB1-232739E0283E}" destId="{D42F3A21-3683-4648-B96B-0A81CE4A25EA}" srcOrd="3" destOrd="0" presId="urn:microsoft.com/office/officeart/2016/7/layout/LinearArrowProcessNumbered"/>
    <dgm:cxn modelId="{717B72D6-25A2-2741-80A4-9C5899F8E541}" type="presParOf" srcId="{59A7366C-6541-7246-ADB1-232739E0283E}" destId="{92877168-B0F7-8148-903C-655BF9B407D7}" srcOrd="4" destOrd="0" presId="urn:microsoft.com/office/officeart/2016/7/layout/LinearArrowProcessNumbered"/>
    <dgm:cxn modelId="{60B13E6D-96AB-A245-A1AB-06644AA16C65}" type="presParOf" srcId="{92877168-B0F7-8148-903C-655BF9B407D7}" destId="{275AFC34-F811-6A4E-A7DF-7D35991A656C}" srcOrd="0" destOrd="0" presId="urn:microsoft.com/office/officeart/2016/7/layout/LinearArrowProcessNumbered"/>
    <dgm:cxn modelId="{0E444AA6-D3FF-C348-BC3B-4D63A5C75958}" type="presParOf" srcId="{92877168-B0F7-8148-903C-655BF9B407D7}" destId="{067B986E-DD12-4C45-9E85-C833B1242F4B}" srcOrd="1" destOrd="0" presId="urn:microsoft.com/office/officeart/2016/7/layout/LinearArrowProcessNumbered"/>
    <dgm:cxn modelId="{C6433D65-C0D3-5B4B-8D28-67C32B57F34B}" type="presParOf" srcId="{067B986E-DD12-4C45-9E85-C833B1242F4B}" destId="{4B268B61-F7DD-324A-8BBA-DDA00C963335}" srcOrd="0" destOrd="0" presId="urn:microsoft.com/office/officeart/2016/7/layout/LinearArrowProcessNumbered"/>
    <dgm:cxn modelId="{F7E604F3-C64A-1145-BBFB-75893E7F5B1F}" type="presParOf" srcId="{067B986E-DD12-4C45-9E85-C833B1242F4B}" destId="{0AD7BACF-A1E7-3F41-B8D6-1950A4C4EDD9}" srcOrd="1" destOrd="0" presId="urn:microsoft.com/office/officeart/2016/7/layout/LinearArrowProcessNumbered"/>
    <dgm:cxn modelId="{70FCBC58-35A9-7846-BC96-A32A629E1663}" type="presParOf" srcId="{067B986E-DD12-4C45-9E85-C833B1242F4B}" destId="{4C40242E-BC99-384A-BB3A-646BCF4F2F6E}" srcOrd="2" destOrd="0" presId="urn:microsoft.com/office/officeart/2016/7/layout/LinearArrowProcessNumbered"/>
    <dgm:cxn modelId="{C5331040-FFDF-534E-8528-33D8CD095DA3}" type="presParOf" srcId="{067B986E-DD12-4C45-9E85-C833B1242F4B}" destId="{9B527B7D-848A-494A-A99B-301A9795654D}" srcOrd="3" destOrd="0" presId="urn:microsoft.com/office/officeart/2016/7/layout/LinearArrowProcessNumbered"/>
    <dgm:cxn modelId="{F3CA08E8-4088-4D46-AC5A-EC6B47F2314E}" type="presParOf" srcId="{92877168-B0F7-8148-903C-655BF9B407D7}" destId="{84DA52F0-76D2-9747-8EA4-294285299330}" srcOrd="2" destOrd="0" presId="urn:microsoft.com/office/officeart/2016/7/layout/LinearArrowProcessNumbered"/>
    <dgm:cxn modelId="{C860E3D3-690E-1440-ABB1-70FE78EA8779}" type="presParOf" srcId="{59A7366C-6541-7246-ADB1-232739E0283E}" destId="{6E621C6D-E759-2340-84E0-34277ECEECA8}" srcOrd="5" destOrd="0" presId="urn:microsoft.com/office/officeart/2016/7/layout/LinearArrowProcessNumbered"/>
    <dgm:cxn modelId="{2AE24916-CD15-B54B-AC42-61710A85990A}" type="presParOf" srcId="{59A7366C-6541-7246-ADB1-232739E0283E}" destId="{34F2EA54-5C59-514E-A110-E4CB0748557C}" srcOrd="6" destOrd="0" presId="urn:microsoft.com/office/officeart/2016/7/layout/LinearArrowProcessNumbered"/>
    <dgm:cxn modelId="{9BD34453-CED3-7D4F-B9B6-D46BD472FF08}" type="presParOf" srcId="{34F2EA54-5C59-514E-A110-E4CB0748557C}" destId="{34FE4ED5-C377-E942-A6B7-39B826FC55B4}" srcOrd="0" destOrd="0" presId="urn:microsoft.com/office/officeart/2016/7/layout/LinearArrowProcessNumbered"/>
    <dgm:cxn modelId="{DF4C48D8-F06D-3549-B887-724707AF92D9}" type="presParOf" srcId="{34F2EA54-5C59-514E-A110-E4CB0748557C}" destId="{B78F812B-ABC3-AD4F-81D8-924275E56BD1}" srcOrd="1" destOrd="0" presId="urn:microsoft.com/office/officeart/2016/7/layout/LinearArrowProcessNumbered"/>
    <dgm:cxn modelId="{32C10227-69F3-D04A-AB67-4734D186930A}" type="presParOf" srcId="{B78F812B-ABC3-AD4F-81D8-924275E56BD1}" destId="{67C3C442-43C5-2B4F-8BC1-07CF2CDF173F}" srcOrd="0" destOrd="0" presId="urn:microsoft.com/office/officeart/2016/7/layout/LinearArrowProcessNumbered"/>
    <dgm:cxn modelId="{F30BA934-2A77-5649-A5BF-493166D98ABA}" type="presParOf" srcId="{B78F812B-ABC3-AD4F-81D8-924275E56BD1}" destId="{A5D1614F-4427-8E4C-893D-F36B02BBAC3C}" srcOrd="1" destOrd="0" presId="urn:microsoft.com/office/officeart/2016/7/layout/LinearArrowProcessNumbered"/>
    <dgm:cxn modelId="{B8FFF8E8-4830-464C-86E7-0F284EC6E072}" type="presParOf" srcId="{B78F812B-ABC3-AD4F-81D8-924275E56BD1}" destId="{FD860C80-F59D-FF4B-8369-DAEEA32540A6}" srcOrd="2" destOrd="0" presId="urn:microsoft.com/office/officeart/2016/7/layout/LinearArrowProcessNumbered"/>
    <dgm:cxn modelId="{FFC97A2A-8392-E949-A5D7-47A3E2E4D37A}" type="presParOf" srcId="{B78F812B-ABC3-AD4F-81D8-924275E56BD1}" destId="{5993E9DD-1FDB-AF4C-8DD0-F08852CEB698}" srcOrd="3" destOrd="0" presId="urn:microsoft.com/office/officeart/2016/7/layout/LinearArrowProcessNumbered"/>
    <dgm:cxn modelId="{B9AEB663-6338-6B4E-AA5F-1F0FB1C99F31}" type="presParOf" srcId="{34F2EA54-5C59-514E-A110-E4CB0748557C}" destId="{45EC2BA8-52CF-EE45-AB50-75159B24E826}" srcOrd="2" destOrd="0" presId="urn:microsoft.com/office/officeart/2016/7/layout/LinearArrowProcessNumbered"/>
    <dgm:cxn modelId="{24D358BD-876C-CC4A-A5C1-CCB218BF2B07}" type="presParOf" srcId="{59A7366C-6541-7246-ADB1-232739E0283E}" destId="{3309A252-5209-534B-9809-C0F06C6FBF8E}" srcOrd="7" destOrd="0" presId="urn:microsoft.com/office/officeart/2016/7/layout/LinearArrowProcessNumbered"/>
    <dgm:cxn modelId="{04FD7530-C0E7-3D43-AB09-482193516D14}" type="presParOf" srcId="{59A7366C-6541-7246-ADB1-232739E0283E}" destId="{8596D546-7B8B-CD4A-A3E2-CD3B265DE234}" srcOrd="8" destOrd="0" presId="urn:microsoft.com/office/officeart/2016/7/layout/LinearArrowProcessNumbered"/>
    <dgm:cxn modelId="{BD20B109-D6C8-5A4B-9930-36076CCE49E1}" type="presParOf" srcId="{8596D546-7B8B-CD4A-A3E2-CD3B265DE234}" destId="{475B4791-78DA-EF42-86A4-F4F830937535}" srcOrd="0" destOrd="0" presId="urn:microsoft.com/office/officeart/2016/7/layout/LinearArrowProcessNumbered"/>
    <dgm:cxn modelId="{EB8E4564-FEC4-9E4F-BFCF-2CEE297E1732}" type="presParOf" srcId="{8596D546-7B8B-CD4A-A3E2-CD3B265DE234}" destId="{FE8CEF35-AC2B-CA4F-8775-C6CA244B728A}" srcOrd="1" destOrd="0" presId="urn:microsoft.com/office/officeart/2016/7/layout/LinearArrowProcessNumbered"/>
    <dgm:cxn modelId="{92E2B8CC-54F2-0247-9B4A-4DF14AE53865}" type="presParOf" srcId="{FE8CEF35-AC2B-CA4F-8775-C6CA244B728A}" destId="{51C07C02-A0A8-0343-8793-1C44A994BC26}" srcOrd="0" destOrd="0" presId="urn:microsoft.com/office/officeart/2016/7/layout/LinearArrowProcessNumbered"/>
    <dgm:cxn modelId="{0BCE4F91-6265-B941-9160-CA5B1D7C3605}" type="presParOf" srcId="{FE8CEF35-AC2B-CA4F-8775-C6CA244B728A}" destId="{23F1DFC9-1E54-D640-BCE8-9851194A3384}" srcOrd="1" destOrd="0" presId="urn:microsoft.com/office/officeart/2016/7/layout/LinearArrowProcessNumbered"/>
    <dgm:cxn modelId="{2F2C1A80-ADE1-B34A-8C46-F97C4330CAED}" type="presParOf" srcId="{FE8CEF35-AC2B-CA4F-8775-C6CA244B728A}" destId="{A3B2C58F-2279-CA43-95AF-020F17DFBA0B}" srcOrd="2" destOrd="0" presId="urn:microsoft.com/office/officeart/2016/7/layout/LinearArrowProcessNumbered"/>
    <dgm:cxn modelId="{51B4B5A9-88B6-D04A-8E9F-6C5A01F9F124}" type="presParOf" srcId="{FE8CEF35-AC2B-CA4F-8775-C6CA244B728A}" destId="{F6E35CF8-7759-F74B-B5B7-55BD02482367}" srcOrd="3" destOrd="0" presId="urn:microsoft.com/office/officeart/2016/7/layout/LinearArrowProcessNumbered"/>
    <dgm:cxn modelId="{16683620-589E-0449-971E-794D905B001C}" type="presParOf" srcId="{8596D546-7B8B-CD4A-A3E2-CD3B265DE234}" destId="{6708EBA5-E450-054C-B664-9A25CABF4BDD}" srcOrd="2" destOrd="0" presId="urn:microsoft.com/office/officeart/2016/7/layout/LinearArrowProcessNumbered"/>
    <dgm:cxn modelId="{C0DCAE1D-6FA2-994E-8B98-367C193D1EEB}" type="presParOf" srcId="{59A7366C-6541-7246-ADB1-232739E0283E}" destId="{43573100-6A47-094D-A77C-EA340078B61C}" srcOrd="9" destOrd="0" presId="urn:microsoft.com/office/officeart/2016/7/layout/LinearArrowProcessNumbered"/>
    <dgm:cxn modelId="{21A116F4-D828-5247-9DB0-E39D64423A2E}" type="presParOf" srcId="{59A7366C-6541-7246-ADB1-232739E0283E}" destId="{93B300BF-1F75-C242-A177-47F37B9920F6}" srcOrd="10" destOrd="0" presId="urn:microsoft.com/office/officeart/2016/7/layout/LinearArrowProcessNumbered"/>
    <dgm:cxn modelId="{B83A59DC-2208-6F43-B42C-27D5C50432D3}" type="presParOf" srcId="{93B300BF-1F75-C242-A177-47F37B9920F6}" destId="{49C73DF0-F158-5E40-AF4F-0BFCCDC53AAD}" srcOrd="0" destOrd="0" presId="urn:microsoft.com/office/officeart/2016/7/layout/LinearArrowProcessNumbered"/>
    <dgm:cxn modelId="{CF584C97-2E8E-C942-A12C-4EEB238A3D57}" type="presParOf" srcId="{93B300BF-1F75-C242-A177-47F37B9920F6}" destId="{19C09AF7-7949-F145-B355-8DB73720384C}" srcOrd="1" destOrd="0" presId="urn:microsoft.com/office/officeart/2016/7/layout/LinearArrowProcessNumbered"/>
    <dgm:cxn modelId="{72DEDBF2-F108-1740-AC41-A20973DCD5D0}" type="presParOf" srcId="{19C09AF7-7949-F145-B355-8DB73720384C}" destId="{0A207B7C-AA9D-B849-8923-B13CC8836B75}" srcOrd="0" destOrd="0" presId="urn:microsoft.com/office/officeart/2016/7/layout/LinearArrowProcessNumbered"/>
    <dgm:cxn modelId="{CB09257F-65EA-DA4A-8FF5-DB3C8FD154D5}" type="presParOf" srcId="{19C09AF7-7949-F145-B355-8DB73720384C}" destId="{647AFBAF-A8A5-D541-B4BC-A7022B257796}" srcOrd="1" destOrd="0" presId="urn:microsoft.com/office/officeart/2016/7/layout/LinearArrowProcessNumbered"/>
    <dgm:cxn modelId="{60D47261-FB92-544C-9DC3-4E6110BAF14A}" type="presParOf" srcId="{19C09AF7-7949-F145-B355-8DB73720384C}" destId="{3C3434DB-C2F2-7C41-A272-89A087BA1CDB}" srcOrd="2" destOrd="0" presId="urn:microsoft.com/office/officeart/2016/7/layout/LinearArrowProcessNumbered"/>
    <dgm:cxn modelId="{EAB69CCC-E8D3-5B45-B50B-5C7E9CBA0A03}" type="presParOf" srcId="{19C09AF7-7949-F145-B355-8DB73720384C}" destId="{8BB3C22F-D787-1E41-9476-57567E35D44A}" srcOrd="3" destOrd="0" presId="urn:microsoft.com/office/officeart/2016/7/layout/LinearArrowProcessNumbered"/>
    <dgm:cxn modelId="{9D56558C-27BB-D542-A339-4B7A128DD51C}" type="presParOf" srcId="{93B300BF-1F75-C242-A177-47F37B9920F6}" destId="{73227F0F-32EF-2E4E-BDFE-C74EB73C6806}" srcOrd="2" destOrd="0" presId="urn:microsoft.com/office/officeart/2016/7/layout/LinearArrowProcessNumbered"/>
    <dgm:cxn modelId="{9BF9D750-71A0-8943-8286-54C1FA6259D5}" type="presParOf" srcId="{59A7366C-6541-7246-ADB1-232739E0283E}" destId="{87144A25-4F59-8E4C-9435-92C03A77DDDB}" srcOrd="11" destOrd="0" presId="urn:microsoft.com/office/officeart/2016/7/layout/LinearArrowProcessNumbered"/>
    <dgm:cxn modelId="{10538837-C9E6-8C40-A65C-A49A9C605DB5}" type="presParOf" srcId="{59A7366C-6541-7246-ADB1-232739E0283E}" destId="{94C07565-52A3-834E-9DD7-7F11F3DAF1B5}" srcOrd="12" destOrd="0" presId="urn:microsoft.com/office/officeart/2016/7/layout/LinearArrowProcessNumbered"/>
    <dgm:cxn modelId="{7C7C3375-ADEB-A54E-8AFE-A29646441B3E}" type="presParOf" srcId="{94C07565-52A3-834E-9DD7-7F11F3DAF1B5}" destId="{9A06E802-7B09-BE42-9F73-199C9C92339F}" srcOrd="0" destOrd="0" presId="urn:microsoft.com/office/officeart/2016/7/layout/LinearArrowProcessNumbered"/>
    <dgm:cxn modelId="{19421A41-B732-F244-92DE-D101E87E00F6}" type="presParOf" srcId="{94C07565-52A3-834E-9DD7-7F11F3DAF1B5}" destId="{4CFEDB16-6E5F-7A45-A895-81959FB04720}" srcOrd="1" destOrd="0" presId="urn:microsoft.com/office/officeart/2016/7/layout/LinearArrowProcessNumbered"/>
    <dgm:cxn modelId="{D805AFDE-B335-6B4C-AB03-D327B4A2976D}" type="presParOf" srcId="{4CFEDB16-6E5F-7A45-A895-81959FB04720}" destId="{35B55772-65E2-E643-AE27-9E1B0E2AF464}" srcOrd="0" destOrd="0" presId="urn:microsoft.com/office/officeart/2016/7/layout/LinearArrowProcessNumbered"/>
    <dgm:cxn modelId="{E3E6A1E6-6CBF-CE4A-8FBA-FC3637219872}" type="presParOf" srcId="{4CFEDB16-6E5F-7A45-A895-81959FB04720}" destId="{DED23C75-1F54-954B-A283-B5E7851D6A09}" srcOrd="1" destOrd="0" presId="urn:microsoft.com/office/officeart/2016/7/layout/LinearArrowProcessNumbered"/>
    <dgm:cxn modelId="{6A62F4ED-EAB6-FC46-A3FC-136126596892}" type="presParOf" srcId="{4CFEDB16-6E5F-7A45-A895-81959FB04720}" destId="{383E84F9-6639-104E-A96E-E12D017EE033}" srcOrd="2" destOrd="0" presId="urn:microsoft.com/office/officeart/2016/7/layout/LinearArrowProcessNumbered"/>
    <dgm:cxn modelId="{6E10BD09-28C2-034E-8CC8-F902619D3613}" type="presParOf" srcId="{4CFEDB16-6E5F-7A45-A895-81959FB04720}" destId="{462F55AF-172C-184C-B387-D8173BE74B46}" srcOrd="3" destOrd="0" presId="urn:microsoft.com/office/officeart/2016/7/layout/LinearArrowProcessNumbered"/>
    <dgm:cxn modelId="{C8EE68CB-E963-5146-9371-C53CA6991F80}" type="presParOf" srcId="{94C07565-52A3-834E-9DD7-7F11F3DAF1B5}" destId="{70BF859A-443C-CA40-8560-CA02AE1B34D0}" srcOrd="2" destOrd="0" presId="urn:microsoft.com/office/officeart/2016/7/layout/LinearArrowProcessNumbered"/>
    <dgm:cxn modelId="{0AAAA16F-F6A1-704A-90E5-E77E40E68C5E}" type="presParOf" srcId="{59A7366C-6541-7246-ADB1-232739E0283E}" destId="{962AF074-6E3E-3147-AE27-E2C1711EAB82}" srcOrd="13" destOrd="0" presId="urn:microsoft.com/office/officeart/2016/7/layout/LinearArrowProcessNumbered"/>
    <dgm:cxn modelId="{45A96A78-D457-974B-9487-77FDC9D06684}" type="presParOf" srcId="{59A7366C-6541-7246-ADB1-232739E0283E}" destId="{A22FC0B3-D78A-E847-AC84-33BB0C067BA3}" srcOrd="14" destOrd="0" presId="urn:microsoft.com/office/officeart/2016/7/layout/LinearArrowProcessNumbered"/>
    <dgm:cxn modelId="{738E9694-F6BC-C342-9E14-A93512FAF5AE}" type="presParOf" srcId="{A22FC0B3-D78A-E847-AC84-33BB0C067BA3}" destId="{A2CE05E2-3B96-564A-83F7-30EB00C6633C}" srcOrd="0" destOrd="0" presId="urn:microsoft.com/office/officeart/2016/7/layout/LinearArrowProcessNumbered"/>
    <dgm:cxn modelId="{BCE753FD-6466-114B-BD76-93505413FCF4}" type="presParOf" srcId="{A22FC0B3-D78A-E847-AC84-33BB0C067BA3}" destId="{78F91ECB-DABF-D942-8F2B-64268EE113BB}" srcOrd="1" destOrd="0" presId="urn:microsoft.com/office/officeart/2016/7/layout/LinearArrowProcessNumbered"/>
    <dgm:cxn modelId="{8B64C6C0-AAA4-1E47-8F9E-5258A0BACDBA}" type="presParOf" srcId="{78F91ECB-DABF-D942-8F2B-64268EE113BB}" destId="{5030F10C-E532-8E44-A331-C6E7451A9BDB}" srcOrd="0" destOrd="0" presId="urn:microsoft.com/office/officeart/2016/7/layout/LinearArrowProcessNumbered"/>
    <dgm:cxn modelId="{D34D2044-2AE3-EA40-B671-A17831B0F6C0}" type="presParOf" srcId="{78F91ECB-DABF-D942-8F2B-64268EE113BB}" destId="{EE0426AE-A3B5-6D4D-B901-94779EF7873A}" srcOrd="1" destOrd="0" presId="urn:microsoft.com/office/officeart/2016/7/layout/LinearArrowProcessNumbered"/>
    <dgm:cxn modelId="{2C7CB75F-B80C-3946-A1BC-82B64311A773}" type="presParOf" srcId="{78F91ECB-DABF-D942-8F2B-64268EE113BB}" destId="{79F07829-00D6-424F-B6B6-EA14675A9B2E}" srcOrd="2" destOrd="0" presId="urn:microsoft.com/office/officeart/2016/7/layout/LinearArrowProcessNumbered"/>
    <dgm:cxn modelId="{66508E82-7F83-F949-B976-D05F1E35F524}" type="presParOf" srcId="{78F91ECB-DABF-D942-8F2B-64268EE113BB}" destId="{B4CA5694-2A70-A541-B1F7-9731DA0997E1}" srcOrd="3" destOrd="0" presId="urn:microsoft.com/office/officeart/2016/7/layout/LinearArrowProcessNumbered"/>
    <dgm:cxn modelId="{2FAA5BC6-6835-8F46-81CC-99C648F701FE}" type="presParOf" srcId="{A22FC0B3-D78A-E847-AC84-33BB0C067BA3}" destId="{ABE7B5CF-A221-1B43-866F-BFBE1562C9A5}"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0B94FD-9EAA-4FDA-8177-D5D9CA12C2F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A5299F0-3586-407E-BB67-D6D4384B5431}">
      <dgm:prSet/>
      <dgm:spPr/>
      <dgm:t>
        <a:bodyPr/>
        <a:lstStyle/>
        <a:p>
          <a:r>
            <a:rPr lang="en-GB" b="0" dirty="0"/>
            <a:t>Mental health and wellbeing are an important factor in the development of young people’s sustainable employability and need to be recognised in any youth employment programme.  </a:t>
          </a:r>
          <a:endParaRPr lang="en-US" b="0" dirty="0"/>
        </a:p>
      </dgm:t>
    </dgm:pt>
    <dgm:pt modelId="{A370CF57-5C35-4265-9E54-3B0B2DC99990}" type="parTrans" cxnId="{411FAD13-6FD4-4132-8EA3-D63F0E3FAED5}">
      <dgm:prSet/>
      <dgm:spPr/>
      <dgm:t>
        <a:bodyPr/>
        <a:lstStyle/>
        <a:p>
          <a:endParaRPr lang="en-US"/>
        </a:p>
      </dgm:t>
    </dgm:pt>
    <dgm:pt modelId="{80C2F53E-4B45-42CA-837B-EA332505BC9A}" type="sibTrans" cxnId="{411FAD13-6FD4-4132-8EA3-D63F0E3FAED5}">
      <dgm:prSet/>
      <dgm:spPr/>
      <dgm:t>
        <a:bodyPr/>
        <a:lstStyle/>
        <a:p>
          <a:endParaRPr lang="en-US"/>
        </a:p>
      </dgm:t>
    </dgm:pt>
    <dgm:pt modelId="{D33269F9-0592-46F3-9BD6-04593B023A59}">
      <dgm:prSet/>
      <dgm:spPr/>
      <dgm:t>
        <a:bodyPr/>
        <a:lstStyle/>
        <a:p>
          <a:r>
            <a:rPr lang="en-GB" b="0" dirty="0"/>
            <a:t>Despite the good outcomes achieved by the project, there were serious misgivings about such important work being allocated short-term funding.  </a:t>
          </a:r>
          <a:endParaRPr lang="en-US" b="0" dirty="0"/>
        </a:p>
      </dgm:t>
    </dgm:pt>
    <dgm:pt modelId="{3176650F-8594-4786-B667-05854AB4D6C1}" type="parTrans" cxnId="{51C42214-D65C-4790-8056-DC423D281634}">
      <dgm:prSet/>
      <dgm:spPr/>
      <dgm:t>
        <a:bodyPr/>
        <a:lstStyle/>
        <a:p>
          <a:endParaRPr lang="en-US"/>
        </a:p>
      </dgm:t>
    </dgm:pt>
    <dgm:pt modelId="{BB6A4B59-5D1B-4005-9B90-84518F34D749}" type="sibTrans" cxnId="{51C42214-D65C-4790-8056-DC423D281634}">
      <dgm:prSet/>
      <dgm:spPr/>
      <dgm:t>
        <a:bodyPr/>
        <a:lstStyle/>
        <a:p>
          <a:endParaRPr lang="en-US"/>
        </a:p>
      </dgm:t>
    </dgm:pt>
    <dgm:pt modelId="{FF655005-E1EB-1247-874A-1A4B4438A028}" type="pres">
      <dgm:prSet presAssocID="{BD0B94FD-9EAA-4FDA-8177-D5D9CA12C2F0}" presName="hierChild1" presStyleCnt="0">
        <dgm:presLayoutVars>
          <dgm:chPref val="1"/>
          <dgm:dir/>
          <dgm:animOne val="branch"/>
          <dgm:animLvl val="lvl"/>
          <dgm:resizeHandles/>
        </dgm:presLayoutVars>
      </dgm:prSet>
      <dgm:spPr/>
    </dgm:pt>
    <dgm:pt modelId="{59F12B66-0832-564E-AE7D-D407FA4E74B4}" type="pres">
      <dgm:prSet presAssocID="{2A5299F0-3586-407E-BB67-D6D4384B5431}" presName="hierRoot1" presStyleCnt="0"/>
      <dgm:spPr/>
    </dgm:pt>
    <dgm:pt modelId="{BBA447A5-96E0-0242-B3B0-B11573345B3F}" type="pres">
      <dgm:prSet presAssocID="{2A5299F0-3586-407E-BB67-D6D4384B5431}" presName="composite" presStyleCnt="0"/>
      <dgm:spPr/>
    </dgm:pt>
    <dgm:pt modelId="{11B26C18-BBE8-504C-9C05-33879DC2E109}" type="pres">
      <dgm:prSet presAssocID="{2A5299F0-3586-407E-BB67-D6D4384B5431}" presName="background" presStyleLbl="node0" presStyleIdx="0" presStyleCnt="2"/>
      <dgm:spPr/>
    </dgm:pt>
    <dgm:pt modelId="{BF4A6F28-523B-F74A-976C-ECE65B33B237}" type="pres">
      <dgm:prSet presAssocID="{2A5299F0-3586-407E-BB67-D6D4384B5431}" presName="text" presStyleLbl="fgAcc0" presStyleIdx="0" presStyleCnt="2">
        <dgm:presLayoutVars>
          <dgm:chPref val="3"/>
        </dgm:presLayoutVars>
      </dgm:prSet>
      <dgm:spPr/>
    </dgm:pt>
    <dgm:pt modelId="{D66545C8-119E-994C-AF9C-588C433DD0FD}" type="pres">
      <dgm:prSet presAssocID="{2A5299F0-3586-407E-BB67-D6D4384B5431}" presName="hierChild2" presStyleCnt="0"/>
      <dgm:spPr/>
    </dgm:pt>
    <dgm:pt modelId="{7584E5B1-8BDE-3E4E-947E-2A06942282A6}" type="pres">
      <dgm:prSet presAssocID="{D33269F9-0592-46F3-9BD6-04593B023A59}" presName="hierRoot1" presStyleCnt="0"/>
      <dgm:spPr/>
    </dgm:pt>
    <dgm:pt modelId="{1F2C1224-1D73-1C4B-9D6F-B6FE6070F7C3}" type="pres">
      <dgm:prSet presAssocID="{D33269F9-0592-46F3-9BD6-04593B023A59}" presName="composite" presStyleCnt="0"/>
      <dgm:spPr/>
    </dgm:pt>
    <dgm:pt modelId="{1D1A0FB1-8ECD-EB46-AC1F-ADE07F890EFC}" type="pres">
      <dgm:prSet presAssocID="{D33269F9-0592-46F3-9BD6-04593B023A59}" presName="background" presStyleLbl="node0" presStyleIdx="1" presStyleCnt="2"/>
      <dgm:spPr/>
    </dgm:pt>
    <dgm:pt modelId="{CC6E3B02-1D1C-294F-84A8-B5450544DAF0}" type="pres">
      <dgm:prSet presAssocID="{D33269F9-0592-46F3-9BD6-04593B023A59}" presName="text" presStyleLbl="fgAcc0" presStyleIdx="1" presStyleCnt="2">
        <dgm:presLayoutVars>
          <dgm:chPref val="3"/>
        </dgm:presLayoutVars>
      </dgm:prSet>
      <dgm:spPr/>
    </dgm:pt>
    <dgm:pt modelId="{25624EC9-B91A-E742-84A8-1D4751C6AB3B}" type="pres">
      <dgm:prSet presAssocID="{D33269F9-0592-46F3-9BD6-04593B023A59}" presName="hierChild2" presStyleCnt="0"/>
      <dgm:spPr/>
    </dgm:pt>
  </dgm:ptLst>
  <dgm:cxnLst>
    <dgm:cxn modelId="{411FAD13-6FD4-4132-8EA3-D63F0E3FAED5}" srcId="{BD0B94FD-9EAA-4FDA-8177-D5D9CA12C2F0}" destId="{2A5299F0-3586-407E-BB67-D6D4384B5431}" srcOrd="0" destOrd="0" parTransId="{A370CF57-5C35-4265-9E54-3B0B2DC99990}" sibTransId="{80C2F53E-4B45-42CA-837B-EA332505BC9A}"/>
    <dgm:cxn modelId="{51C42214-D65C-4790-8056-DC423D281634}" srcId="{BD0B94FD-9EAA-4FDA-8177-D5D9CA12C2F0}" destId="{D33269F9-0592-46F3-9BD6-04593B023A59}" srcOrd="1" destOrd="0" parTransId="{3176650F-8594-4786-B667-05854AB4D6C1}" sibTransId="{BB6A4B59-5D1B-4005-9B90-84518F34D749}"/>
    <dgm:cxn modelId="{A43D9EA3-FE84-D54D-AE8C-9824DF859AB4}" type="presOf" srcId="{D33269F9-0592-46F3-9BD6-04593B023A59}" destId="{CC6E3B02-1D1C-294F-84A8-B5450544DAF0}" srcOrd="0" destOrd="0" presId="urn:microsoft.com/office/officeart/2005/8/layout/hierarchy1"/>
    <dgm:cxn modelId="{7F9211D3-AFCC-4841-87FE-D2E84F9DDDB1}" type="presOf" srcId="{2A5299F0-3586-407E-BB67-D6D4384B5431}" destId="{BF4A6F28-523B-F74A-976C-ECE65B33B237}" srcOrd="0" destOrd="0" presId="urn:microsoft.com/office/officeart/2005/8/layout/hierarchy1"/>
    <dgm:cxn modelId="{90BB0AEE-1612-004A-B692-E3D49BD6B294}" type="presOf" srcId="{BD0B94FD-9EAA-4FDA-8177-D5D9CA12C2F0}" destId="{FF655005-E1EB-1247-874A-1A4B4438A028}" srcOrd="0" destOrd="0" presId="urn:microsoft.com/office/officeart/2005/8/layout/hierarchy1"/>
    <dgm:cxn modelId="{318B0988-E9EA-924A-846E-CE0CCAEFA2A9}" type="presParOf" srcId="{FF655005-E1EB-1247-874A-1A4B4438A028}" destId="{59F12B66-0832-564E-AE7D-D407FA4E74B4}" srcOrd="0" destOrd="0" presId="urn:microsoft.com/office/officeart/2005/8/layout/hierarchy1"/>
    <dgm:cxn modelId="{D6F5461D-D1C5-414C-AC40-CEEE97CAFE31}" type="presParOf" srcId="{59F12B66-0832-564E-AE7D-D407FA4E74B4}" destId="{BBA447A5-96E0-0242-B3B0-B11573345B3F}" srcOrd="0" destOrd="0" presId="urn:microsoft.com/office/officeart/2005/8/layout/hierarchy1"/>
    <dgm:cxn modelId="{8F258D47-03FF-AB4A-8539-462CEE33AB71}" type="presParOf" srcId="{BBA447A5-96E0-0242-B3B0-B11573345B3F}" destId="{11B26C18-BBE8-504C-9C05-33879DC2E109}" srcOrd="0" destOrd="0" presId="urn:microsoft.com/office/officeart/2005/8/layout/hierarchy1"/>
    <dgm:cxn modelId="{A5780E7F-3929-8749-9430-4D07499BFDFE}" type="presParOf" srcId="{BBA447A5-96E0-0242-B3B0-B11573345B3F}" destId="{BF4A6F28-523B-F74A-976C-ECE65B33B237}" srcOrd="1" destOrd="0" presId="urn:microsoft.com/office/officeart/2005/8/layout/hierarchy1"/>
    <dgm:cxn modelId="{63A687BE-0893-0F4D-B1E7-95F8AD90C649}" type="presParOf" srcId="{59F12B66-0832-564E-AE7D-D407FA4E74B4}" destId="{D66545C8-119E-994C-AF9C-588C433DD0FD}" srcOrd="1" destOrd="0" presId="urn:microsoft.com/office/officeart/2005/8/layout/hierarchy1"/>
    <dgm:cxn modelId="{9346B23F-35B5-FF45-A8C5-0D12757C86BA}" type="presParOf" srcId="{FF655005-E1EB-1247-874A-1A4B4438A028}" destId="{7584E5B1-8BDE-3E4E-947E-2A06942282A6}" srcOrd="1" destOrd="0" presId="urn:microsoft.com/office/officeart/2005/8/layout/hierarchy1"/>
    <dgm:cxn modelId="{B980E1D3-01F1-C24C-9963-65887C347F06}" type="presParOf" srcId="{7584E5B1-8BDE-3E4E-947E-2A06942282A6}" destId="{1F2C1224-1D73-1C4B-9D6F-B6FE6070F7C3}" srcOrd="0" destOrd="0" presId="urn:microsoft.com/office/officeart/2005/8/layout/hierarchy1"/>
    <dgm:cxn modelId="{F8E9C444-E27A-2544-BF96-2A5EE55D01B8}" type="presParOf" srcId="{1F2C1224-1D73-1C4B-9D6F-B6FE6070F7C3}" destId="{1D1A0FB1-8ECD-EB46-AC1F-ADE07F890EFC}" srcOrd="0" destOrd="0" presId="urn:microsoft.com/office/officeart/2005/8/layout/hierarchy1"/>
    <dgm:cxn modelId="{8948B98C-4426-2545-994B-414FFBB6D3AC}" type="presParOf" srcId="{1F2C1224-1D73-1C4B-9D6F-B6FE6070F7C3}" destId="{CC6E3B02-1D1C-294F-84A8-B5450544DAF0}" srcOrd="1" destOrd="0" presId="urn:microsoft.com/office/officeart/2005/8/layout/hierarchy1"/>
    <dgm:cxn modelId="{6B566BDB-2B20-3D48-9972-63D6E7BCEB9B}" type="presParOf" srcId="{7584E5B1-8BDE-3E4E-947E-2A06942282A6}" destId="{25624EC9-B91A-E742-84A8-1D4751C6AB3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2661EA-A2D0-40F9-90E7-0099EA08B167}"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955BC103-651E-4CE0-9154-BF9556E55821}">
      <dgm:prSet/>
      <dgm:spPr/>
      <dgm:t>
        <a:bodyPr/>
        <a:lstStyle/>
        <a:p>
          <a:r>
            <a:rPr lang="en-GB">
              <a:latin typeface="Arial" panose="020B0604020202020204" pitchFamily="34" charset="0"/>
              <a:cs typeface="Arial" panose="020B0604020202020204" pitchFamily="34" charset="0"/>
            </a:rPr>
            <a:t>Successive iterations of Hidden Talent support the importance of working with hidden young people. </a:t>
          </a:r>
          <a:endParaRPr lang="en-US">
            <a:latin typeface="Arial" panose="020B0604020202020204" pitchFamily="34" charset="0"/>
            <a:cs typeface="Arial" panose="020B0604020202020204" pitchFamily="34" charset="0"/>
          </a:endParaRPr>
        </a:p>
      </dgm:t>
    </dgm:pt>
    <dgm:pt modelId="{582FF8DF-3840-4063-A5D4-6CA3AA2733A3}" type="parTrans" cxnId="{5B3A9E37-21E6-4E31-9D18-4E709302553E}">
      <dgm:prSet/>
      <dgm:spPr/>
      <dgm:t>
        <a:bodyPr/>
        <a:lstStyle/>
        <a:p>
          <a:endParaRPr lang="en-US"/>
        </a:p>
      </dgm:t>
    </dgm:pt>
    <dgm:pt modelId="{F59BC518-9A4E-44B4-9749-49574CA29270}" type="sibTrans" cxnId="{5B3A9E37-21E6-4E31-9D18-4E709302553E}">
      <dgm:prSet phldrT="01"/>
      <dgm:spPr/>
      <dgm:t>
        <a:bodyPr/>
        <a:lstStyle/>
        <a:p>
          <a:r>
            <a:rPr lang="en-US"/>
            <a:t>01</a:t>
          </a:r>
        </a:p>
      </dgm:t>
    </dgm:pt>
    <dgm:pt modelId="{83A07BF3-3DC2-4D87-BD0C-0E0016C8F359}">
      <dgm:prSet/>
      <dgm:spPr/>
      <dgm:t>
        <a:bodyPr/>
        <a:lstStyle/>
        <a:p>
          <a:r>
            <a:rPr lang="en-GB" dirty="0">
              <a:latin typeface="Arial" panose="020B0604020202020204" pitchFamily="34" charset="0"/>
              <a:cs typeface="Arial" panose="020B0604020202020204" pitchFamily="34" charset="0"/>
            </a:rPr>
            <a:t>Hidden Talent has provided a foundation for many delivery partners to continue their work through other funding.</a:t>
          </a:r>
          <a:endParaRPr lang="en-US" dirty="0">
            <a:latin typeface="Arial" panose="020B0604020202020204" pitchFamily="34" charset="0"/>
            <a:cs typeface="Arial" panose="020B0604020202020204" pitchFamily="34" charset="0"/>
          </a:endParaRPr>
        </a:p>
      </dgm:t>
    </dgm:pt>
    <dgm:pt modelId="{634B7C19-9502-4E89-B0B4-538E1849EE0F}" type="parTrans" cxnId="{5ABFC137-D81C-4D9F-ACE7-DFE9B977094D}">
      <dgm:prSet/>
      <dgm:spPr/>
      <dgm:t>
        <a:bodyPr/>
        <a:lstStyle/>
        <a:p>
          <a:endParaRPr lang="en-US"/>
        </a:p>
      </dgm:t>
    </dgm:pt>
    <dgm:pt modelId="{D8A6FB2D-AC8E-43DA-831A-D5B9AF55B3FA}" type="sibTrans" cxnId="{5ABFC137-D81C-4D9F-ACE7-DFE9B977094D}">
      <dgm:prSet phldrT="02"/>
      <dgm:spPr/>
      <dgm:t>
        <a:bodyPr/>
        <a:lstStyle/>
        <a:p>
          <a:r>
            <a:rPr lang="en-US"/>
            <a:t>02</a:t>
          </a:r>
        </a:p>
      </dgm:t>
    </dgm:pt>
    <dgm:pt modelId="{2F3C4CA2-9466-47C1-A709-75D414B74A5C}">
      <dgm:prSet/>
      <dgm:spPr/>
      <dgm:t>
        <a:bodyPr/>
        <a:lstStyle/>
        <a:p>
          <a:r>
            <a:rPr lang="en-GB" dirty="0">
              <a:latin typeface="Arial" panose="020B0604020202020204" pitchFamily="34" charset="0"/>
              <a:cs typeface="Arial" panose="020B0604020202020204" pitchFamily="34" charset="0"/>
            </a:rPr>
            <a:t>The modelling of a youth-led approach is an important feature that will continue into other projects.</a:t>
          </a:r>
          <a:endParaRPr lang="en-US" dirty="0">
            <a:latin typeface="Arial" panose="020B0604020202020204" pitchFamily="34" charset="0"/>
            <a:cs typeface="Arial" panose="020B0604020202020204" pitchFamily="34" charset="0"/>
          </a:endParaRPr>
        </a:p>
      </dgm:t>
    </dgm:pt>
    <dgm:pt modelId="{C99DFB3B-A237-4D13-BD04-FD1BBBD7B7B1}" type="parTrans" cxnId="{9E379856-C9D3-450B-BC23-E66F9A318FF1}">
      <dgm:prSet/>
      <dgm:spPr/>
      <dgm:t>
        <a:bodyPr/>
        <a:lstStyle/>
        <a:p>
          <a:endParaRPr lang="en-US"/>
        </a:p>
      </dgm:t>
    </dgm:pt>
    <dgm:pt modelId="{BF755347-87EE-4B71-A431-A9D72F8D2F2B}" type="sibTrans" cxnId="{9E379856-C9D3-450B-BC23-E66F9A318FF1}">
      <dgm:prSet phldrT="03"/>
      <dgm:spPr/>
      <dgm:t>
        <a:bodyPr/>
        <a:lstStyle/>
        <a:p>
          <a:r>
            <a:rPr lang="en-US"/>
            <a:t>03</a:t>
          </a:r>
        </a:p>
      </dgm:t>
    </dgm:pt>
    <dgm:pt modelId="{BA4AE6BF-7F17-4E9E-9E9F-AE9D82A9E124}" type="pres">
      <dgm:prSet presAssocID="{BD2661EA-A2D0-40F9-90E7-0099EA08B167}" presName="Name0" presStyleCnt="0">
        <dgm:presLayoutVars>
          <dgm:animLvl val="lvl"/>
          <dgm:resizeHandles val="exact"/>
        </dgm:presLayoutVars>
      </dgm:prSet>
      <dgm:spPr/>
    </dgm:pt>
    <dgm:pt modelId="{E2FFC20D-3BF6-4321-8B0A-2BC5A13F3B6A}" type="pres">
      <dgm:prSet presAssocID="{955BC103-651E-4CE0-9154-BF9556E55821}" presName="compositeNode" presStyleCnt="0">
        <dgm:presLayoutVars>
          <dgm:bulletEnabled val="1"/>
        </dgm:presLayoutVars>
      </dgm:prSet>
      <dgm:spPr/>
    </dgm:pt>
    <dgm:pt modelId="{E33BBCB3-8DE7-4120-93BE-240F1CB3399E}" type="pres">
      <dgm:prSet presAssocID="{955BC103-651E-4CE0-9154-BF9556E55821}" presName="bgRect" presStyleLbl="alignNode1" presStyleIdx="0" presStyleCnt="3"/>
      <dgm:spPr/>
    </dgm:pt>
    <dgm:pt modelId="{AAF489A9-A827-4AFE-B6E1-AD0DDA68D0FD}" type="pres">
      <dgm:prSet presAssocID="{F59BC518-9A4E-44B4-9749-49574CA29270}" presName="sibTransNodeRect" presStyleLbl="alignNode1" presStyleIdx="0" presStyleCnt="3">
        <dgm:presLayoutVars>
          <dgm:chMax val="0"/>
          <dgm:bulletEnabled val="1"/>
        </dgm:presLayoutVars>
      </dgm:prSet>
      <dgm:spPr/>
    </dgm:pt>
    <dgm:pt modelId="{B63761FA-C52E-4CD2-98A3-D35341E6E012}" type="pres">
      <dgm:prSet presAssocID="{955BC103-651E-4CE0-9154-BF9556E55821}" presName="nodeRect" presStyleLbl="alignNode1" presStyleIdx="0" presStyleCnt="3">
        <dgm:presLayoutVars>
          <dgm:bulletEnabled val="1"/>
        </dgm:presLayoutVars>
      </dgm:prSet>
      <dgm:spPr/>
    </dgm:pt>
    <dgm:pt modelId="{B1A38FDE-D7F4-44DB-A828-CB43612C338A}" type="pres">
      <dgm:prSet presAssocID="{F59BC518-9A4E-44B4-9749-49574CA29270}" presName="sibTrans" presStyleCnt="0"/>
      <dgm:spPr/>
    </dgm:pt>
    <dgm:pt modelId="{FE6305C9-7537-4173-AC5E-2B46F180C0DD}" type="pres">
      <dgm:prSet presAssocID="{83A07BF3-3DC2-4D87-BD0C-0E0016C8F359}" presName="compositeNode" presStyleCnt="0">
        <dgm:presLayoutVars>
          <dgm:bulletEnabled val="1"/>
        </dgm:presLayoutVars>
      </dgm:prSet>
      <dgm:spPr/>
    </dgm:pt>
    <dgm:pt modelId="{84ADCB4F-B3E3-49FD-B239-8C6B1C5CF088}" type="pres">
      <dgm:prSet presAssocID="{83A07BF3-3DC2-4D87-BD0C-0E0016C8F359}" presName="bgRect" presStyleLbl="alignNode1" presStyleIdx="1" presStyleCnt="3"/>
      <dgm:spPr/>
    </dgm:pt>
    <dgm:pt modelId="{205418D4-4988-4E56-AF45-BFFC02452D05}" type="pres">
      <dgm:prSet presAssocID="{D8A6FB2D-AC8E-43DA-831A-D5B9AF55B3FA}" presName="sibTransNodeRect" presStyleLbl="alignNode1" presStyleIdx="1" presStyleCnt="3">
        <dgm:presLayoutVars>
          <dgm:chMax val="0"/>
          <dgm:bulletEnabled val="1"/>
        </dgm:presLayoutVars>
      </dgm:prSet>
      <dgm:spPr/>
    </dgm:pt>
    <dgm:pt modelId="{CAD1F780-3AA8-4D43-9DF9-3E22090D7AA3}" type="pres">
      <dgm:prSet presAssocID="{83A07BF3-3DC2-4D87-BD0C-0E0016C8F359}" presName="nodeRect" presStyleLbl="alignNode1" presStyleIdx="1" presStyleCnt="3">
        <dgm:presLayoutVars>
          <dgm:bulletEnabled val="1"/>
        </dgm:presLayoutVars>
      </dgm:prSet>
      <dgm:spPr/>
    </dgm:pt>
    <dgm:pt modelId="{07D4AB28-6740-4981-B4A6-D6958D0002B4}" type="pres">
      <dgm:prSet presAssocID="{D8A6FB2D-AC8E-43DA-831A-D5B9AF55B3FA}" presName="sibTrans" presStyleCnt="0"/>
      <dgm:spPr/>
    </dgm:pt>
    <dgm:pt modelId="{F7F61AA7-A61D-48DE-BB3E-832C54598410}" type="pres">
      <dgm:prSet presAssocID="{2F3C4CA2-9466-47C1-A709-75D414B74A5C}" presName="compositeNode" presStyleCnt="0">
        <dgm:presLayoutVars>
          <dgm:bulletEnabled val="1"/>
        </dgm:presLayoutVars>
      </dgm:prSet>
      <dgm:spPr/>
    </dgm:pt>
    <dgm:pt modelId="{179D5D07-A07F-4FB6-8EFB-BFABA749E034}" type="pres">
      <dgm:prSet presAssocID="{2F3C4CA2-9466-47C1-A709-75D414B74A5C}" presName="bgRect" presStyleLbl="alignNode1" presStyleIdx="2" presStyleCnt="3"/>
      <dgm:spPr/>
    </dgm:pt>
    <dgm:pt modelId="{26474F4A-5038-4683-B4DA-D1CCF466BB1A}" type="pres">
      <dgm:prSet presAssocID="{BF755347-87EE-4B71-A431-A9D72F8D2F2B}" presName="sibTransNodeRect" presStyleLbl="alignNode1" presStyleIdx="2" presStyleCnt="3">
        <dgm:presLayoutVars>
          <dgm:chMax val="0"/>
          <dgm:bulletEnabled val="1"/>
        </dgm:presLayoutVars>
      </dgm:prSet>
      <dgm:spPr/>
    </dgm:pt>
    <dgm:pt modelId="{999FAE24-11EB-4026-8D19-F33A5FF7C8BE}" type="pres">
      <dgm:prSet presAssocID="{2F3C4CA2-9466-47C1-A709-75D414B74A5C}" presName="nodeRect" presStyleLbl="alignNode1" presStyleIdx="2" presStyleCnt="3">
        <dgm:presLayoutVars>
          <dgm:bulletEnabled val="1"/>
        </dgm:presLayoutVars>
      </dgm:prSet>
      <dgm:spPr/>
    </dgm:pt>
  </dgm:ptLst>
  <dgm:cxnLst>
    <dgm:cxn modelId="{FE86E21E-206F-4888-8ADE-965D61AD8271}" type="presOf" srcId="{2F3C4CA2-9466-47C1-A709-75D414B74A5C}" destId="{999FAE24-11EB-4026-8D19-F33A5FF7C8BE}" srcOrd="1" destOrd="0" presId="urn:microsoft.com/office/officeart/2016/7/layout/LinearBlockProcessNumbered"/>
    <dgm:cxn modelId="{61B23E35-8F8E-43EA-93F2-C5D4DAA0AB43}" type="presOf" srcId="{83A07BF3-3DC2-4D87-BD0C-0E0016C8F359}" destId="{CAD1F780-3AA8-4D43-9DF9-3E22090D7AA3}" srcOrd="1" destOrd="0" presId="urn:microsoft.com/office/officeart/2016/7/layout/LinearBlockProcessNumbered"/>
    <dgm:cxn modelId="{5B3A9E37-21E6-4E31-9D18-4E709302553E}" srcId="{BD2661EA-A2D0-40F9-90E7-0099EA08B167}" destId="{955BC103-651E-4CE0-9154-BF9556E55821}" srcOrd="0" destOrd="0" parTransId="{582FF8DF-3840-4063-A5D4-6CA3AA2733A3}" sibTransId="{F59BC518-9A4E-44B4-9749-49574CA29270}"/>
    <dgm:cxn modelId="{5ABFC137-D81C-4D9F-ACE7-DFE9B977094D}" srcId="{BD2661EA-A2D0-40F9-90E7-0099EA08B167}" destId="{83A07BF3-3DC2-4D87-BD0C-0E0016C8F359}" srcOrd="1" destOrd="0" parTransId="{634B7C19-9502-4E89-B0B4-538E1849EE0F}" sibTransId="{D8A6FB2D-AC8E-43DA-831A-D5B9AF55B3FA}"/>
    <dgm:cxn modelId="{BA479A62-BA1D-48A7-80C2-9608ACA6FC12}" type="presOf" srcId="{BD2661EA-A2D0-40F9-90E7-0099EA08B167}" destId="{BA4AE6BF-7F17-4E9E-9E9F-AE9D82A9E124}" srcOrd="0" destOrd="0" presId="urn:microsoft.com/office/officeart/2016/7/layout/LinearBlockProcessNumbered"/>
    <dgm:cxn modelId="{4ABB274C-3CBC-4966-A2FB-0945C8CB40FC}" type="presOf" srcId="{955BC103-651E-4CE0-9154-BF9556E55821}" destId="{B63761FA-C52E-4CD2-98A3-D35341E6E012}" srcOrd="1" destOrd="0" presId="urn:microsoft.com/office/officeart/2016/7/layout/LinearBlockProcessNumbered"/>
    <dgm:cxn modelId="{9C358756-570D-4223-B5DE-BC9080134690}" type="presOf" srcId="{955BC103-651E-4CE0-9154-BF9556E55821}" destId="{E33BBCB3-8DE7-4120-93BE-240F1CB3399E}" srcOrd="0" destOrd="0" presId="urn:microsoft.com/office/officeart/2016/7/layout/LinearBlockProcessNumbered"/>
    <dgm:cxn modelId="{9E379856-C9D3-450B-BC23-E66F9A318FF1}" srcId="{BD2661EA-A2D0-40F9-90E7-0099EA08B167}" destId="{2F3C4CA2-9466-47C1-A709-75D414B74A5C}" srcOrd="2" destOrd="0" parTransId="{C99DFB3B-A237-4D13-BD04-FD1BBBD7B7B1}" sibTransId="{BF755347-87EE-4B71-A431-A9D72F8D2F2B}"/>
    <dgm:cxn modelId="{F61E6158-C993-4A2B-81DC-B064FD53A1A8}" type="presOf" srcId="{BF755347-87EE-4B71-A431-A9D72F8D2F2B}" destId="{26474F4A-5038-4683-B4DA-D1CCF466BB1A}" srcOrd="0" destOrd="0" presId="urn:microsoft.com/office/officeart/2016/7/layout/LinearBlockProcessNumbered"/>
    <dgm:cxn modelId="{5AFEF283-D970-41A6-A544-7774AF908E97}" type="presOf" srcId="{D8A6FB2D-AC8E-43DA-831A-D5B9AF55B3FA}" destId="{205418D4-4988-4E56-AF45-BFFC02452D05}" srcOrd="0" destOrd="0" presId="urn:microsoft.com/office/officeart/2016/7/layout/LinearBlockProcessNumbered"/>
    <dgm:cxn modelId="{86DC83B6-6C94-4FE9-826A-C22E8A612BA5}" type="presOf" srcId="{83A07BF3-3DC2-4D87-BD0C-0E0016C8F359}" destId="{84ADCB4F-B3E3-49FD-B239-8C6B1C5CF088}" srcOrd="0" destOrd="0" presId="urn:microsoft.com/office/officeart/2016/7/layout/LinearBlockProcessNumbered"/>
    <dgm:cxn modelId="{ED9539C4-E2DA-42CC-BBD9-E021FFD29D6F}" type="presOf" srcId="{F59BC518-9A4E-44B4-9749-49574CA29270}" destId="{AAF489A9-A827-4AFE-B6E1-AD0DDA68D0FD}" srcOrd="0" destOrd="0" presId="urn:microsoft.com/office/officeart/2016/7/layout/LinearBlockProcessNumbered"/>
    <dgm:cxn modelId="{A4AFC7F1-0886-4680-9DAA-D7A995140050}" type="presOf" srcId="{2F3C4CA2-9466-47C1-A709-75D414B74A5C}" destId="{179D5D07-A07F-4FB6-8EFB-BFABA749E034}" srcOrd="0" destOrd="0" presId="urn:microsoft.com/office/officeart/2016/7/layout/LinearBlockProcessNumbered"/>
    <dgm:cxn modelId="{FE45939B-CDC9-410E-B950-F4A22838459C}" type="presParOf" srcId="{BA4AE6BF-7F17-4E9E-9E9F-AE9D82A9E124}" destId="{E2FFC20D-3BF6-4321-8B0A-2BC5A13F3B6A}" srcOrd="0" destOrd="0" presId="urn:microsoft.com/office/officeart/2016/7/layout/LinearBlockProcessNumbered"/>
    <dgm:cxn modelId="{0E866E90-DF4B-4FFF-BEC9-62C55CED6971}" type="presParOf" srcId="{E2FFC20D-3BF6-4321-8B0A-2BC5A13F3B6A}" destId="{E33BBCB3-8DE7-4120-93BE-240F1CB3399E}" srcOrd="0" destOrd="0" presId="urn:microsoft.com/office/officeart/2016/7/layout/LinearBlockProcessNumbered"/>
    <dgm:cxn modelId="{5701D646-4015-4F7F-8EE5-2468A8C61DEA}" type="presParOf" srcId="{E2FFC20D-3BF6-4321-8B0A-2BC5A13F3B6A}" destId="{AAF489A9-A827-4AFE-B6E1-AD0DDA68D0FD}" srcOrd="1" destOrd="0" presId="urn:microsoft.com/office/officeart/2016/7/layout/LinearBlockProcessNumbered"/>
    <dgm:cxn modelId="{73E1EB55-4EC3-4669-B1D0-10555BAF753F}" type="presParOf" srcId="{E2FFC20D-3BF6-4321-8B0A-2BC5A13F3B6A}" destId="{B63761FA-C52E-4CD2-98A3-D35341E6E012}" srcOrd="2" destOrd="0" presId="urn:microsoft.com/office/officeart/2016/7/layout/LinearBlockProcessNumbered"/>
    <dgm:cxn modelId="{69E5FCB9-D952-4489-B5B3-E2999AFAE592}" type="presParOf" srcId="{BA4AE6BF-7F17-4E9E-9E9F-AE9D82A9E124}" destId="{B1A38FDE-D7F4-44DB-A828-CB43612C338A}" srcOrd="1" destOrd="0" presId="urn:microsoft.com/office/officeart/2016/7/layout/LinearBlockProcessNumbered"/>
    <dgm:cxn modelId="{B152EE51-24AB-47BC-B803-113E682AB62C}" type="presParOf" srcId="{BA4AE6BF-7F17-4E9E-9E9F-AE9D82A9E124}" destId="{FE6305C9-7537-4173-AC5E-2B46F180C0DD}" srcOrd="2" destOrd="0" presId="urn:microsoft.com/office/officeart/2016/7/layout/LinearBlockProcessNumbered"/>
    <dgm:cxn modelId="{A864819E-90E3-41D9-B2D8-13FC23F85B9F}" type="presParOf" srcId="{FE6305C9-7537-4173-AC5E-2B46F180C0DD}" destId="{84ADCB4F-B3E3-49FD-B239-8C6B1C5CF088}" srcOrd="0" destOrd="0" presId="urn:microsoft.com/office/officeart/2016/7/layout/LinearBlockProcessNumbered"/>
    <dgm:cxn modelId="{9F011A22-EA72-4C0B-B68E-BCD9E3042710}" type="presParOf" srcId="{FE6305C9-7537-4173-AC5E-2B46F180C0DD}" destId="{205418D4-4988-4E56-AF45-BFFC02452D05}" srcOrd="1" destOrd="0" presId="urn:microsoft.com/office/officeart/2016/7/layout/LinearBlockProcessNumbered"/>
    <dgm:cxn modelId="{AEC85F8A-E5BF-4838-B4C4-644A4886A1C7}" type="presParOf" srcId="{FE6305C9-7537-4173-AC5E-2B46F180C0DD}" destId="{CAD1F780-3AA8-4D43-9DF9-3E22090D7AA3}" srcOrd="2" destOrd="0" presId="urn:microsoft.com/office/officeart/2016/7/layout/LinearBlockProcessNumbered"/>
    <dgm:cxn modelId="{B72731E8-1106-4C23-84C4-AC3E6F172A11}" type="presParOf" srcId="{BA4AE6BF-7F17-4E9E-9E9F-AE9D82A9E124}" destId="{07D4AB28-6740-4981-B4A6-D6958D0002B4}" srcOrd="3" destOrd="0" presId="urn:microsoft.com/office/officeart/2016/7/layout/LinearBlockProcessNumbered"/>
    <dgm:cxn modelId="{2E56AC30-26A5-407F-8A33-794A25DC8F59}" type="presParOf" srcId="{BA4AE6BF-7F17-4E9E-9E9F-AE9D82A9E124}" destId="{F7F61AA7-A61D-48DE-BB3E-832C54598410}" srcOrd="4" destOrd="0" presId="urn:microsoft.com/office/officeart/2016/7/layout/LinearBlockProcessNumbered"/>
    <dgm:cxn modelId="{042C0267-29F7-4924-96FE-D75EDC858B5D}" type="presParOf" srcId="{F7F61AA7-A61D-48DE-BB3E-832C54598410}" destId="{179D5D07-A07F-4FB6-8EFB-BFABA749E034}" srcOrd="0" destOrd="0" presId="urn:microsoft.com/office/officeart/2016/7/layout/LinearBlockProcessNumbered"/>
    <dgm:cxn modelId="{14CEFB38-945B-4188-9824-B092EC9BEE71}" type="presParOf" srcId="{F7F61AA7-A61D-48DE-BB3E-832C54598410}" destId="{26474F4A-5038-4683-B4DA-D1CCF466BB1A}" srcOrd="1" destOrd="0" presId="urn:microsoft.com/office/officeart/2016/7/layout/LinearBlockProcessNumbered"/>
    <dgm:cxn modelId="{D4F49E3D-FD6F-431E-B49B-A81C3FA6E89A}" type="presParOf" srcId="{F7F61AA7-A61D-48DE-BB3E-832C54598410}" destId="{999FAE24-11EB-4026-8D19-F33A5FF7C8BE}"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09B0D6-1340-4DE9-A474-C5B504B508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9A4E2D7-A1DE-4150-B887-996A354F095C}">
      <dgm:prSet custT="1"/>
      <dgm:spPr/>
      <dgm:t>
        <a:bodyPr/>
        <a:lstStyle/>
        <a:p>
          <a:r>
            <a:rPr lang="en-GB" sz="2400" dirty="0"/>
            <a:t>A long-term, sustainable strategy is required to support young people into the labour market. Policymakers can lead in creating a suitable funding and investment infrastructure for this.  </a:t>
          </a:r>
          <a:endParaRPr lang="en-US" sz="2400" dirty="0"/>
        </a:p>
      </dgm:t>
    </dgm:pt>
    <dgm:pt modelId="{81009CF6-5F5A-4059-9C48-C2AABEEC973F}" type="parTrans" cxnId="{99489D76-E4F0-41EA-B339-509A0491A3EE}">
      <dgm:prSet/>
      <dgm:spPr/>
      <dgm:t>
        <a:bodyPr/>
        <a:lstStyle/>
        <a:p>
          <a:endParaRPr lang="en-US" sz="2400"/>
        </a:p>
      </dgm:t>
    </dgm:pt>
    <dgm:pt modelId="{EE6D615A-E497-4E87-9F25-0A5E959403E6}" type="sibTrans" cxnId="{99489D76-E4F0-41EA-B339-509A0491A3EE}">
      <dgm:prSet/>
      <dgm:spPr/>
      <dgm:t>
        <a:bodyPr/>
        <a:lstStyle/>
        <a:p>
          <a:endParaRPr lang="en-US" sz="2400"/>
        </a:p>
      </dgm:t>
    </dgm:pt>
    <dgm:pt modelId="{17DCF520-EFFB-4ADA-96D5-5D166838635E}">
      <dgm:prSet custT="1"/>
      <dgm:spPr/>
      <dgm:t>
        <a:bodyPr/>
        <a:lstStyle/>
        <a:p>
          <a:r>
            <a:rPr lang="en-GB" sz="2400" dirty="0"/>
            <a:t>Youth employment strategy needs to focus not just on young people but on employers.</a:t>
          </a:r>
          <a:endParaRPr lang="en-US" sz="2400" dirty="0"/>
        </a:p>
      </dgm:t>
    </dgm:pt>
    <dgm:pt modelId="{F0F82788-8B2A-413A-9069-A6AC32029AD8}" type="parTrans" cxnId="{250E8DB9-1969-477F-812F-E77EE649775D}">
      <dgm:prSet/>
      <dgm:spPr/>
      <dgm:t>
        <a:bodyPr/>
        <a:lstStyle/>
        <a:p>
          <a:endParaRPr lang="en-US" sz="2400"/>
        </a:p>
      </dgm:t>
    </dgm:pt>
    <dgm:pt modelId="{4640CDEA-50EA-4CC8-ADA5-FCB4854C2EB9}" type="sibTrans" cxnId="{250E8DB9-1969-477F-812F-E77EE649775D}">
      <dgm:prSet/>
      <dgm:spPr/>
      <dgm:t>
        <a:bodyPr/>
        <a:lstStyle/>
        <a:p>
          <a:endParaRPr lang="en-US" sz="2400"/>
        </a:p>
      </dgm:t>
    </dgm:pt>
    <dgm:pt modelId="{8F7B0773-D59A-4E0E-A5C3-D5025A1C93A3}">
      <dgm:prSet custT="1"/>
      <dgm:spPr/>
      <dgm:t>
        <a:bodyPr/>
        <a:lstStyle/>
        <a:p>
          <a:r>
            <a:rPr lang="en-GB" sz="2400" dirty="0"/>
            <a:t>Recognition is required of unique needs of young people and the benefits to individuals and society of </a:t>
          </a:r>
          <a:r>
            <a:rPr lang="en-GB" sz="2400" b="1" dirty="0"/>
            <a:t>timely </a:t>
          </a:r>
          <a:r>
            <a:rPr lang="en-GB" sz="2400" dirty="0"/>
            <a:t>assistance in accessing education, employment and training. </a:t>
          </a:r>
          <a:endParaRPr lang="en-US" sz="2400" dirty="0"/>
        </a:p>
      </dgm:t>
    </dgm:pt>
    <dgm:pt modelId="{56E78D08-69D3-470D-929E-9F6F0E286DD2}" type="parTrans" cxnId="{8702FCD4-2F59-4FF4-AF12-B4EDACD0CF14}">
      <dgm:prSet/>
      <dgm:spPr/>
      <dgm:t>
        <a:bodyPr/>
        <a:lstStyle/>
        <a:p>
          <a:endParaRPr lang="en-US" sz="2400"/>
        </a:p>
      </dgm:t>
    </dgm:pt>
    <dgm:pt modelId="{06176507-D606-46D8-AAA2-E0031D91BEDF}" type="sibTrans" cxnId="{8702FCD4-2F59-4FF4-AF12-B4EDACD0CF14}">
      <dgm:prSet/>
      <dgm:spPr/>
      <dgm:t>
        <a:bodyPr/>
        <a:lstStyle/>
        <a:p>
          <a:endParaRPr lang="en-US" sz="2400"/>
        </a:p>
      </dgm:t>
    </dgm:pt>
    <dgm:pt modelId="{6B86373D-A629-4140-852D-03F9043AC073}">
      <dgm:prSet custT="1"/>
      <dgm:spPr/>
      <dgm:t>
        <a:bodyPr/>
        <a:lstStyle/>
        <a:p>
          <a:r>
            <a:rPr lang="en-US" sz="2400" dirty="0"/>
            <a:t>Integration of specialist careers advice and guidance expertise to strengthen projects.</a:t>
          </a:r>
        </a:p>
      </dgm:t>
    </dgm:pt>
    <dgm:pt modelId="{2BE16CFC-E64B-43C1-818D-D35F0CF9C0AF}" type="parTrans" cxnId="{5F306A7C-0523-415D-80B9-7B5672E0F8AE}">
      <dgm:prSet/>
      <dgm:spPr/>
      <dgm:t>
        <a:bodyPr/>
        <a:lstStyle/>
        <a:p>
          <a:endParaRPr lang="en-GB" sz="2400"/>
        </a:p>
      </dgm:t>
    </dgm:pt>
    <dgm:pt modelId="{CCE6D26B-FA25-40F5-9323-0FDB9EED9916}" type="sibTrans" cxnId="{5F306A7C-0523-415D-80B9-7B5672E0F8AE}">
      <dgm:prSet/>
      <dgm:spPr/>
      <dgm:t>
        <a:bodyPr/>
        <a:lstStyle/>
        <a:p>
          <a:endParaRPr lang="en-GB" sz="2400"/>
        </a:p>
      </dgm:t>
    </dgm:pt>
    <dgm:pt modelId="{384659EA-D0F0-4482-B084-61B74ACC6D98}" type="pres">
      <dgm:prSet presAssocID="{E409B0D6-1340-4DE9-A474-C5B504B5084C}" presName="vert0" presStyleCnt="0">
        <dgm:presLayoutVars>
          <dgm:dir/>
          <dgm:animOne val="branch"/>
          <dgm:animLvl val="lvl"/>
        </dgm:presLayoutVars>
      </dgm:prSet>
      <dgm:spPr/>
    </dgm:pt>
    <dgm:pt modelId="{D570E29F-ED8F-40B6-B347-3F4FA95DE98B}" type="pres">
      <dgm:prSet presAssocID="{69A4E2D7-A1DE-4150-B887-996A354F095C}" presName="thickLine" presStyleLbl="alignNode1" presStyleIdx="0" presStyleCnt="4"/>
      <dgm:spPr/>
    </dgm:pt>
    <dgm:pt modelId="{BBB1AF47-7751-4F28-B0B3-555913B56221}" type="pres">
      <dgm:prSet presAssocID="{69A4E2D7-A1DE-4150-B887-996A354F095C}" presName="horz1" presStyleCnt="0"/>
      <dgm:spPr/>
    </dgm:pt>
    <dgm:pt modelId="{658DE90A-0A0E-4B16-8CA8-8199C272A49C}" type="pres">
      <dgm:prSet presAssocID="{69A4E2D7-A1DE-4150-B887-996A354F095C}" presName="tx1" presStyleLbl="revTx" presStyleIdx="0" presStyleCnt="4" custScaleY="155688"/>
      <dgm:spPr/>
    </dgm:pt>
    <dgm:pt modelId="{1723F016-3C8B-46CE-B2F8-685F63701601}" type="pres">
      <dgm:prSet presAssocID="{69A4E2D7-A1DE-4150-B887-996A354F095C}" presName="vert1" presStyleCnt="0"/>
      <dgm:spPr/>
    </dgm:pt>
    <dgm:pt modelId="{2C3DAD69-8C9C-45BF-942A-F3D8F17F078B}" type="pres">
      <dgm:prSet presAssocID="{17DCF520-EFFB-4ADA-96D5-5D166838635E}" presName="thickLine" presStyleLbl="alignNode1" presStyleIdx="1" presStyleCnt="4"/>
      <dgm:spPr/>
    </dgm:pt>
    <dgm:pt modelId="{71DF5AC6-6928-477D-BA10-45298E3C16E3}" type="pres">
      <dgm:prSet presAssocID="{17DCF520-EFFB-4ADA-96D5-5D166838635E}" presName="horz1" presStyleCnt="0"/>
      <dgm:spPr/>
    </dgm:pt>
    <dgm:pt modelId="{96B0B2D8-6FFC-423C-B665-8E4534D77CFE}" type="pres">
      <dgm:prSet presAssocID="{17DCF520-EFFB-4ADA-96D5-5D166838635E}" presName="tx1" presStyleLbl="revTx" presStyleIdx="1" presStyleCnt="4"/>
      <dgm:spPr/>
    </dgm:pt>
    <dgm:pt modelId="{29FDE58B-4ED6-4736-9318-752FBE03F8C7}" type="pres">
      <dgm:prSet presAssocID="{17DCF520-EFFB-4ADA-96D5-5D166838635E}" presName="vert1" presStyleCnt="0"/>
      <dgm:spPr/>
    </dgm:pt>
    <dgm:pt modelId="{CFB54506-C063-4A44-A585-167B9BC271B7}" type="pres">
      <dgm:prSet presAssocID="{8F7B0773-D59A-4E0E-A5C3-D5025A1C93A3}" presName="thickLine" presStyleLbl="alignNode1" presStyleIdx="2" presStyleCnt="4"/>
      <dgm:spPr/>
    </dgm:pt>
    <dgm:pt modelId="{FEA78E51-7D4F-49C8-B342-F19FA121A6CE}" type="pres">
      <dgm:prSet presAssocID="{8F7B0773-D59A-4E0E-A5C3-D5025A1C93A3}" presName="horz1" presStyleCnt="0"/>
      <dgm:spPr/>
    </dgm:pt>
    <dgm:pt modelId="{CB9DC80D-F672-4B32-BB72-EB2879F0B685}" type="pres">
      <dgm:prSet presAssocID="{8F7B0773-D59A-4E0E-A5C3-D5025A1C93A3}" presName="tx1" presStyleLbl="revTx" presStyleIdx="2" presStyleCnt="4"/>
      <dgm:spPr/>
    </dgm:pt>
    <dgm:pt modelId="{4B949BA6-DFED-4F11-A010-0AFB404B4334}" type="pres">
      <dgm:prSet presAssocID="{8F7B0773-D59A-4E0E-A5C3-D5025A1C93A3}" presName="vert1" presStyleCnt="0"/>
      <dgm:spPr/>
    </dgm:pt>
    <dgm:pt modelId="{B3AD3092-8012-4F0D-85C5-E0AF977A491F}" type="pres">
      <dgm:prSet presAssocID="{6B86373D-A629-4140-852D-03F9043AC073}" presName="thickLine" presStyleLbl="alignNode1" presStyleIdx="3" presStyleCnt="4"/>
      <dgm:spPr/>
    </dgm:pt>
    <dgm:pt modelId="{89B8682D-BCA1-4FAB-A589-089025029E1E}" type="pres">
      <dgm:prSet presAssocID="{6B86373D-A629-4140-852D-03F9043AC073}" presName="horz1" presStyleCnt="0"/>
      <dgm:spPr/>
    </dgm:pt>
    <dgm:pt modelId="{7FA39615-94D4-4541-A031-1D58DD02165D}" type="pres">
      <dgm:prSet presAssocID="{6B86373D-A629-4140-852D-03F9043AC073}" presName="tx1" presStyleLbl="revTx" presStyleIdx="3" presStyleCnt="4"/>
      <dgm:spPr/>
    </dgm:pt>
    <dgm:pt modelId="{1316D1BD-F7EF-4796-A664-AA4BB750D88F}" type="pres">
      <dgm:prSet presAssocID="{6B86373D-A629-4140-852D-03F9043AC073}" presName="vert1" presStyleCnt="0"/>
      <dgm:spPr/>
    </dgm:pt>
  </dgm:ptLst>
  <dgm:cxnLst>
    <dgm:cxn modelId="{4484A50F-1A9A-4B79-AEF5-65524A054673}" type="presOf" srcId="{17DCF520-EFFB-4ADA-96D5-5D166838635E}" destId="{96B0B2D8-6FFC-423C-B665-8E4534D77CFE}" srcOrd="0" destOrd="0" presId="urn:microsoft.com/office/officeart/2008/layout/LinedList"/>
    <dgm:cxn modelId="{64AB321E-867E-4E00-B1F2-EC64BD0FBDB6}" type="presOf" srcId="{8F7B0773-D59A-4E0E-A5C3-D5025A1C93A3}" destId="{CB9DC80D-F672-4B32-BB72-EB2879F0B685}" srcOrd="0" destOrd="0" presId="urn:microsoft.com/office/officeart/2008/layout/LinedList"/>
    <dgm:cxn modelId="{4323911E-5380-4D1B-A0FE-5F6CF055C74F}" type="presOf" srcId="{69A4E2D7-A1DE-4150-B887-996A354F095C}" destId="{658DE90A-0A0E-4B16-8CA8-8199C272A49C}" srcOrd="0" destOrd="0" presId="urn:microsoft.com/office/officeart/2008/layout/LinedList"/>
    <dgm:cxn modelId="{99489D76-E4F0-41EA-B339-509A0491A3EE}" srcId="{E409B0D6-1340-4DE9-A474-C5B504B5084C}" destId="{69A4E2D7-A1DE-4150-B887-996A354F095C}" srcOrd="0" destOrd="0" parTransId="{81009CF6-5F5A-4059-9C48-C2AABEEC973F}" sibTransId="{EE6D615A-E497-4E87-9F25-0A5E959403E6}"/>
    <dgm:cxn modelId="{5F306A7C-0523-415D-80B9-7B5672E0F8AE}" srcId="{E409B0D6-1340-4DE9-A474-C5B504B5084C}" destId="{6B86373D-A629-4140-852D-03F9043AC073}" srcOrd="3" destOrd="0" parTransId="{2BE16CFC-E64B-43C1-818D-D35F0CF9C0AF}" sibTransId="{CCE6D26B-FA25-40F5-9323-0FDB9EED9916}"/>
    <dgm:cxn modelId="{1E6E1CA0-8400-46B9-BF4E-A65F2ABAF775}" type="presOf" srcId="{6B86373D-A629-4140-852D-03F9043AC073}" destId="{7FA39615-94D4-4541-A031-1D58DD02165D}" srcOrd="0" destOrd="0" presId="urn:microsoft.com/office/officeart/2008/layout/LinedList"/>
    <dgm:cxn modelId="{F4EFD2AD-BB52-42A7-BE8D-E4B0A076AB8D}" type="presOf" srcId="{E409B0D6-1340-4DE9-A474-C5B504B5084C}" destId="{384659EA-D0F0-4482-B084-61B74ACC6D98}" srcOrd="0" destOrd="0" presId="urn:microsoft.com/office/officeart/2008/layout/LinedList"/>
    <dgm:cxn modelId="{250E8DB9-1969-477F-812F-E77EE649775D}" srcId="{E409B0D6-1340-4DE9-A474-C5B504B5084C}" destId="{17DCF520-EFFB-4ADA-96D5-5D166838635E}" srcOrd="1" destOrd="0" parTransId="{F0F82788-8B2A-413A-9069-A6AC32029AD8}" sibTransId="{4640CDEA-50EA-4CC8-ADA5-FCB4854C2EB9}"/>
    <dgm:cxn modelId="{8702FCD4-2F59-4FF4-AF12-B4EDACD0CF14}" srcId="{E409B0D6-1340-4DE9-A474-C5B504B5084C}" destId="{8F7B0773-D59A-4E0E-A5C3-D5025A1C93A3}" srcOrd="2" destOrd="0" parTransId="{56E78D08-69D3-470D-929E-9F6F0E286DD2}" sibTransId="{06176507-D606-46D8-AAA2-E0031D91BEDF}"/>
    <dgm:cxn modelId="{F4DCB329-8B1B-470A-ABAE-142547856A8C}" type="presParOf" srcId="{384659EA-D0F0-4482-B084-61B74ACC6D98}" destId="{D570E29F-ED8F-40B6-B347-3F4FA95DE98B}" srcOrd="0" destOrd="0" presId="urn:microsoft.com/office/officeart/2008/layout/LinedList"/>
    <dgm:cxn modelId="{87687B45-3BE3-4646-9F7A-7C87C05EA5D7}" type="presParOf" srcId="{384659EA-D0F0-4482-B084-61B74ACC6D98}" destId="{BBB1AF47-7751-4F28-B0B3-555913B56221}" srcOrd="1" destOrd="0" presId="urn:microsoft.com/office/officeart/2008/layout/LinedList"/>
    <dgm:cxn modelId="{3B9CC1FC-D2A0-441F-B19D-557716E4D307}" type="presParOf" srcId="{BBB1AF47-7751-4F28-B0B3-555913B56221}" destId="{658DE90A-0A0E-4B16-8CA8-8199C272A49C}" srcOrd="0" destOrd="0" presId="urn:microsoft.com/office/officeart/2008/layout/LinedList"/>
    <dgm:cxn modelId="{948529A8-5E13-45BD-B769-E76B085B96EA}" type="presParOf" srcId="{BBB1AF47-7751-4F28-B0B3-555913B56221}" destId="{1723F016-3C8B-46CE-B2F8-685F63701601}" srcOrd="1" destOrd="0" presId="urn:microsoft.com/office/officeart/2008/layout/LinedList"/>
    <dgm:cxn modelId="{1A6C512D-F41F-445E-A09B-04D4FD40AB71}" type="presParOf" srcId="{384659EA-D0F0-4482-B084-61B74ACC6D98}" destId="{2C3DAD69-8C9C-45BF-942A-F3D8F17F078B}" srcOrd="2" destOrd="0" presId="urn:microsoft.com/office/officeart/2008/layout/LinedList"/>
    <dgm:cxn modelId="{FD173AE0-BFA8-456B-BCCF-28B013877891}" type="presParOf" srcId="{384659EA-D0F0-4482-B084-61B74ACC6D98}" destId="{71DF5AC6-6928-477D-BA10-45298E3C16E3}" srcOrd="3" destOrd="0" presId="urn:microsoft.com/office/officeart/2008/layout/LinedList"/>
    <dgm:cxn modelId="{CB1D4FFE-5F2B-4F7B-9AEB-8526D1E75904}" type="presParOf" srcId="{71DF5AC6-6928-477D-BA10-45298E3C16E3}" destId="{96B0B2D8-6FFC-423C-B665-8E4534D77CFE}" srcOrd="0" destOrd="0" presId="urn:microsoft.com/office/officeart/2008/layout/LinedList"/>
    <dgm:cxn modelId="{657CE56B-C528-4B2D-84F4-A70EEC8D6CFF}" type="presParOf" srcId="{71DF5AC6-6928-477D-BA10-45298E3C16E3}" destId="{29FDE58B-4ED6-4736-9318-752FBE03F8C7}" srcOrd="1" destOrd="0" presId="urn:microsoft.com/office/officeart/2008/layout/LinedList"/>
    <dgm:cxn modelId="{9FE5220C-458A-4DCC-B5EA-844EE8D07659}" type="presParOf" srcId="{384659EA-D0F0-4482-B084-61B74ACC6D98}" destId="{CFB54506-C063-4A44-A585-167B9BC271B7}" srcOrd="4" destOrd="0" presId="urn:microsoft.com/office/officeart/2008/layout/LinedList"/>
    <dgm:cxn modelId="{4F52B92E-E636-4403-871E-F9C5C27F2EB9}" type="presParOf" srcId="{384659EA-D0F0-4482-B084-61B74ACC6D98}" destId="{FEA78E51-7D4F-49C8-B342-F19FA121A6CE}" srcOrd="5" destOrd="0" presId="urn:microsoft.com/office/officeart/2008/layout/LinedList"/>
    <dgm:cxn modelId="{DB6060F9-E555-4B13-8DA4-C7FE8C65ACB3}" type="presParOf" srcId="{FEA78E51-7D4F-49C8-B342-F19FA121A6CE}" destId="{CB9DC80D-F672-4B32-BB72-EB2879F0B685}" srcOrd="0" destOrd="0" presId="urn:microsoft.com/office/officeart/2008/layout/LinedList"/>
    <dgm:cxn modelId="{F0D9E2DF-6DEF-4665-A3F8-A16937023D19}" type="presParOf" srcId="{FEA78E51-7D4F-49C8-B342-F19FA121A6CE}" destId="{4B949BA6-DFED-4F11-A010-0AFB404B4334}" srcOrd="1" destOrd="0" presId="urn:microsoft.com/office/officeart/2008/layout/LinedList"/>
    <dgm:cxn modelId="{380CD072-EAA7-4135-A3E0-D6EC2F61045A}" type="presParOf" srcId="{384659EA-D0F0-4482-B084-61B74ACC6D98}" destId="{B3AD3092-8012-4F0D-85C5-E0AF977A491F}" srcOrd="6" destOrd="0" presId="urn:microsoft.com/office/officeart/2008/layout/LinedList"/>
    <dgm:cxn modelId="{9910242A-B242-41FF-8FEB-3C0C88600961}" type="presParOf" srcId="{384659EA-D0F0-4482-B084-61B74ACC6D98}" destId="{89B8682D-BCA1-4FAB-A589-089025029E1E}" srcOrd="7" destOrd="0" presId="urn:microsoft.com/office/officeart/2008/layout/LinedList"/>
    <dgm:cxn modelId="{5F9A7172-3467-4CF9-B407-C6D131CD7614}" type="presParOf" srcId="{89B8682D-BCA1-4FAB-A589-089025029E1E}" destId="{7FA39615-94D4-4541-A031-1D58DD02165D}" srcOrd="0" destOrd="0" presId="urn:microsoft.com/office/officeart/2008/layout/LinedList"/>
    <dgm:cxn modelId="{D836AAC9-7967-4293-9B23-750162F73617}" type="presParOf" srcId="{89B8682D-BCA1-4FAB-A589-089025029E1E}" destId="{1316D1BD-F7EF-4796-A664-AA4BB750D88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E490E-EA4B-4819-87B4-DDD8F155FC0E}">
      <dsp:nvSpPr>
        <dsp:cNvPr id="0" name=""/>
        <dsp:cNvSpPr/>
      </dsp:nvSpPr>
      <dsp:spPr>
        <a:xfrm>
          <a:off x="0" y="537"/>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03806-FE97-4D6C-BDA0-121917A50A26}">
      <dsp:nvSpPr>
        <dsp:cNvPr id="0" name=""/>
        <dsp:cNvSpPr/>
      </dsp:nvSpPr>
      <dsp:spPr>
        <a:xfrm>
          <a:off x="0" y="537"/>
          <a:ext cx="10972800" cy="880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Advisory Group, Delivery Partner and Talent Coach meetings</a:t>
          </a:r>
          <a:endParaRPr lang="en-US" sz="2800" kern="1200"/>
        </a:p>
      </dsp:txBody>
      <dsp:txXfrm>
        <a:off x="0" y="537"/>
        <a:ext cx="10972800" cy="880656"/>
      </dsp:txXfrm>
    </dsp:sp>
    <dsp:sp modelId="{D213BDFA-7032-45BA-BDB1-DD3A2E9D7C27}">
      <dsp:nvSpPr>
        <dsp:cNvPr id="0" name=""/>
        <dsp:cNvSpPr/>
      </dsp:nvSpPr>
      <dsp:spPr>
        <a:xfrm>
          <a:off x="0" y="881194"/>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4A292B-4A08-4836-A81F-D97958A8EF68}">
      <dsp:nvSpPr>
        <dsp:cNvPr id="0" name=""/>
        <dsp:cNvSpPr/>
      </dsp:nvSpPr>
      <dsp:spPr>
        <a:xfrm>
          <a:off x="0" y="881194"/>
          <a:ext cx="10972800" cy="880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Expenses – ID, travel, equipment, clothes</a:t>
          </a:r>
          <a:endParaRPr lang="en-US" sz="2800" kern="1200" dirty="0"/>
        </a:p>
      </dsp:txBody>
      <dsp:txXfrm>
        <a:off x="0" y="881194"/>
        <a:ext cx="10972800" cy="880656"/>
      </dsp:txXfrm>
    </dsp:sp>
    <dsp:sp modelId="{2D11EEC3-6171-4421-965B-C9D2196B1573}">
      <dsp:nvSpPr>
        <dsp:cNvPr id="0" name=""/>
        <dsp:cNvSpPr/>
      </dsp:nvSpPr>
      <dsp:spPr>
        <a:xfrm>
          <a:off x="0" y="1761851"/>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101E99-3D2E-4DB6-828A-F8C01F6FF13D}">
      <dsp:nvSpPr>
        <dsp:cNvPr id="0" name=""/>
        <dsp:cNvSpPr/>
      </dsp:nvSpPr>
      <dsp:spPr>
        <a:xfrm>
          <a:off x="0" y="1761851"/>
          <a:ext cx="10972800" cy="880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Mental health support with 1:1 counselling </a:t>
          </a:r>
          <a:endParaRPr lang="en-US" sz="2800" kern="1200"/>
        </a:p>
      </dsp:txBody>
      <dsp:txXfrm>
        <a:off x="0" y="1761851"/>
        <a:ext cx="10972800" cy="880656"/>
      </dsp:txXfrm>
    </dsp:sp>
    <dsp:sp modelId="{33FA6BE1-2497-4EF6-92DC-88390190407C}">
      <dsp:nvSpPr>
        <dsp:cNvPr id="0" name=""/>
        <dsp:cNvSpPr/>
      </dsp:nvSpPr>
      <dsp:spPr>
        <a:xfrm>
          <a:off x="0" y="2642508"/>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76F735-2A75-440A-A702-4D87E8A88F3A}">
      <dsp:nvSpPr>
        <dsp:cNvPr id="0" name=""/>
        <dsp:cNvSpPr/>
      </dsp:nvSpPr>
      <dsp:spPr>
        <a:xfrm>
          <a:off x="0" y="2642508"/>
          <a:ext cx="10972800" cy="880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Accommodation, health &amp; wellbeing and financial advice</a:t>
          </a:r>
          <a:endParaRPr lang="en-US" sz="2800" kern="1200"/>
        </a:p>
      </dsp:txBody>
      <dsp:txXfrm>
        <a:off x="0" y="2642508"/>
        <a:ext cx="10972800" cy="880656"/>
      </dsp:txXfrm>
    </dsp:sp>
    <dsp:sp modelId="{D4F08AFD-951A-4A11-9C7E-B2F464829B16}">
      <dsp:nvSpPr>
        <dsp:cNvPr id="0" name=""/>
        <dsp:cNvSpPr/>
      </dsp:nvSpPr>
      <dsp:spPr>
        <a:xfrm>
          <a:off x="0" y="3523165"/>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671C4D-13BD-476E-B9EE-366C7D3B1E47}">
      <dsp:nvSpPr>
        <dsp:cNvPr id="0" name=""/>
        <dsp:cNvSpPr/>
      </dsp:nvSpPr>
      <dsp:spPr>
        <a:xfrm>
          <a:off x="0" y="3523165"/>
          <a:ext cx="10972800" cy="880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Youth Panel carried out Youth Hub visits and presented findings</a:t>
          </a:r>
          <a:endParaRPr lang="en-US" sz="2800" kern="1200" dirty="0"/>
        </a:p>
      </dsp:txBody>
      <dsp:txXfrm>
        <a:off x="0" y="3523165"/>
        <a:ext cx="10972800" cy="880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9A8D9-30E2-9C4E-B6D6-FED5CEC4EBDF}">
      <dsp:nvSpPr>
        <dsp:cNvPr id="0" name=""/>
        <dsp:cNvSpPr/>
      </dsp:nvSpPr>
      <dsp:spPr>
        <a:xfrm>
          <a:off x="0" y="491"/>
          <a:ext cx="5471529"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46DE0A4-6AA4-7E40-84E5-18620C93E449}">
      <dsp:nvSpPr>
        <dsp:cNvPr id="0" name=""/>
        <dsp:cNvSpPr/>
      </dsp:nvSpPr>
      <dsp:spPr>
        <a:xfrm>
          <a:off x="0" y="491"/>
          <a:ext cx="5471529" cy="80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dirty="0"/>
            <a:t>Appropriateness</a:t>
          </a:r>
        </a:p>
      </dsp:txBody>
      <dsp:txXfrm>
        <a:off x="0" y="491"/>
        <a:ext cx="5471529" cy="805706"/>
      </dsp:txXfrm>
    </dsp:sp>
    <dsp:sp modelId="{F27A2C73-F34E-4E2F-A047-A767DB845680}">
      <dsp:nvSpPr>
        <dsp:cNvPr id="0" name=""/>
        <dsp:cNvSpPr/>
      </dsp:nvSpPr>
      <dsp:spPr>
        <a:xfrm>
          <a:off x="0" y="806198"/>
          <a:ext cx="5471529"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3949FEA-071B-4AA9-B255-825B12E0FDB0}">
      <dsp:nvSpPr>
        <dsp:cNvPr id="0" name=""/>
        <dsp:cNvSpPr/>
      </dsp:nvSpPr>
      <dsp:spPr>
        <a:xfrm>
          <a:off x="0" y="806198"/>
          <a:ext cx="5471529" cy="80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dirty="0"/>
            <a:t>Effectiveness</a:t>
          </a:r>
        </a:p>
      </dsp:txBody>
      <dsp:txXfrm>
        <a:off x="0" y="806198"/>
        <a:ext cx="5471529" cy="805706"/>
      </dsp:txXfrm>
    </dsp:sp>
    <dsp:sp modelId="{98043F78-F2D1-8F42-AB7A-0937033E6A1C}">
      <dsp:nvSpPr>
        <dsp:cNvPr id="0" name=""/>
        <dsp:cNvSpPr/>
      </dsp:nvSpPr>
      <dsp:spPr>
        <a:xfrm>
          <a:off x="0" y="1611904"/>
          <a:ext cx="5471529"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82D5923-E01F-0C42-8DA0-009185938050}">
      <dsp:nvSpPr>
        <dsp:cNvPr id="0" name=""/>
        <dsp:cNvSpPr/>
      </dsp:nvSpPr>
      <dsp:spPr>
        <a:xfrm>
          <a:off x="0" y="1611904"/>
          <a:ext cx="5471529" cy="80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dirty="0"/>
            <a:t>Efficiency</a:t>
          </a:r>
        </a:p>
      </dsp:txBody>
      <dsp:txXfrm>
        <a:off x="0" y="1611904"/>
        <a:ext cx="5471529" cy="805706"/>
      </dsp:txXfrm>
    </dsp:sp>
    <dsp:sp modelId="{CBE2ED54-A7CA-3C47-8062-94E684B3815C}">
      <dsp:nvSpPr>
        <dsp:cNvPr id="0" name=""/>
        <dsp:cNvSpPr/>
      </dsp:nvSpPr>
      <dsp:spPr>
        <a:xfrm>
          <a:off x="0" y="2417610"/>
          <a:ext cx="5471529"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02F13B5-060C-7B43-9304-A7EC6BEA8C11}">
      <dsp:nvSpPr>
        <dsp:cNvPr id="0" name=""/>
        <dsp:cNvSpPr/>
      </dsp:nvSpPr>
      <dsp:spPr>
        <a:xfrm>
          <a:off x="0" y="2417610"/>
          <a:ext cx="5471529" cy="80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dirty="0"/>
            <a:t>Impact</a:t>
          </a:r>
        </a:p>
      </dsp:txBody>
      <dsp:txXfrm>
        <a:off x="0" y="2417610"/>
        <a:ext cx="5471529" cy="805706"/>
      </dsp:txXfrm>
    </dsp:sp>
    <dsp:sp modelId="{2AE973D5-6D01-2F47-BF6F-385BB103A153}">
      <dsp:nvSpPr>
        <dsp:cNvPr id="0" name=""/>
        <dsp:cNvSpPr/>
      </dsp:nvSpPr>
      <dsp:spPr>
        <a:xfrm>
          <a:off x="0" y="3223316"/>
          <a:ext cx="5471529"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78ABA50-DB42-9747-9A91-ED8125B30BAC}">
      <dsp:nvSpPr>
        <dsp:cNvPr id="0" name=""/>
        <dsp:cNvSpPr/>
      </dsp:nvSpPr>
      <dsp:spPr>
        <a:xfrm>
          <a:off x="0" y="3223316"/>
          <a:ext cx="5471529" cy="80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dirty="0"/>
            <a:t>Sustainability</a:t>
          </a:r>
        </a:p>
      </dsp:txBody>
      <dsp:txXfrm>
        <a:off x="0" y="3223316"/>
        <a:ext cx="5471529" cy="805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A8AD6-5E2C-4D7D-A1F9-89D6A69622FA}">
      <dsp:nvSpPr>
        <dsp:cNvPr id="0" name=""/>
        <dsp:cNvSpPr/>
      </dsp:nvSpPr>
      <dsp:spPr>
        <a:xfrm>
          <a:off x="0" y="3798"/>
          <a:ext cx="10414666" cy="12514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800FC1-0D97-47B5-9A36-F9BBA4D04809}">
      <dsp:nvSpPr>
        <dsp:cNvPr id="0" name=""/>
        <dsp:cNvSpPr/>
      </dsp:nvSpPr>
      <dsp:spPr>
        <a:xfrm>
          <a:off x="378571" y="285379"/>
          <a:ext cx="688983" cy="68831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559D02-BE98-48CA-8CF5-4AFA462A6F21}">
      <dsp:nvSpPr>
        <dsp:cNvPr id="0" name=""/>
        <dsp:cNvSpPr/>
      </dsp:nvSpPr>
      <dsp:spPr>
        <a:xfrm>
          <a:off x="1446126" y="3798"/>
          <a:ext cx="8873105" cy="125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577" tIns="132577" rIns="132577" bIns="132577" numCol="1" spcCol="1270" anchor="ctr" anchorCtr="0">
          <a:noAutofit/>
        </a:bodyPr>
        <a:lstStyle/>
        <a:p>
          <a:pPr marL="0" lvl="0" indent="0" algn="l" defTabSz="800100">
            <a:lnSpc>
              <a:spcPct val="100000"/>
            </a:lnSpc>
            <a:spcBef>
              <a:spcPct val="0"/>
            </a:spcBef>
            <a:spcAft>
              <a:spcPct val="35000"/>
            </a:spcAft>
            <a:buNone/>
          </a:pPr>
          <a:r>
            <a:rPr lang="en-GB" sz="1800" kern="1200"/>
            <a:t>Stage One - GMCVO collected and reviewed monitoring data collated by them from delivery partners/talent coaches.  This comprised detailed data about participation and outcomes. </a:t>
          </a:r>
          <a:endParaRPr lang="en-US" sz="1800" kern="1200" dirty="0"/>
        </a:p>
      </dsp:txBody>
      <dsp:txXfrm>
        <a:off x="1446126" y="3798"/>
        <a:ext cx="8873105" cy="1252697"/>
      </dsp:txXfrm>
    </dsp:sp>
    <dsp:sp modelId="{D2B0875A-461B-4AA1-9CBB-6CE1415A2255}">
      <dsp:nvSpPr>
        <dsp:cNvPr id="0" name=""/>
        <dsp:cNvSpPr/>
      </dsp:nvSpPr>
      <dsp:spPr>
        <a:xfrm>
          <a:off x="0" y="1542827"/>
          <a:ext cx="10414666" cy="12514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86811E-66D0-4A3A-8764-9EF616469846}">
      <dsp:nvSpPr>
        <dsp:cNvPr id="0" name=""/>
        <dsp:cNvSpPr/>
      </dsp:nvSpPr>
      <dsp:spPr>
        <a:xfrm>
          <a:off x="378571" y="1824408"/>
          <a:ext cx="688983" cy="68831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AA1BE-41C7-4755-8617-478333E6CE33}">
      <dsp:nvSpPr>
        <dsp:cNvPr id="0" name=""/>
        <dsp:cNvSpPr/>
      </dsp:nvSpPr>
      <dsp:spPr>
        <a:xfrm>
          <a:off x="1446126" y="1542827"/>
          <a:ext cx="8873105" cy="125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577" tIns="132577" rIns="132577" bIns="132577" numCol="1" spcCol="1270" anchor="ctr" anchorCtr="0">
          <a:noAutofit/>
        </a:bodyPr>
        <a:lstStyle/>
        <a:p>
          <a:pPr marL="0" lvl="0" indent="0" algn="l" defTabSz="800100">
            <a:lnSpc>
              <a:spcPct val="100000"/>
            </a:lnSpc>
            <a:spcBef>
              <a:spcPct val="0"/>
            </a:spcBef>
            <a:spcAft>
              <a:spcPct val="35000"/>
            </a:spcAft>
            <a:buNone/>
          </a:pPr>
          <a:r>
            <a:rPr lang="en-GB" sz="1800" kern="1200"/>
            <a:t>Stage Two – MMU team conducted and fully transcribed individual /group interviews with young people (n-15), GMCVO project management team (n- 4), talent coaches (n-6), delivery partners (n-3), and Advisory Group (n-3). The Youth Panel (n-5) and Youth Panel co-ordinator (n-1) met more informally with the evaluator. </a:t>
          </a:r>
          <a:endParaRPr lang="en-US" sz="1800" kern="1200" dirty="0"/>
        </a:p>
      </dsp:txBody>
      <dsp:txXfrm>
        <a:off x="1446126" y="1542827"/>
        <a:ext cx="8873105" cy="1252697"/>
      </dsp:txXfrm>
    </dsp:sp>
    <dsp:sp modelId="{C8FA6D0C-D780-4E26-9806-A053261748E8}">
      <dsp:nvSpPr>
        <dsp:cNvPr id="0" name=""/>
        <dsp:cNvSpPr/>
      </dsp:nvSpPr>
      <dsp:spPr>
        <a:xfrm>
          <a:off x="0" y="3081855"/>
          <a:ext cx="10414666" cy="12514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DF9101-90F5-4467-B609-49DC54FCE21E}">
      <dsp:nvSpPr>
        <dsp:cNvPr id="0" name=""/>
        <dsp:cNvSpPr/>
      </dsp:nvSpPr>
      <dsp:spPr>
        <a:xfrm>
          <a:off x="378571" y="3363437"/>
          <a:ext cx="688983" cy="6883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764F0-49E1-4E71-83E7-C2053C60B034}">
      <dsp:nvSpPr>
        <dsp:cNvPr id="0" name=""/>
        <dsp:cNvSpPr/>
      </dsp:nvSpPr>
      <dsp:spPr>
        <a:xfrm>
          <a:off x="1446126" y="3081855"/>
          <a:ext cx="8873105" cy="125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577" tIns="132577" rIns="132577" bIns="132577" numCol="1" spcCol="1270" anchor="ctr" anchorCtr="0">
          <a:noAutofit/>
        </a:bodyPr>
        <a:lstStyle/>
        <a:p>
          <a:pPr marL="0" lvl="0" indent="0" algn="l" defTabSz="800100">
            <a:lnSpc>
              <a:spcPct val="100000"/>
            </a:lnSpc>
            <a:spcBef>
              <a:spcPct val="0"/>
            </a:spcBef>
            <a:spcAft>
              <a:spcPct val="35000"/>
            </a:spcAft>
            <a:buNone/>
          </a:pPr>
          <a:r>
            <a:rPr lang="en-GB" sz="1800" kern="1200"/>
            <a:t>Evaluation team members also attended various meetings to gain insights about the context and operations of Hidden Talent. </a:t>
          </a:r>
          <a:endParaRPr lang="en-US" sz="1800" kern="1200" dirty="0"/>
        </a:p>
      </dsp:txBody>
      <dsp:txXfrm>
        <a:off x="1446126" y="3081855"/>
        <a:ext cx="8873105" cy="12526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9E0E5-F72F-B34C-AD7D-B407231C3BA5}">
      <dsp:nvSpPr>
        <dsp:cNvPr id="0" name=""/>
        <dsp:cNvSpPr/>
      </dsp:nvSpPr>
      <dsp:spPr>
        <a:xfrm>
          <a:off x="764179" y="535359"/>
          <a:ext cx="601796"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54DC32-47D8-BD4D-84C6-19702B899E87}">
      <dsp:nvSpPr>
        <dsp:cNvPr id="0" name=""/>
        <dsp:cNvSpPr/>
      </dsp:nvSpPr>
      <dsp:spPr>
        <a:xfrm>
          <a:off x="1402084" y="484805"/>
          <a:ext cx="69206" cy="13008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436DA6-50F1-C24E-8855-A6CA6651C53A}">
      <dsp:nvSpPr>
        <dsp:cNvPr id="0" name=""/>
        <dsp:cNvSpPr/>
      </dsp:nvSpPr>
      <dsp:spPr>
        <a:xfrm>
          <a:off x="410402" y="256842"/>
          <a:ext cx="557105" cy="55710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19" tIns="21619" rIns="21619" bIns="21619" numCol="1" spcCol="1270" anchor="ctr" anchorCtr="0">
          <a:noAutofit/>
        </a:bodyPr>
        <a:lstStyle/>
        <a:p>
          <a:pPr marL="0" lvl="0" indent="0" algn="ctr" defTabSz="800100">
            <a:lnSpc>
              <a:spcPct val="90000"/>
            </a:lnSpc>
            <a:spcBef>
              <a:spcPct val="0"/>
            </a:spcBef>
            <a:spcAft>
              <a:spcPct val="35000"/>
            </a:spcAft>
            <a:buNone/>
          </a:pPr>
          <a:r>
            <a:rPr lang="en-US" sz="1800" kern="1200" dirty="0"/>
            <a:t>8</a:t>
          </a:r>
        </a:p>
      </dsp:txBody>
      <dsp:txXfrm>
        <a:off x="491988" y="338428"/>
        <a:ext cx="393933" cy="393933"/>
      </dsp:txXfrm>
    </dsp:sp>
    <dsp:sp modelId="{B650C5C0-312D-3649-96C8-8ADA828806A4}">
      <dsp:nvSpPr>
        <dsp:cNvPr id="0" name=""/>
        <dsp:cNvSpPr/>
      </dsp:nvSpPr>
      <dsp:spPr>
        <a:xfrm>
          <a:off x="11933" y="979547"/>
          <a:ext cx="1354042"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808" tIns="165100" rIns="106808" bIns="165100" numCol="1" spcCol="1270" anchor="t" anchorCtr="0">
          <a:noAutofit/>
        </a:bodyPr>
        <a:lstStyle/>
        <a:p>
          <a:pPr marL="0" lvl="0" indent="0" algn="l" defTabSz="622300">
            <a:lnSpc>
              <a:spcPct val="90000"/>
            </a:lnSpc>
            <a:spcBef>
              <a:spcPct val="0"/>
            </a:spcBef>
            <a:spcAft>
              <a:spcPct val="35000"/>
            </a:spcAft>
            <a:buNone/>
          </a:pPr>
          <a:r>
            <a:rPr lang="en-GB" sz="1400" kern="1200" dirty="0"/>
            <a:t>8 young people gained an Ofqual qualification (target 10) – 6% of young people</a:t>
          </a:r>
          <a:endParaRPr lang="en-US" sz="1400" kern="1200" dirty="0"/>
        </a:p>
      </dsp:txBody>
      <dsp:txXfrm>
        <a:off x="11933" y="1250355"/>
        <a:ext cx="1354042" cy="1694792"/>
      </dsp:txXfrm>
    </dsp:sp>
    <dsp:sp modelId="{E5319219-EF8C-3B4F-AC8B-8C3AFCDFB780}">
      <dsp:nvSpPr>
        <dsp:cNvPr id="0" name=""/>
        <dsp:cNvSpPr/>
      </dsp:nvSpPr>
      <dsp:spPr>
        <a:xfrm>
          <a:off x="1516425" y="535359"/>
          <a:ext cx="1354042"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088467-B736-BA49-97D8-19FAED8CF955}">
      <dsp:nvSpPr>
        <dsp:cNvPr id="0" name=""/>
        <dsp:cNvSpPr/>
      </dsp:nvSpPr>
      <dsp:spPr>
        <a:xfrm>
          <a:off x="2906576" y="484805"/>
          <a:ext cx="69206" cy="130087"/>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B7803B-1894-224B-98D9-44EE5BE18EBA}">
      <dsp:nvSpPr>
        <dsp:cNvPr id="0" name=""/>
        <dsp:cNvSpPr/>
      </dsp:nvSpPr>
      <dsp:spPr>
        <a:xfrm>
          <a:off x="1914894" y="256842"/>
          <a:ext cx="557105" cy="55710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19" tIns="21619" rIns="21619" bIns="21619" numCol="1" spcCol="1270" anchor="ctr" anchorCtr="0">
          <a:noAutofit/>
        </a:bodyPr>
        <a:lstStyle/>
        <a:p>
          <a:pPr marL="0" lvl="0" indent="0" algn="ctr" defTabSz="800100">
            <a:lnSpc>
              <a:spcPct val="90000"/>
            </a:lnSpc>
            <a:spcBef>
              <a:spcPct val="0"/>
            </a:spcBef>
            <a:spcAft>
              <a:spcPct val="35000"/>
            </a:spcAft>
            <a:buNone/>
          </a:pPr>
          <a:r>
            <a:rPr lang="en-US" sz="1800" kern="1200" dirty="0"/>
            <a:t>14</a:t>
          </a:r>
        </a:p>
      </dsp:txBody>
      <dsp:txXfrm>
        <a:off x="1996480" y="338428"/>
        <a:ext cx="393933" cy="393933"/>
      </dsp:txXfrm>
    </dsp:sp>
    <dsp:sp modelId="{7AB55CBA-1235-4B4E-B359-0EC075CDD472}">
      <dsp:nvSpPr>
        <dsp:cNvPr id="0" name=""/>
        <dsp:cNvSpPr/>
      </dsp:nvSpPr>
      <dsp:spPr>
        <a:xfrm>
          <a:off x="1516425" y="979547"/>
          <a:ext cx="1354042"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808" tIns="165100" rIns="106808" bIns="165100" numCol="1" spcCol="1270" anchor="t" anchorCtr="0">
          <a:noAutofit/>
        </a:bodyPr>
        <a:lstStyle/>
        <a:p>
          <a:pPr marL="0" lvl="0" indent="0" algn="l" defTabSz="577850">
            <a:lnSpc>
              <a:spcPct val="90000"/>
            </a:lnSpc>
            <a:spcBef>
              <a:spcPct val="0"/>
            </a:spcBef>
            <a:spcAft>
              <a:spcPct val="35000"/>
            </a:spcAft>
            <a:buNone/>
          </a:pPr>
          <a:r>
            <a:rPr lang="en-GB" sz="1300" kern="1200" dirty="0"/>
            <a:t>14 non-Ofqual qualifications were achieved by 11 young people (no target set) – 8% of young people</a:t>
          </a:r>
          <a:endParaRPr lang="en-US" sz="1300" kern="1200" dirty="0"/>
        </a:p>
      </dsp:txBody>
      <dsp:txXfrm>
        <a:off x="1516425" y="1250355"/>
        <a:ext cx="1354042" cy="1694792"/>
      </dsp:txXfrm>
    </dsp:sp>
    <dsp:sp modelId="{4B268B61-F7DD-324A-8BBA-DDA00C963335}">
      <dsp:nvSpPr>
        <dsp:cNvPr id="0" name=""/>
        <dsp:cNvSpPr/>
      </dsp:nvSpPr>
      <dsp:spPr>
        <a:xfrm>
          <a:off x="3020917" y="535359"/>
          <a:ext cx="1354042"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D7BACF-A1E7-3F41-B8D6-1950A4C4EDD9}">
      <dsp:nvSpPr>
        <dsp:cNvPr id="0" name=""/>
        <dsp:cNvSpPr/>
      </dsp:nvSpPr>
      <dsp:spPr>
        <a:xfrm>
          <a:off x="4411068" y="484805"/>
          <a:ext cx="69206" cy="130087"/>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40242E-BC99-384A-BB3A-646BCF4F2F6E}">
      <dsp:nvSpPr>
        <dsp:cNvPr id="0" name=""/>
        <dsp:cNvSpPr/>
      </dsp:nvSpPr>
      <dsp:spPr>
        <a:xfrm>
          <a:off x="3419386" y="256842"/>
          <a:ext cx="557105" cy="55710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19" tIns="21619" rIns="21619" bIns="21619" numCol="1" spcCol="1270" anchor="ctr" anchorCtr="0">
          <a:noAutofit/>
        </a:bodyPr>
        <a:lstStyle/>
        <a:p>
          <a:pPr marL="0" lvl="0" indent="0" algn="ctr" defTabSz="800100">
            <a:lnSpc>
              <a:spcPct val="90000"/>
            </a:lnSpc>
            <a:spcBef>
              <a:spcPct val="0"/>
            </a:spcBef>
            <a:spcAft>
              <a:spcPct val="35000"/>
            </a:spcAft>
            <a:buNone/>
          </a:pPr>
          <a:r>
            <a:rPr lang="en-US" sz="1800" kern="1200" dirty="0"/>
            <a:t>16</a:t>
          </a:r>
        </a:p>
      </dsp:txBody>
      <dsp:txXfrm>
        <a:off x="3500972" y="338428"/>
        <a:ext cx="393933" cy="393933"/>
      </dsp:txXfrm>
    </dsp:sp>
    <dsp:sp modelId="{84DA52F0-76D2-9747-8EA4-294285299330}">
      <dsp:nvSpPr>
        <dsp:cNvPr id="0" name=""/>
        <dsp:cNvSpPr/>
      </dsp:nvSpPr>
      <dsp:spPr>
        <a:xfrm>
          <a:off x="3020917" y="979547"/>
          <a:ext cx="1354042"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808" tIns="165100" rIns="106808" bIns="165100" numCol="1" spcCol="1270" anchor="t" anchorCtr="0">
          <a:noAutofit/>
        </a:bodyPr>
        <a:lstStyle/>
        <a:p>
          <a:pPr marL="0" lvl="0" indent="0" algn="l" defTabSz="577850">
            <a:lnSpc>
              <a:spcPct val="90000"/>
            </a:lnSpc>
            <a:spcBef>
              <a:spcPct val="0"/>
            </a:spcBef>
            <a:spcAft>
              <a:spcPct val="35000"/>
            </a:spcAft>
            <a:buNone/>
          </a:pPr>
          <a:r>
            <a:rPr lang="en-GB" sz="1300" kern="1200" dirty="0"/>
            <a:t>16 young people were supported to engage with the Benefits system (target 32) – 11% of young people</a:t>
          </a:r>
          <a:endParaRPr lang="en-US" sz="1300" kern="1200" dirty="0"/>
        </a:p>
      </dsp:txBody>
      <dsp:txXfrm>
        <a:off x="3020917" y="1250355"/>
        <a:ext cx="1354042" cy="1694792"/>
      </dsp:txXfrm>
    </dsp:sp>
    <dsp:sp modelId="{67C3C442-43C5-2B4F-8BC1-07CF2CDF173F}">
      <dsp:nvSpPr>
        <dsp:cNvPr id="0" name=""/>
        <dsp:cNvSpPr/>
      </dsp:nvSpPr>
      <dsp:spPr>
        <a:xfrm>
          <a:off x="4525409" y="535359"/>
          <a:ext cx="1354042"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D1614F-4427-8E4C-893D-F36B02BBAC3C}">
      <dsp:nvSpPr>
        <dsp:cNvPr id="0" name=""/>
        <dsp:cNvSpPr/>
      </dsp:nvSpPr>
      <dsp:spPr>
        <a:xfrm>
          <a:off x="5915560" y="484805"/>
          <a:ext cx="69206" cy="130087"/>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860C80-F59D-FF4B-8369-DAEEA32540A6}">
      <dsp:nvSpPr>
        <dsp:cNvPr id="0" name=""/>
        <dsp:cNvSpPr/>
      </dsp:nvSpPr>
      <dsp:spPr>
        <a:xfrm>
          <a:off x="4923878" y="256842"/>
          <a:ext cx="557105" cy="55710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19" tIns="21619" rIns="21619" bIns="21619" numCol="1" spcCol="1270" anchor="ctr" anchorCtr="0">
          <a:noAutofit/>
        </a:bodyPr>
        <a:lstStyle/>
        <a:p>
          <a:pPr marL="0" lvl="0" indent="0" algn="ctr" defTabSz="800100">
            <a:lnSpc>
              <a:spcPct val="90000"/>
            </a:lnSpc>
            <a:spcBef>
              <a:spcPct val="0"/>
            </a:spcBef>
            <a:spcAft>
              <a:spcPct val="35000"/>
            </a:spcAft>
            <a:buNone/>
          </a:pPr>
          <a:r>
            <a:rPr lang="en-US" sz="1800" kern="1200" dirty="0"/>
            <a:t>41</a:t>
          </a:r>
        </a:p>
      </dsp:txBody>
      <dsp:txXfrm>
        <a:off x="5005464" y="338428"/>
        <a:ext cx="393933" cy="393933"/>
      </dsp:txXfrm>
    </dsp:sp>
    <dsp:sp modelId="{45EC2BA8-52CF-EE45-AB50-75159B24E826}">
      <dsp:nvSpPr>
        <dsp:cNvPr id="0" name=""/>
        <dsp:cNvSpPr/>
      </dsp:nvSpPr>
      <dsp:spPr>
        <a:xfrm>
          <a:off x="4525409" y="979547"/>
          <a:ext cx="1354042"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808" tIns="165100" rIns="106808" bIns="165100" numCol="1" spcCol="1270" anchor="t" anchorCtr="0">
          <a:noAutofit/>
        </a:bodyPr>
        <a:lstStyle/>
        <a:p>
          <a:pPr marL="0" lvl="0" indent="0" algn="l" defTabSz="577850">
            <a:lnSpc>
              <a:spcPct val="90000"/>
            </a:lnSpc>
            <a:spcBef>
              <a:spcPct val="0"/>
            </a:spcBef>
            <a:spcAft>
              <a:spcPct val="35000"/>
            </a:spcAft>
            <a:buNone/>
          </a:pPr>
          <a:r>
            <a:rPr lang="en-GB" sz="1300" kern="1200" dirty="0"/>
            <a:t>41 employment outcomes were achieved (target 32) by 37 young people - 26% of young people</a:t>
          </a:r>
          <a:endParaRPr lang="en-US" sz="1300" kern="1200" dirty="0"/>
        </a:p>
      </dsp:txBody>
      <dsp:txXfrm>
        <a:off x="4525409" y="1250355"/>
        <a:ext cx="1354042" cy="1694792"/>
      </dsp:txXfrm>
    </dsp:sp>
    <dsp:sp modelId="{51C07C02-A0A8-0343-8793-1C44A994BC26}">
      <dsp:nvSpPr>
        <dsp:cNvPr id="0" name=""/>
        <dsp:cNvSpPr/>
      </dsp:nvSpPr>
      <dsp:spPr>
        <a:xfrm>
          <a:off x="6029901" y="535359"/>
          <a:ext cx="1354042"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F1DFC9-1E54-D640-BCE8-9851194A3384}">
      <dsp:nvSpPr>
        <dsp:cNvPr id="0" name=""/>
        <dsp:cNvSpPr/>
      </dsp:nvSpPr>
      <dsp:spPr>
        <a:xfrm>
          <a:off x="7420052" y="484805"/>
          <a:ext cx="69206" cy="130087"/>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B2C58F-2279-CA43-95AF-020F17DFBA0B}">
      <dsp:nvSpPr>
        <dsp:cNvPr id="0" name=""/>
        <dsp:cNvSpPr/>
      </dsp:nvSpPr>
      <dsp:spPr>
        <a:xfrm>
          <a:off x="6428370" y="256842"/>
          <a:ext cx="557105" cy="55710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19" tIns="21619" rIns="21619" bIns="21619" numCol="1" spcCol="1270" anchor="ctr" anchorCtr="0">
          <a:noAutofit/>
        </a:bodyPr>
        <a:lstStyle/>
        <a:p>
          <a:pPr marL="0" lvl="0" indent="0" algn="ctr" defTabSz="800100">
            <a:lnSpc>
              <a:spcPct val="90000"/>
            </a:lnSpc>
            <a:spcBef>
              <a:spcPct val="0"/>
            </a:spcBef>
            <a:spcAft>
              <a:spcPct val="35000"/>
            </a:spcAft>
            <a:buNone/>
          </a:pPr>
          <a:r>
            <a:rPr lang="en-US" sz="1800" kern="1200" dirty="0"/>
            <a:t>44</a:t>
          </a:r>
        </a:p>
      </dsp:txBody>
      <dsp:txXfrm>
        <a:off x="6509956" y="338428"/>
        <a:ext cx="393933" cy="393933"/>
      </dsp:txXfrm>
    </dsp:sp>
    <dsp:sp modelId="{6708EBA5-E450-054C-B664-9A25CABF4BDD}">
      <dsp:nvSpPr>
        <dsp:cNvPr id="0" name=""/>
        <dsp:cNvSpPr/>
      </dsp:nvSpPr>
      <dsp:spPr>
        <a:xfrm>
          <a:off x="6029901" y="979547"/>
          <a:ext cx="1354042"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808" tIns="165100" rIns="106808" bIns="165100" numCol="1" spcCol="1270" anchor="t" anchorCtr="0">
          <a:noAutofit/>
        </a:bodyPr>
        <a:lstStyle/>
        <a:p>
          <a:pPr marL="0" lvl="0" indent="0" algn="l" defTabSz="577850">
            <a:lnSpc>
              <a:spcPct val="90000"/>
            </a:lnSpc>
            <a:spcBef>
              <a:spcPct val="0"/>
            </a:spcBef>
            <a:spcAft>
              <a:spcPct val="35000"/>
            </a:spcAft>
            <a:buNone/>
          </a:pPr>
          <a:r>
            <a:rPr lang="en-GB" sz="1300" kern="1200" dirty="0"/>
            <a:t>44 education and training outcomes were achieved (target 54) by 38 individual young people – 27% of young people</a:t>
          </a:r>
          <a:endParaRPr lang="en-US" sz="1300" kern="1200" dirty="0"/>
        </a:p>
      </dsp:txBody>
      <dsp:txXfrm>
        <a:off x="6029901" y="1250355"/>
        <a:ext cx="1354042" cy="1694792"/>
      </dsp:txXfrm>
    </dsp:sp>
    <dsp:sp modelId="{0A207B7C-AA9D-B849-8923-B13CC8836B75}">
      <dsp:nvSpPr>
        <dsp:cNvPr id="0" name=""/>
        <dsp:cNvSpPr/>
      </dsp:nvSpPr>
      <dsp:spPr>
        <a:xfrm>
          <a:off x="7534393" y="535359"/>
          <a:ext cx="1354042"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7AFBAF-A8A5-D541-B4BC-A7022B257796}">
      <dsp:nvSpPr>
        <dsp:cNvPr id="0" name=""/>
        <dsp:cNvSpPr/>
      </dsp:nvSpPr>
      <dsp:spPr>
        <a:xfrm>
          <a:off x="8924544" y="484805"/>
          <a:ext cx="69206" cy="130087"/>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3434DB-C2F2-7C41-A272-89A087BA1CDB}">
      <dsp:nvSpPr>
        <dsp:cNvPr id="0" name=""/>
        <dsp:cNvSpPr/>
      </dsp:nvSpPr>
      <dsp:spPr>
        <a:xfrm>
          <a:off x="7932862" y="256842"/>
          <a:ext cx="557105" cy="55710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19" tIns="21619" rIns="21619" bIns="21619" numCol="1" spcCol="1270" anchor="ctr" anchorCtr="0">
          <a:noAutofit/>
        </a:bodyPr>
        <a:lstStyle/>
        <a:p>
          <a:pPr marL="0" lvl="0" indent="0" algn="ctr" defTabSz="800100">
            <a:lnSpc>
              <a:spcPct val="90000"/>
            </a:lnSpc>
            <a:spcBef>
              <a:spcPct val="0"/>
            </a:spcBef>
            <a:spcAft>
              <a:spcPct val="35000"/>
            </a:spcAft>
            <a:buNone/>
          </a:pPr>
          <a:r>
            <a:rPr lang="en-US" sz="1800" kern="1200" dirty="0"/>
            <a:t>120</a:t>
          </a:r>
        </a:p>
      </dsp:txBody>
      <dsp:txXfrm>
        <a:off x="8014448" y="338428"/>
        <a:ext cx="393933" cy="393933"/>
      </dsp:txXfrm>
    </dsp:sp>
    <dsp:sp modelId="{73227F0F-32EF-2E4E-BDFE-C74EB73C6806}">
      <dsp:nvSpPr>
        <dsp:cNvPr id="0" name=""/>
        <dsp:cNvSpPr/>
      </dsp:nvSpPr>
      <dsp:spPr>
        <a:xfrm>
          <a:off x="7534393" y="979547"/>
          <a:ext cx="1354042"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808" tIns="165100" rIns="106808" bIns="165100" numCol="1" spcCol="1270" anchor="t" anchorCtr="0">
          <a:noAutofit/>
        </a:bodyPr>
        <a:lstStyle/>
        <a:p>
          <a:pPr marL="0" lvl="0" indent="0" algn="l" defTabSz="622300">
            <a:lnSpc>
              <a:spcPct val="90000"/>
            </a:lnSpc>
            <a:spcBef>
              <a:spcPct val="0"/>
            </a:spcBef>
            <a:spcAft>
              <a:spcPct val="35000"/>
            </a:spcAft>
            <a:buNone/>
          </a:pPr>
          <a:r>
            <a:rPr lang="en-GB" sz="1400" kern="1200" dirty="0"/>
            <a:t>120 young people were supported to job search (target 82) - 85% of young people</a:t>
          </a:r>
          <a:endParaRPr lang="en-US" sz="1400" kern="1200" dirty="0"/>
        </a:p>
      </dsp:txBody>
      <dsp:txXfrm>
        <a:off x="7534393" y="1250355"/>
        <a:ext cx="1354042" cy="1694792"/>
      </dsp:txXfrm>
    </dsp:sp>
    <dsp:sp modelId="{35B55772-65E2-E643-AE27-9E1B0E2AF464}">
      <dsp:nvSpPr>
        <dsp:cNvPr id="0" name=""/>
        <dsp:cNvSpPr/>
      </dsp:nvSpPr>
      <dsp:spPr>
        <a:xfrm>
          <a:off x="9038885" y="535359"/>
          <a:ext cx="1353750"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D23C75-1F54-954B-A283-B5E7851D6A09}">
      <dsp:nvSpPr>
        <dsp:cNvPr id="0" name=""/>
        <dsp:cNvSpPr/>
      </dsp:nvSpPr>
      <dsp:spPr>
        <a:xfrm>
          <a:off x="10428735" y="484805"/>
          <a:ext cx="69191" cy="130087"/>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3E84F9-6639-104E-A96E-E12D017EE033}">
      <dsp:nvSpPr>
        <dsp:cNvPr id="0" name=""/>
        <dsp:cNvSpPr/>
      </dsp:nvSpPr>
      <dsp:spPr>
        <a:xfrm>
          <a:off x="9437207" y="256842"/>
          <a:ext cx="557105" cy="55710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19" tIns="21619" rIns="21619" bIns="21619" numCol="1" spcCol="1270" anchor="ctr" anchorCtr="0">
          <a:noAutofit/>
        </a:bodyPr>
        <a:lstStyle/>
        <a:p>
          <a:pPr marL="0" lvl="0" indent="0" algn="ctr" defTabSz="800100">
            <a:lnSpc>
              <a:spcPct val="90000"/>
            </a:lnSpc>
            <a:spcBef>
              <a:spcPct val="0"/>
            </a:spcBef>
            <a:spcAft>
              <a:spcPct val="35000"/>
            </a:spcAft>
            <a:buNone/>
          </a:pPr>
          <a:r>
            <a:rPr lang="en-US" sz="1800" kern="1200" dirty="0"/>
            <a:t>135</a:t>
          </a:r>
        </a:p>
      </dsp:txBody>
      <dsp:txXfrm>
        <a:off x="9518793" y="338428"/>
        <a:ext cx="393933" cy="393933"/>
      </dsp:txXfrm>
    </dsp:sp>
    <dsp:sp modelId="{70BF859A-443C-CA40-8560-CA02AE1B34D0}">
      <dsp:nvSpPr>
        <dsp:cNvPr id="0" name=""/>
        <dsp:cNvSpPr/>
      </dsp:nvSpPr>
      <dsp:spPr>
        <a:xfrm>
          <a:off x="9038885" y="979547"/>
          <a:ext cx="135375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785" tIns="165100" rIns="106785" bIns="165100" numCol="1" spcCol="1270" anchor="t" anchorCtr="0">
          <a:noAutofit/>
        </a:bodyPr>
        <a:lstStyle/>
        <a:p>
          <a:pPr marL="0" lvl="0" indent="0" algn="l" defTabSz="622300">
            <a:lnSpc>
              <a:spcPct val="90000"/>
            </a:lnSpc>
            <a:spcBef>
              <a:spcPct val="0"/>
            </a:spcBef>
            <a:spcAft>
              <a:spcPct val="35000"/>
            </a:spcAft>
            <a:buNone/>
          </a:pPr>
          <a:r>
            <a:rPr lang="en-GB" sz="1400" kern="1200"/>
            <a:t>135 young people were supported with life skills (target 124) – 95% of young people</a:t>
          </a:r>
          <a:endParaRPr lang="en-US" sz="1400" kern="1200"/>
        </a:p>
      </dsp:txBody>
      <dsp:txXfrm>
        <a:off x="9038885" y="1250297"/>
        <a:ext cx="1353750" cy="1694850"/>
      </dsp:txXfrm>
    </dsp:sp>
    <dsp:sp modelId="{5030F10C-E532-8E44-A331-C6E7451A9BDB}">
      <dsp:nvSpPr>
        <dsp:cNvPr id="0" name=""/>
        <dsp:cNvSpPr/>
      </dsp:nvSpPr>
      <dsp:spPr>
        <a:xfrm>
          <a:off x="10543052" y="535359"/>
          <a:ext cx="677021"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F07829-00D6-424F-B6B6-EA14675A9B2E}">
      <dsp:nvSpPr>
        <dsp:cNvPr id="0" name=""/>
        <dsp:cNvSpPr/>
      </dsp:nvSpPr>
      <dsp:spPr>
        <a:xfrm>
          <a:off x="10941520" y="256842"/>
          <a:ext cx="557105" cy="55710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19" tIns="21619" rIns="21619" bIns="21619" numCol="1" spcCol="1270" anchor="ctr" anchorCtr="0">
          <a:noAutofit/>
        </a:bodyPr>
        <a:lstStyle/>
        <a:p>
          <a:pPr marL="0" lvl="0" indent="0" algn="ctr" defTabSz="800100">
            <a:lnSpc>
              <a:spcPct val="90000"/>
            </a:lnSpc>
            <a:spcBef>
              <a:spcPct val="0"/>
            </a:spcBef>
            <a:spcAft>
              <a:spcPct val="35000"/>
            </a:spcAft>
            <a:buNone/>
          </a:pPr>
          <a:r>
            <a:rPr lang="en-US" sz="1800" kern="1200" dirty="0"/>
            <a:t>142</a:t>
          </a:r>
        </a:p>
      </dsp:txBody>
      <dsp:txXfrm>
        <a:off x="11023106" y="338428"/>
        <a:ext cx="393933" cy="393933"/>
      </dsp:txXfrm>
    </dsp:sp>
    <dsp:sp modelId="{ABE7B5CF-A221-1B43-866F-BFBE1562C9A5}">
      <dsp:nvSpPr>
        <dsp:cNvPr id="0" name=""/>
        <dsp:cNvSpPr/>
      </dsp:nvSpPr>
      <dsp:spPr>
        <a:xfrm>
          <a:off x="10543052" y="979547"/>
          <a:ext cx="1354042"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808" tIns="165100" rIns="106808" bIns="165100" numCol="1" spcCol="1270" anchor="t" anchorCtr="0">
          <a:noAutofit/>
        </a:bodyPr>
        <a:lstStyle/>
        <a:p>
          <a:pPr marL="0" lvl="0" indent="0" algn="l" defTabSz="622300">
            <a:lnSpc>
              <a:spcPct val="90000"/>
            </a:lnSpc>
            <a:spcBef>
              <a:spcPct val="0"/>
            </a:spcBef>
            <a:spcAft>
              <a:spcPct val="35000"/>
            </a:spcAft>
            <a:buNone/>
          </a:pPr>
          <a:r>
            <a:rPr lang="en-GB" sz="1400" kern="1200" dirty="0"/>
            <a:t>142 people supported (target 124)</a:t>
          </a:r>
          <a:endParaRPr lang="en-US" sz="1400" kern="1200" dirty="0"/>
        </a:p>
      </dsp:txBody>
      <dsp:txXfrm>
        <a:off x="10543052" y="1250355"/>
        <a:ext cx="1354042" cy="16947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26C18-BBE8-504C-9C05-33879DC2E109}">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4A6F28-523B-F74A-976C-ECE65B33B237}">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0" kern="1200" dirty="0"/>
            <a:t>Mental health and wellbeing are an important factor in the development of young people’s sustainable employability and need to be recognised in any youth employment programme.  </a:t>
          </a:r>
          <a:endParaRPr lang="en-US" sz="2500" b="0" kern="1200" dirty="0"/>
        </a:p>
      </dsp:txBody>
      <dsp:txXfrm>
        <a:off x="585701" y="1066737"/>
        <a:ext cx="4337991" cy="2693452"/>
      </dsp:txXfrm>
    </dsp:sp>
    <dsp:sp modelId="{1D1A0FB1-8ECD-EB46-AC1F-ADE07F890EFC}">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6E3B02-1D1C-294F-84A8-B5450544DAF0}">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0" kern="1200" dirty="0"/>
            <a:t>Despite the good outcomes achieved by the project, there were serious misgivings about such important work being allocated short-term funding.  </a:t>
          </a:r>
          <a:endParaRPr lang="en-US" sz="2500" b="0" kern="1200" dirty="0"/>
        </a:p>
      </dsp:txBody>
      <dsp:txXfrm>
        <a:off x="6092527" y="1066737"/>
        <a:ext cx="4337991" cy="2693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BBCB3-8DE7-4120-93BE-240F1CB3399E}">
      <dsp:nvSpPr>
        <dsp:cNvPr id="0" name=""/>
        <dsp:cNvSpPr/>
      </dsp:nvSpPr>
      <dsp:spPr>
        <a:xfrm>
          <a:off x="742" y="52355"/>
          <a:ext cx="3008320" cy="360998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155" tIns="0" rIns="297155" bIns="330200" numCol="1" spcCol="1270" anchor="t" anchorCtr="0">
          <a:noAutofit/>
        </a:bodyPr>
        <a:lstStyle/>
        <a:p>
          <a:pPr marL="0" lvl="0" indent="0" algn="l" defTabSz="844550">
            <a:lnSpc>
              <a:spcPct val="90000"/>
            </a:lnSpc>
            <a:spcBef>
              <a:spcPct val="0"/>
            </a:spcBef>
            <a:spcAft>
              <a:spcPct val="35000"/>
            </a:spcAft>
            <a:buNone/>
          </a:pPr>
          <a:r>
            <a:rPr lang="en-GB" sz="1900" kern="1200">
              <a:latin typeface="Arial" panose="020B0604020202020204" pitchFamily="34" charset="0"/>
              <a:cs typeface="Arial" panose="020B0604020202020204" pitchFamily="34" charset="0"/>
            </a:rPr>
            <a:t>Successive iterations of Hidden Talent support the importance of working with hidden young people. </a:t>
          </a:r>
          <a:endParaRPr lang="en-US" sz="1900" kern="1200">
            <a:latin typeface="Arial" panose="020B0604020202020204" pitchFamily="34" charset="0"/>
            <a:cs typeface="Arial" panose="020B0604020202020204" pitchFamily="34" charset="0"/>
          </a:endParaRPr>
        </a:p>
      </dsp:txBody>
      <dsp:txXfrm>
        <a:off x="742" y="1496349"/>
        <a:ext cx="3008320" cy="2165990"/>
      </dsp:txXfrm>
    </dsp:sp>
    <dsp:sp modelId="{AAF489A9-A827-4AFE-B6E1-AD0DDA68D0FD}">
      <dsp:nvSpPr>
        <dsp:cNvPr id="0" name=""/>
        <dsp:cNvSpPr/>
      </dsp:nvSpPr>
      <dsp:spPr>
        <a:xfrm>
          <a:off x="742" y="52355"/>
          <a:ext cx="3008320" cy="144399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7155" tIns="165100" rIns="297155"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742" y="52355"/>
        <a:ext cx="3008320" cy="1443993"/>
      </dsp:txXfrm>
    </dsp:sp>
    <dsp:sp modelId="{84ADCB4F-B3E3-49FD-B239-8C6B1C5CF088}">
      <dsp:nvSpPr>
        <dsp:cNvPr id="0" name=""/>
        <dsp:cNvSpPr/>
      </dsp:nvSpPr>
      <dsp:spPr>
        <a:xfrm>
          <a:off x="3249728" y="52355"/>
          <a:ext cx="3008320" cy="360998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155" tIns="0" rIns="297155" bIns="330200" numCol="1" spcCol="1270" anchor="t" anchorCtr="0">
          <a:noAutofit/>
        </a:bodyPr>
        <a:lstStyle/>
        <a:p>
          <a:pPr marL="0" lvl="0" indent="0" algn="l"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Hidden Talent has provided a foundation for many delivery partners to continue their work through other funding.</a:t>
          </a:r>
          <a:endParaRPr lang="en-US" sz="1900" kern="1200" dirty="0">
            <a:latin typeface="Arial" panose="020B0604020202020204" pitchFamily="34" charset="0"/>
            <a:cs typeface="Arial" panose="020B0604020202020204" pitchFamily="34" charset="0"/>
          </a:endParaRPr>
        </a:p>
      </dsp:txBody>
      <dsp:txXfrm>
        <a:off x="3249728" y="1496349"/>
        <a:ext cx="3008320" cy="2165990"/>
      </dsp:txXfrm>
    </dsp:sp>
    <dsp:sp modelId="{205418D4-4988-4E56-AF45-BFFC02452D05}">
      <dsp:nvSpPr>
        <dsp:cNvPr id="0" name=""/>
        <dsp:cNvSpPr/>
      </dsp:nvSpPr>
      <dsp:spPr>
        <a:xfrm>
          <a:off x="3249728" y="52355"/>
          <a:ext cx="3008320" cy="144399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7155" tIns="165100" rIns="297155"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249728" y="52355"/>
        <a:ext cx="3008320" cy="1443993"/>
      </dsp:txXfrm>
    </dsp:sp>
    <dsp:sp modelId="{179D5D07-A07F-4FB6-8EFB-BFABA749E034}">
      <dsp:nvSpPr>
        <dsp:cNvPr id="0" name=""/>
        <dsp:cNvSpPr/>
      </dsp:nvSpPr>
      <dsp:spPr>
        <a:xfrm>
          <a:off x="6498714" y="52355"/>
          <a:ext cx="3008320" cy="360998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155" tIns="0" rIns="297155" bIns="330200" numCol="1" spcCol="1270" anchor="t" anchorCtr="0">
          <a:noAutofit/>
        </a:bodyPr>
        <a:lstStyle/>
        <a:p>
          <a:pPr marL="0" lvl="0" indent="0" algn="l"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The modelling of a youth-led approach is an important feature that will continue into other projects.</a:t>
          </a:r>
          <a:endParaRPr lang="en-US" sz="1900" kern="1200" dirty="0">
            <a:latin typeface="Arial" panose="020B0604020202020204" pitchFamily="34" charset="0"/>
            <a:cs typeface="Arial" panose="020B0604020202020204" pitchFamily="34" charset="0"/>
          </a:endParaRPr>
        </a:p>
      </dsp:txBody>
      <dsp:txXfrm>
        <a:off x="6498714" y="1496349"/>
        <a:ext cx="3008320" cy="2165990"/>
      </dsp:txXfrm>
    </dsp:sp>
    <dsp:sp modelId="{26474F4A-5038-4683-B4DA-D1CCF466BB1A}">
      <dsp:nvSpPr>
        <dsp:cNvPr id="0" name=""/>
        <dsp:cNvSpPr/>
      </dsp:nvSpPr>
      <dsp:spPr>
        <a:xfrm>
          <a:off x="6498714" y="52355"/>
          <a:ext cx="3008320" cy="144399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7155" tIns="165100" rIns="297155"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6498714" y="52355"/>
        <a:ext cx="3008320" cy="14439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0E29F-ED8F-40B6-B347-3F4FA95DE98B}">
      <dsp:nvSpPr>
        <dsp:cNvPr id="0" name=""/>
        <dsp:cNvSpPr/>
      </dsp:nvSpPr>
      <dsp:spPr>
        <a:xfrm>
          <a:off x="0" y="1686"/>
          <a:ext cx="1110336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8DE90A-0A0E-4B16-8CA8-8199C272A49C}">
      <dsp:nvSpPr>
        <dsp:cNvPr id="0" name=""/>
        <dsp:cNvSpPr/>
      </dsp:nvSpPr>
      <dsp:spPr>
        <a:xfrm>
          <a:off x="0" y="1686"/>
          <a:ext cx="11092524" cy="1202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A long-term, sustainable strategy is required to support young people into the labour market. Policymakers can lead in creating a suitable funding and investment infrastructure for this.  </a:t>
          </a:r>
          <a:endParaRPr lang="en-US" sz="2400" kern="1200" dirty="0"/>
        </a:p>
      </dsp:txBody>
      <dsp:txXfrm>
        <a:off x="0" y="1686"/>
        <a:ext cx="11092524" cy="1202636"/>
      </dsp:txXfrm>
    </dsp:sp>
    <dsp:sp modelId="{2C3DAD69-8C9C-45BF-942A-F3D8F17F078B}">
      <dsp:nvSpPr>
        <dsp:cNvPr id="0" name=""/>
        <dsp:cNvSpPr/>
      </dsp:nvSpPr>
      <dsp:spPr>
        <a:xfrm>
          <a:off x="0" y="1204323"/>
          <a:ext cx="1110336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B0B2D8-6FFC-423C-B665-8E4534D77CFE}">
      <dsp:nvSpPr>
        <dsp:cNvPr id="0" name=""/>
        <dsp:cNvSpPr/>
      </dsp:nvSpPr>
      <dsp:spPr>
        <a:xfrm>
          <a:off x="0" y="1204323"/>
          <a:ext cx="11103368" cy="772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Youth employment strategy needs to focus not just on young people but on employers.</a:t>
          </a:r>
          <a:endParaRPr lang="en-US" sz="2400" kern="1200" dirty="0"/>
        </a:p>
      </dsp:txBody>
      <dsp:txXfrm>
        <a:off x="0" y="1204323"/>
        <a:ext cx="11103368" cy="772465"/>
      </dsp:txXfrm>
    </dsp:sp>
    <dsp:sp modelId="{CFB54506-C063-4A44-A585-167B9BC271B7}">
      <dsp:nvSpPr>
        <dsp:cNvPr id="0" name=""/>
        <dsp:cNvSpPr/>
      </dsp:nvSpPr>
      <dsp:spPr>
        <a:xfrm>
          <a:off x="0" y="1976788"/>
          <a:ext cx="1110336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9DC80D-F672-4B32-BB72-EB2879F0B685}">
      <dsp:nvSpPr>
        <dsp:cNvPr id="0" name=""/>
        <dsp:cNvSpPr/>
      </dsp:nvSpPr>
      <dsp:spPr>
        <a:xfrm>
          <a:off x="0" y="1976788"/>
          <a:ext cx="11103368" cy="772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Recognition is required of unique needs of young people and the benefits to individuals and society of </a:t>
          </a:r>
          <a:r>
            <a:rPr lang="en-GB" sz="2400" b="1" kern="1200" dirty="0"/>
            <a:t>timely </a:t>
          </a:r>
          <a:r>
            <a:rPr lang="en-GB" sz="2400" kern="1200" dirty="0"/>
            <a:t>assistance in accessing education, employment and training. </a:t>
          </a:r>
          <a:endParaRPr lang="en-US" sz="2400" kern="1200" dirty="0"/>
        </a:p>
      </dsp:txBody>
      <dsp:txXfrm>
        <a:off x="0" y="1976788"/>
        <a:ext cx="11103368" cy="772465"/>
      </dsp:txXfrm>
    </dsp:sp>
    <dsp:sp modelId="{B3AD3092-8012-4F0D-85C5-E0AF977A491F}">
      <dsp:nvSpPr>
        <dsp:cNvPr id="0" name=""/>
        <dsp:cNvSpPr/>
      </dsp:nvSpPr>
      <dsp:spPr>
        <a:xfrm>
          <a:off x="0" y="2749254"/>
          <a:ext cx="1110336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A39615-94D4-4541-A031-1D58DD02165D}">
      <dsp:nvSpPr>
        <dsp:cNvPr id="0" name=""/>
        <dsp:cNvSpPr/>
      </dsp:nvSpPr>
      <dsp:spPr>
        <a:xfrm>
          <a:off x="0" y="2749254"/>
          <a:ext cx="11103368" cy="772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Integration of specialist careers advice and guidance expertise to strengthen projects.</a:t>
          </a:r>
        </a:p>
      </dsp:txBody>
      <dsp:txXfrm>
        <a:off x="0" y="2749254"/>
        <a:ext cx="11103368" cy="77246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75001B-2C39-4B36-AC91-7477CA33C1D6}" type="datetimeFigureOut">
              <a:rPr lang="en-GB" smtClean="0"/>
              <a:t>08/02/2023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46B3E-DD98-4AB7-AF7F-985FAA5D271A}" type="slidenum">
              <a:rPr lang="en-GB" smtClean="0"/>
              <a:t>‹#›</a:t>
            </a:fld>
            <a:endParaRPr lang="en-GB"/>
          </a:p>
        </p:txBody>
      </p:sp>
    </p:spTree>
    <p:extLst>
      <p:ext uri="{BB962C8B-B14F-4D97-AF65-F5344CB8AC3E}">
        <p14:creationId xmlns:p14="http://schemas.microsoft.com/office/powerpoint/2010/main" val="313645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146B3E-DD98-4AB7-AF7F-985FAA5D271A}" type="slidenum">
              <a:rPr lang="en-GB" smtClean="0"/>
              <a:t>1</a:t>
            </a:fld>
            <a:endParaRPr lang="en-GB"/>
          </a:p>
        </p:txBody>
      </p:sp>
    </p:spTree>
    <p:extLst>
      <p:ext uri="{BB962C8B-B14F-4D97-AF65-F5344CB8AC3E}">
        <p14:creationId xmlns:p14="http://schemas.microsoft.com/office/powerpoint/2010/main" val="1032901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Mutual benefit for all parties through partnership working in enhancing planning and delivery of the project. The engagement of a diverse group of delivery partners as well as Advisory Group members meant the project drew upon diverse skills, knowledge, and experience. These partnerships can continue beyond project-end.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Arial" panose="020B0604020202020204" pitchFamily="34" charset="0"/>
              </a:rPr>
              <a:t>Partnerships with employers and DWP representatives on the Advisory Group allowed the project to be informed by, as well as influence, these important institutions for young people’s employment. </a:t>
            </a:r>
            <a:r>
              <a:rPr lang="en-GB" sz="1800" b="1" dirty="0">
                <a:effectLst/>
                <a:latin typeface="Arial" panose="020B0604020202020204" pitchFamily="34" charset="0"/>
                <a:ea typeface="Calibri" panose="020F0502020204030204" pitchFamily="34" charset="0"/>
                <a:cs typeface="Arial" panose="020B0604020202020204" pitchFamily="34" charset="0"/>
              </a:rPr>
              <a:t>Ongoing work is required with these groups to support the pipeline of young people who are NEET into the labour market.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Despite efforts by the DWP to improve take-up of Benefits and active engagement as a project partner, both young people and stakeholders had negative perceptions of the experience of making a claim for Universal Credit (or other Benefits) and attending the Job Centre. </a:t>
            </a: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Barriers to claim included the </a:t>
            </a: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social stigma associated with being a claimant, an inaccessibility in making and sustaining a Benefits claim, and fears about the repercussions of sanctions.  </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With fears of poverty increasing, this low take-up of entitled Benefits is an urgent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39146B3E-DD98-4AB7-AF7F-985FAA5D271A}" type="slidenum">
              <a:rPr lang="en-GB" smtClean="0"/>
              <a:t>11</a:t>
            </a:fld>
            <a:endParaRPr lang="en-GB"/>
          </a:p>
        </p:txBody>
      </p:sp>
    </p:spTree>
    <p:extLst>
      <p:ext uri="{BB962C8B-B14F-4D97-AF65-F5344CB8AC3E}">
        <p14:creationId xmlns:p14="http://schemas.microsoft.com/office/powerpoint/2010/main" val="1569956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issues in take-up around mental health support across the project despite many young people reporting this. Slowness of systems but some YP already getting help elsewhere. </a:t>
            </a:r>
          </a:p>
          <a:p>
            <a:r>
              <a:rPr lang="en-GB" dirty="0"/>
              <a:t>Recognition of importance of this but also that some more serious mental health issues are outside the scope of a project like this focused on youth employment.</a:t>
            </a:r>
          </a:p>
          <a:p>
            <a:endParaRPr lang="en-GB" dirty="0"/>
          </a:p>
          <a:p>
            <a:r>
              <a:rPr lang="en-GB" dirty="0"/>
              <a:t>Limitation of the time-limited project – e.g., inhibited ability to reach more new YP, concerns about leaving YP in the lurch when project finishes, dependent on partners being very nimble  to find other sources of funding to continue to help YP etc.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4F2DE0-66A0-4335-8392-9138A4ECF2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033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146B3E-DD98-4AB7-AF7F-985FAA5D271A}" type="slidenum">
              <a:rPr lang="en-GB" smtClean="0"/>
              <a:t>13</a:t>
            </a:fld>
            <a:endParaRPr lang="en-GB"/>
          </a:p>
        </p:txBody>
      </p:sp>
    </p:spTree>
    <p:extLst>
      <p:ext uri="{BB962C8B-B14F-4D97-AF65-F5344CB8AC3E}">
        <p14:creationId xmlns:p14="http://schemas.microsoft.com/office/powerpoint/2010/main" val="3022900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146B3E-DD98-4AB7-AF7F-985FAA5D271A}" type="slidenum">
              <a:rPr lang="en-GB" smtClean="0"/>
              <a:t>14</a:t>
            </a:fld>
            <a:endParaRPr lang="en-GB"/>
          </a:p>
        </p:txBody>
      </p:sp>
    </p:spTree>
    <p:extLst>
      <p:ext uri="{BB962C8B-B14F-4D97-AF65-F5344CB8AC3E}">
        <p14:creationId xmlns:p14="http://schemas.microsoft.com/office/powerpoint/2010/main" val="3835433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NEET and Hidden and Talent – important for the project </a:t>
            </a:r>
          </a:p>
          <a:p>
            <a:r>
              <a:rPr lang="en-GB" dirty="0"/>
              <a:t>Funding from </a:t>
            </a:r>
            <a:r>
              <a:rPr lang="en-GB" dirty="0" err="1"/>
              <a:t>Dept</a:t>
            </a:r>
            <a:r>
              <a:rPr lang="en-GB" baseline="0" dirty="0"/>
              <a:t> for Levelling up through a Community Renewal Fund.  1 of 9 in GM and we were given enhanced support by DWP</a:t>
            </a:r>
          </a:p>
          <a:p>
            <a:r>
              <a:rPr lang="en-GB" baseline="0" dirty="0"/>
              <a:t>Delivery Partner is a community organisation that has excellent local connections and is embedded within the local community.</a:t>
            </a:r>
          </a:p>
          <a:p>
            <a:r>
              <a:rPr lang="en-GB" baseline="0" dirty="0"/>
              <a:t>GMYN </a:t>
            </a:r>
          </a:p>
          <a:p>
            <a:r>
              <a:rPr lang="en-GB" baseline="0" dirty="0"/>
              <a:t>Careers support very much bedded into a youth work model.  Mixed qualifications and backgrounds of talent coaches.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C6EA60-5249-6241-85A8-0ACD6DE0B2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278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 for young people to help them into employment and/or in the direction of employment</a:t>
            </a:r>
          </a:p>
          <a:p>
            <a:endParaRPr lang="en-GB" dirty="0"/>
          </a:p>
          <a:p>
            <a:r>
              <a:rPr lang="en-GB" dirty="0"/>
              <a:t>Met regularly</a:t>
            </a:r>
            <a:r>
              <a:rPr lang="en-GB" baseline="0" dirty="0"/>
              <a:t> with DPs and TCs.  Helped to keep them up to date with sharing ideas, overcoming challenges (</a:t>
            </a:r>
            <a:r>
              <a:rPr lang="en-GB" baseline="0" dirty="0" err="1"/>
              <a:t>eg</a:t>
            </a:r>
            <a:r>
              <a:rPr lang="en-GB" baseline="0" dirty="0"/>
              <a:t>. Finding it hard to engage or motivate some young people), keep the partners up to date.  Advisory Group made up of local authorities, Good Employment Charter, GM Learning Provider Network, Housing Association, GMCA, DWP, Youth Panel and GMCC.</a:t>
            </a:r>
          </a:p>
          <a:p>
            <a:r>
              <a:rPr lang="en-GB" baseline="0" dirty="0"/>
              <a:t>From other programmes have seen that access to ID, travel, equipment, travel and clothes can be an issue.  Having access to “Beneficiary expenses” allows the young person to remove another barrier when trying to gain education, employment or training. Example of training course for parent to understand the young person’s condition.</a:t>
            </a:r>
          </a:p>
          <a:p>
            <a:r>
              <a:rPr lang="en-GB" baseline="0" dirty="0"/>
              <a:t>One central database that was used on our last employability programme was amended. As well as employability support we could see what themes were being discussed in sessions and these had commonality across the partners.  Accommodation issues, health and wellbeing and financial advice – namely debt management</a:t>
            </a:r>
          </a:p>
          <a:p>
            <a:r>
              <a:rPr lang="en-GB" baseline="0" dirty="0"/>
              <a:t>The Youth Panel continued to be our Youth Voice and to ensure that we kept on track with what is important to them rather than what we think is important.  So early in the programme the Youth Panel met with GMCC and highlighted that access to work experience is crucial if you haven’t had a job before.  Even some entry level jobs ask for experience.</a:t>
            </a:r>
          </a:p>
          <a:p>
            <a:r>
              <a:rPr lang="en-GB" baseline="0" dirty="0"/>
              <a:t>Now going to hand over to people who will tell you about their experience on Hidden Talent.</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C6EA60-5249-6241-85A8-0ACD6DE0B2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1079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aims today</a:t>
            </a:r>
          </a:p>
          <a:p>
            <a:endParaRPr lang="en-GB" dirty="0"/>
          </a:p>
          <a:p>
            <a:r>
              <a:rPr lang="en-GB" dirty="0"/>
              <a:t>The evaluation report gives a lot of detail about how the project was managed and organised and what it achieved. </a:t>
            </a:r>
          </a:p>
          <a:p>
            <a:endParaRPr lang="en-GB" dirty="0"/>
          </a:p>
          <a:p>
            <a:r>
              <a:rPr lang="en-GB" dirty="0"/>
              <a:t>Used Markiewicz and Patrick’s five categories which mapped onto what GMCVO had said about the evaluation in their bid to government. </a:t>
            </a: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appropriateness of initial design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progress against targets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delivery and management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outcomes and impact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value for money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wider lessons learnt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On project commencement we undertook desk research about work to support young people who are NEET into the labour market. Lots of good work already done that has been reported upon. Youth Futures Foundation supported a large scale review. Talent match which was a national project between 2014-2018 that GMCVO was a partner to, had extensive findings and recommendations.  On commencement of the evaluation, hard not to think that whatever we found out might not say anything different to what has already been written about. However, high level of scrutiny for projects of this kind meant that a thorough evaluation was expected.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Mindful that policy and practice landscape is very change-able. I may not be up-to-date with everything that is happening with current provision that has followed on in similar space of working with NEET YP.  I am also influenced by other research undertaken and by my own experience of practice.</a:t>
            </a:r>
          </a:p>
          <a:p>
            <a:r>
              <a:rPr lang="en-GB"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4F2DE0-66A0-4335-8392-9138A4ECF2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4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In addition to monitoring data collected, GMCVO adapted items that had been developed as part of the </a:t>
            </a:r>
            <a:r>
              <a:rPr lang="en-GB" sz="1200" dirty="0">
                <a:solidFill>
                  <a:srgbClr val="141412"/>
                </a:solidFill>
                <a:effectLst/>
                <a:latin typeface="Calibri" panose="020F0502020204030204" pitchFamily="34" charset="0"/>
                <a:ea typeface="Calibri" panose="020F0502020204030204" pitchFamily="34" charset="0"/>
              </a:rPr>
              <a:t>Talent Match project data framework   and that was used to create a ‘proximity to the labour market’ (PLM) measure which estimates the different factors that contribute positively/negatively to </a:t>
            </a:r>
            <a:r>
              <a:rPr lang="en-GB" sz="1200" dirty="0">
                <a:effectLst/>
                <a:latin typeface="Calibri" panose="020F0502020204030204" pitchFamily="34" charset="0"/>
                <a:ea typeface="Calibri" panose="020F0502020204030204" pitchFamily="34" charset="0"/>
                <a:cs typeface="Times New Roman" panose="02020603050405020304" pitchFamily="18" charset="0"/>
              </a:rPr>
              <a:t>young people who are NEET </a:t>
            </a:r>
            <a:r>
              <a:rPr lang="en-GB" sz="1200" dirty="0">
                <a:solidFill>
                  <a:srgbClr val="141412"/>
                </a:solidFill>
                <a:effectLst/>
                <a:latin typeface="Calibri" panose="020F0502020204030204" pitchFamily="34" charset="0"/>
                <a:ea typeface="Calibri" panose="020F0502020204030204" pitchFamily="34" charset="0"/>
              </a:rPr>
              <a:t>entering education, training, or employment. </a:t>
            </a:r>
            <a:r>
              <a:rPr lang="en-GB" sz="1200" dirty="0">
                <a:effectLst/>
                <a:latin typeface="Calibri" panose="020F0502020204030204" pitchFamily="34" charset="0"/>
                <a:ea typeface="Calibri" panose="020F0502020204030204" pitchFamily="34" charset="0"/>
                <a:cs typeface="Times New Roman" panose="02020603050405020304" pitchFamily="18" charset="0"/>
              </a:rPr>
              <a:t>Sanderson, E., &amp; Wilson, I. (2015). Talent Match Evaluation and Learning Contract: 2013-19 - Common Data Framework: Annual Report. Sheffield Hallam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Good practice to build on learning from previous evaluation.  Can’t discuss today but use of this data is in the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Stage 2 - </a:t>
            </a:r>
            <a:r>
              <a:rPr lang="en-GB" sz="1200" dirty="0">
                <a:effectLst/>
                <a:latin typeface="Calibri" panose="020F0502020204030204" pitchFamily="34" charset="0"/>
                <a:ea typeface="Calibri" panose="020F0502020204030204" pitchFamily="34" charset="0"/>
                <a:cs typeface="Calibri" panose="020F0502020204030204" pitchFamily="34" charset="0"/>
              </a:rPr>
              <a:t>Some individuals held more than one role, e.g., acted as a talent coach as well as delivery partner.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Calibri" panose="020F0502020204030204" pitchFamily="34" charset="0"/>
              </a:rPr>
              <a:t>Discuss important difference between monitoring and evaluation. Monitoring requires collection of data to help review programme but cannot explore why and how a project may have worked or not worked.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4F2DE0-66A0-4335-8392-9138A4ECF2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031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ea typeface="Calibri" panose="020F0502020204030204" pitchFamily="34" charset="0"/>
                <a:cs typeface="Arial" panose="020B0604020202020204" pitchFamily="34" charset="0"/>
              </a:rPr>
              <a:t>Project aimed to reach young people known to have the most barriers to getting into the labour market: </a:t>
            </a:r>
            <a:r>
              <a:rPr lang="en-GB" sz="1200" dirty="0">
                <a:effectLst/>
                <a:latin typeface="Arial" panose="020B0604020202020204" pitchFamily="34" charset="0"/>
                <a:ea typeface="Calibri" panose="020F0502020204030204" pitchFamily="34" charset="0"/>
                <a:cs typeface="Arial" panose="020B0604020202020204" pitchFamily="34" charset="0"/>
              </a:rPr>
              <a:t>Hidden young people (Economically Inactive); Young people from ethnically diverse backgrounds; Young people diagnosed with a long-term health condition (including mental health); Disabled young people (including Learning Disability and Neurodiversity); Ex-offenders; Lone parents; Care leavers; Young people vulnerable to substance misuse; Homeless young people; Carers </a:t>
            </a:r>
          </a:p>
          <a:p>
            <a:endParaRPr lang="en-GB" dirty="0"/>
          </a:p>
        </p:txBody>
      </p:sp>
      <p:sp>
        <p:nvSpPr>
          <p:cNvPr id="4" name="Slide Number Placeholder 3"/>
          <p:cNvSpPr>
            <a:spLocks noGrp="1"/>
          </p:cNvSpPr>
          <p:nvPr>
            <p:ph type="sldNum" sz="quarter" idx="5"/>
          </p:nvPr>
        </p:nvSpPr>
        <p:spPr/>
        <p:txBody>
          <a:bodyPr/>
          <a:lstStyle/>
          <a:p>
            <a:fld id="{39146B3E-DD98-4AB7-AF7F-985FAA5D271A}" type="slidenum">
              <a:rPr lang="en-GB" smtClean="0"/>
              <a:t>7</a:t>
            </a:fld>
            <a:endParaRPr lang="en-GB"/>
          </a:p>
        </p:txBody>
      </p:sp>
    </p:spTree>
    <p:extLst>
      <p:ext uri="{BB962C8B-B14F-4D97-AF65-F5344CB8AC3E}">
        <p14:creationId xmlns:p14="http://schemas.microsoft.com/office/powerpoint/2010/main" val="4167115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project reached eighteen more young people (n – 142) than planned for (n – 124). Virtually all young people (95%) were supported with life skills (</a:t>
            </a:r>
            <a:r>
              <a:rPr lang="en-GB" sz="1800" dirty="0">
                <a:effectLst/>
                <a:latin typeface="Calibri" panose="020F0502020204030204" pitchFamily="34" charset="0"/>
                <a:ea typeface="Calibri" panose="020F0502020204030204" pitchFamily="34" charset="0"/>
                <a:cs typeface="Calibri" panose="020F0502020204030204" pitchFamily="34" charset="0"/>
              </a:rPr>
              <a:t>135 young people supported against a target 124).  85% were assisted with job search skills (120 against a target of 82).  26% of beneficiaries (37 young people) achieved an employment outcome (n – 41, against target of 32).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The timing of the project and young people’s varied, and complex situations explain why some outcomes were lower than the original targets.   27% secured an education and training outcome (44 against a target of 54) and 6% gained an Ofqual qualification (8 against a target of 10). An additional 11 young people gained a qualification that advanced their progress to the labour market but was not Ofqual recognised (14 qualifications gained).  11% engaged with the Benefits system (16 against a target of 32), possibly an indicator of both an enduring resistance to engage with the Job Centre, but also due to many moving into a more positive outcome in education, employment, and training.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Short nature of project mean not possible to consider whether young people moved into and sustained good 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4F2DE0-66A0-4335-8392-9138A4ECF2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6090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Due to the project’s focus on hidden young people, outcomes across the different activity groups were compared. The outcomes of hidden young people surpass their unemployed peers in engagement with job searching (91% compared to 84%), gaining an Ofqual qualification (9% compared to 4%) and most notably 34% achieve an employment outcome compared to 17% of the unemployed. Figure 2 depicts this data graphically. Unemployed young people had higher outcomes than their peers in relation to education and training (33% compared to 23% of hidden). The outcomes achieved by hidden young people supports the urgency of actively seeking out these </a:t>
            </a:r>
            <a:r>
              <a:rPr lang="en-GB" sz="1800" dirty="0">
                <a:effectLst/>
                <a:latin typeface="Calibri" panose="020F0502020204030204" pitchFamily="34" charset="0"/>
                <a:ea typeface="Calibri" panose="020F0502020204030204" pitchFamily="34" charset="0"/>
                <a:cs typeface="Times New Roman" panose="02020603050405020304" pitchFamily="18" charset="0"/>
              </a:rPr>
              <a:t>young people who are NEET </a:t>
            </a:r>
            <a:r>
              <a:rPr lang="en-GB" sz="1800" dirty="0">
                <a:effectLst/>
                <a:latin typeface="Calibri" panose="020F0502020204030204" pitchFamily="34" charset="0"/>
                <a:ea typeface="Calibri" panose="020F0502020204030204" pitchFamily="34" charset="0"/>
                <a:cs typeface="Calibri" panose="020F0502020204030204" pitchFamily="34" charset="0"/>
              </a:rPr>
              <a:t>with scope they can make more movement than those already engaged with the Benefits system.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4F2DE0-66A0-4335-8392-9138A4ECF2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496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asked a question If you hadn’t had the opportunity to work with the talent coach what would you be doing now? This evoked lots of interesting responses. Strong testimony of the effectiveness and professionalism of talent coaches in securing trust of young people.</a:t>
            </a:r>
          </a:p>
          <a:p>
            <a:r>
              <a:rPr lang="en-GB" dirty="0"/>
              <a:t>Some quotes which illustrate three themes. Showing just three but these are indicative of themes that emerged across participants.</a:t>
            </a:r>
          </a:p>
          <a:p>
            <a:endParaRPr lang="en-GB" dirty="0"/>
          </a:p>
          <a:p>
            <a:r>
              <a:rPr lang="en-GB" dirty="0"/>
              <a:t>Cognitive</a:t>
            </a:r>
          </a:p>
          <a:p>
            <a:r>
              <a:rPr lang="en-GB" dirty="0"/>
              <a:t>Behavioural</a:t>
            </a:r>
          </a:p>
          <a:p>
            <a:r>
              <a:rPr lang="en-GB" dirty="0"/>
              <a:t>Emotional benefits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4F2DE0-66A0-4335-8392-9138A4ECF2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62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Steel title">
    <p:spTree>
      <p:nvGrpSpPr>
        <p:cNvPr id="1" name=""/>
        <p:cNvGrpSpPr/>
        <p:nvPr/>
      </p:nvGrpSpPr>
      <p:grpSpPr>
        <a:xfrm>
          <a:off x="0" y="0"/>
          <a:ext cx="0" cy="0"/>
          <a:chOff x="0" y="0"/>
          <a:chExt cx="0" cy="0"/>
        </a:xfrm>
      </p:grpSpPr>
      <p:sp>
        <p:nvSpPr>
          <p:cNvPr id="8" name="Title 1"/>
          <p:cNvSpPr>
            <a:spLocks noGrp="1"/>
          </p:cNvSpPr>
          <p:nvPr>
            <p:ph type="ctrTitle"/>
          </p:nvPr>
        </p:nvSpPr>
        <p:spPr>
          <a:xfrm>
            <a:off x="383117" y="1996257"/>
            <a:ext cx="9144000" cy="488329"/>
          </a:xfrm>
        </p:spPr>
        <p:txBody>
          <a:bodyPr anchor="b">
            <a:noAutofit/>
          </a:bodyPr>
          <a:lstStyle>
            <a:lvl1pPr algn="l">
              <a:defRPr sz="2880" b="0" i="0">
                <a:latin typeface="Calibri" charset="0"/>
                <a:ea typeface="Calibri" charset="0"/>
                <a:cs typeface="Calibri" charset="0"/>
              </a:defRPr>
            </a:lvl1pPr>
          </a:lstStyle>
          <a:p>
            <a:r>
              <a:rPr lang="en-US"/>
              <a:t>Click to edit Master title style</a:t>
            </a:r>
            <a:endParaRPr lang="en-US" dirty="0"/>
          </a:p>
        </p:txBody>
      </p:sp>
      <p:sp>
        <p:nvSpPr>
          <p:cNvPr id="11" name="Text Placeholder 9"/>
          <p:cNvSpPr>
            <a:spLocks noGrp="1"/>
          </p:cNvSpPr>
          <p:nvPr>
            <p:ph type="body" sz="quarter" idx="13"/>
          </p:nvPr>
        </p:nvSpPr>
        <p:spPr>
          <a:xfrm>
            <a:off x="383122" y="3087386"/>
            <a:ext cx="11425767" cy="746125"/>
          </a:xfrm>
          <a:noFill/>
        </p:spPr>
        <p:txBody>
          <a:bodyPr>
            <a:noAutofit/>
          </a:bodyPr>
          <a:lstStyle>
            <a:lvl1pPr marL="0" indent="0">
              <a:buNone/>
              <a:defRPr sz="5760" b="1" i="0">
                <a:solidFill>
                  <a:schemeClr val="bg1"/>
                </a:solidFill>
                <a:latin typeface="Calibri" charset="0"/>
                <a:ea typeface="Calibri" charset="0"/>
                <a:cs typeface="Calibri"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edit Master text styles</a:t>
            </a:r>
          </a:p>
        </p:txBody>
      </p:sp>
      <p:sp>
        <p:nvSpPr>
          <p:cNvPr id="9" name="Subtitle 2"/>
          <p:cNvSpPr>
            <a:spLocks noGrp="1"/>
          </p:cNvSpPr>
          <p:nvPr>
            <p:ph type="subTitle" idx="1"/>
          </p:nvPr>
        </p:nvSpPr>
        <p:spPr>
          <a:xfrm>
            <a:off x="383121" y="2459647"/>
            <a:ext cx="11425767" cy="565390"/>
          </a:xfrm>
        </p:spPr>
        <p:txBody>
          <a:bodyPr>
            <a:noAutofit/>
          </a:bodyPr>
          <a:lstStyle>
            <a:lvl1pPr marL="0" indent="0" algn="l">
              <a:buNone/>
              <a:defRPr sz="5760" b="1" i="0">
                <a:solidFill>
                  <a:schemeClr val="tx1"/>
                </a:solidFill>
                <a:latin typeface="Calibri" charset="0"/>
                <a:ea typeface="Calibri" charset="0"/>
                <a:cs typeface="Calibri"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7F2F3DCA-AD70-894D-B444-1AC203EE9DB3}"/>
              </a:ext>
            </a:extLst>
          </p:cNvPr>
          <p:cNvSpPr>
            <a:spLocks noGrp="1"/>
          </p:cNvSpPr>
          <p:nvPr>
            <p:ph type="dt" sz="half" idx="14"/>
          </p:nvPr>
        </p:nvSpPr>
        <p:spPr/>
        <p:txBody>
          <a:bodyPr/>
          <a:lstStyle>
            <a:lvl1pPr>
              <a:defRPr/>
            </a:lvl1pPr>
          </a:lstStyle>
          <a:p>
            <a:pPr>
              <a:defRPr/>
            </a:pPr>
            <a:fld id="{376ECDB9-02CB-4B5D-BA08-F255ED1803A9}" type="datetimeFigureOut">
              <a:rPr lang="en-US" altLang="en-US"/>
              <a:pPr>
                <a:defRPr/>
              </a:pPr>
              <a:t>2/8/2023</a:t>
            </a:fld>
            <a:endParaRPr lang="en-US" altLang="en-US"/>
          </a:p>
        </p:txBody>
      </p:sp>
      <p:sp>
        <p:nvSpPr>
          <p:cNvPr id="6" name="Footer Placeholder 4">
            <a:extLst>
              <a:ext uri="{FF2B5EF4-FFF2-40B4-BE49-F238E27FC236}">
                <a16:creationId xmlns:a16="http://schemas.microsoft.com/office/drawing/2014/main" id="{F3DA8AF7-A598-8748-A727-77451F4A0B8B}"/>
              </a:ext>
            </a:extLst>
          </p:cNvPr>
          <p:cNvSpPr>
            <a:spLocks noGrp="1"/>
          </p:cNvSpPr>
          <p:nvPr>
            <p:ph type="ftr" sz="quarter" idx="15"/>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5E83EB85-452E-E047-97B6-8F15E109654F}"/>
              </a:ext>
            </a:extLst>
          </p:cNvPr>
          <p:cNvSpPr>
            <a:spLocks noGrp="1"/>
          </p:cNvSpPr>
          <p:nvPr>
            <p:ph type="sldNum" sz="quarter" idx="16"/>
          </p:nvPr>
        </p:nvSpPr>
        <p:spPr/>
        <p:txBody>
          <a:bodyPr/>
          <a:lstStyle>
            <a:lvl1pPr>
              <a:defRPr/>
            </a:lvl1pPr>
          </a:lstStyle>
          <a:p>
            <a:pPr>
              <a:defRPr/>
            </a:pPr>
            <a:fld id="{3A992C12-086E-4D05-8A9A-EFA8DBB8D4F7}" type="slidenum">
              <a:rPr lang="en-US" altLang="en-US"/>
              <a:pPr>
                <a:defRPr/>
              </a:pPr>
              <a:t>‹#›</a:t>
            </a:fld>
            <a:endParaRPr lang="en-US" altLang="en-US"/>
          </a:p>
        </p:txBody>
      </p:sp>
    </p:spTree>
    <p:extLst>
      <p:ext uri="{BB962C8B-B14F-4D97-AF65-F5344CB8AC3E}">
        <p14:creationId xmlns:p14="http://schemas.microsoft.com/office/powerpoint/2010/main" val="2762968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White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94490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254048D-9CFB-4617-97B1-CA729FB40570}" type="datetimeFigureOut">
              <a:rPr lang="en-GB" smtClean="0"/>
              <a:t>08/02/2023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9F30F2-0016-4E16-A984-9B5DEA3FBD9E}" type="slidenum">
              <a:rPr lang="en-GB" smtClean="0"/>
              <a:t>‹#›</a:t>
            </a:fld>
            <a:endParaRPr lang="en-GB"/>
          </a:p>
        </p:txBody>
      </p:sp>
    </p:spTree>
    <p:extLst>
      <p:ext uri="{BB962C8B-B14F-4D97-AF65-F5344CB8AC3E}">
        <p14:creationId xmlns:p14="http://schemas.microsoft.com/office/powerpoint/2010/main" val="1030122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White text alt">
    <p:spTree>
      <p:nvGrpSpPr>
        <p:cNvPr id="1" name=""/>
        <p:cNvGrpSpPr/>
        <p:nvPr/>
      </p:nvGrpSpPr>
      <p:grpSpPr>
        <a:xfrm>
          <a:off x="0" y="0"/>
          <a:ext cx="0" cy="0"/>
          <a:chOff x="0" y="0"/>
          <a:chExt cx="0" cy="0"/>
        </a:xfrm>
      </p:grpSpPr>
      <p:sp>
        <p:nvSpPr>
          <p:cNvPr id="2" name="Title 1"/>
          <p:cNvSpPr>
            <a:spLocks noGrp="1"/>
          </p:cNvSpPr>
          <p:nvPr>
            <p:ph type="title"/>
          </p:nvPr>
        </p:nvSpPr>
        <p:spPr>
          <a:xfrm>
            <a:off x="383117" y="1651001"/>
            <a:ext cx="10515600" cy="500570"/>
          </a:xfrm>
        </p:spPr>
        <p:txBody>
          <a:bodyPr/>
          <a:lstStyle>
            <a:lvl1pPr>
              <a:defRPr>
                <a:solidFill>
                  <a:schemeClr val="accent1"/>
                </a:solidFill>
              </a:defRPr>
            </a:lvl1pPr>
          </a:lstStyle>
          <a:p>
            <a:r>
              <a:rPr lang="en-US" dirty="0"/>
              <a:t>Click to edit Master title style</a:t>
            </a:r>
          </a:p>
        </p:txBody>
      </p:sp>
      <p:sp>
        <p:nvSpPr>
          <p:cNvPr id="9" name="Text Placeholder 6"/>
          <p:cNvSpPr>
            <a:spLocks noGrp="1"/>
          </p:cNvSpPr>
          <p:nvPr>
            <p:ph type="body" sz="quarter" idx="13"/>
          </p:nvPr>
        </p:nvSpPr>
        <p:spPr>
          <a:xfrm>
            <a:off x="383118" y="2151571"/>
            <a:ext cx="11425767" cy="3705226"/>
          </a:xfrm>
        </p:spPr>
        <p:txBody>
          <a:bodyPr/>
          <a:lstStyle>
            <a:lvl1pPr>
              <a:lnSpc>
                <a:spcPts val="3120"/>
              </a:lnSpc>
              <a:defRPr b="0" i="0">
                <a:latin typeface="Calibri" charset="0"/>
                <a:ea typeface="Calibri" charset="0"/>
                <a:cs typeface="Calibri" charset="0"/>
              </a:defRPr>
            </a:lvl1pPr>
            <a:lvl2pPr>
              <a:lnSpc>
                <a:spcPts val="3120"/>
              </a:lnSpc>
              <a:spcBef>
                <a:spcPts val="0"/>
              </a:spcBef>
              <a:defRPr b="0" i="0">
                <a:latin typeface="Calibri" charset="0"/>
                <a:ea typeface="Calibri" charset="0"/>
                <a:cs typeface="Calibri" charset="0"/>
              </a:defRPr>
            </a:lvl2pPr>
            <a:lvl3pPr>
              <a:lnSpc>
                <a:spcPts val="3120"/>
              </a:lnSpc>
              <a:spcBef>
                <a:spcPts val="0"/>
              </a:spcBef>
              <a:defRPr b="0" i="0">
                <a:latin typeface="Calibri" charset="0"/>
                <a:ea typeface="Calibri" charset="0"/>
                <a:cs typeface="Calibri" charset="0"/>
              </a:defRPr>
            </a:lvl3pPr>
            <a:lvl4pPr>
              <a:lnSpc>
                <a:spcPts val="3120"/>
              </a:lnSpc>
              <a:spcBef>
                <a:spcPts val="0"/>
              </a:spcBef>
              <a:defRPr b="0" i="0">
                <a:latin typeface="Calibri" charset="0"/>
                <a:ea typeface="Calibri" charset="0"/>
                <a:cs typeface="Calibri" charset="0"/>
              </a:defRPr>
            </a:lvl4pPr>
            <a:lvl5pPr>
              <a:lnSpc>
                <a:spcPts val="3120"/>
              </a:lnSpc>
              <a:spcBef>
                <a:spcPts val="0"/>
              </a:spcBef>
              <a:defRPr b="0" i="0">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4D615C7-E9DA-D745-948B-600D38ADFEFE}"/>
              </a:ext>
            </a:extLst>
          </p:cNvPr>
          <p:cNvSpPr>
            <a:spLocks noGrp="1"/>
          </p:cNvSpPr>
          <p:nvPr>
            <p:ph type="dt" sz="half" idx="14"/>
          </p:nvPr>
        </p:nvSpPr>
        <p:spPr/>
        <p:txBody>
          <a:bodyPr/>
          <a:lstStyle>
            <a:lvl1pPr>
              <a:defRPr/>
            </a:lvl1pPr>
          </a:lstStyle>
          <a:p>
            <a:pPr>
              <a:defRPr/>
            </a:pPr>
            <a:fld id="{4D91B75C-D52D-472E-9A12-078DD148A6AB}" type="datetimeFigureOut">
              <a:rPr lang="en-US" altLang="en-US"/>
              <a:pPr>
                <a:defRPr/>
              </a:pPr>
              <a:t>2/8/2023</a:t>
            </a:fld>
            <a:endParaRPr lang="en-US" altLang="en-US"/>
          </a:p>
        </p:txBody>
      </p:sp>
      <p:sp>
        <p:nvSpPr>
          <p:cNvPr id="5" name="Footer Placeholder 4">
            <a:extLst>
              <a:ext uri="{FF2B5EF4-FFF2-40B4-BE49-F238E27FC236}">
                <a16:creationId xmlns:a16="http://schemas.microsoft.com/office/drawing/2014/main" id="{5440ADF6-D8FF-6D41-BA35-5347607F44EF}"/>
              </a:ext>
            </a:extLst>
          </p:cNvPr>
          <p:cNvSpPr>
            <a:spLocks noGrp="1"/>
          </p:cNvSpPr>
          <p:nvPr>
            <p:ph type="ftr" sz="quarter" idx="15"/>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2E63276-1225-5E47-AE8D-A674856B4942}"/>
              </a:ext>
            </a:extLst>
          </p:cNvPr>
          <p:cNvSpPr>
            <a:spLocks noGrp="1"/>
          </p:cNvSpPr>
          <p:nvPr>
            <p:ph type="sldNum" sz="quarter" idx="16"/>
          </p:nvPr>
        </p:nvSpPr>
        <p:spPr/>
        <p:txBody>
          <a:bodyPr/>
          <a:lstStyle>
            <a:lvl1pPr>
              <a:defRPr/>
            </a:lvl1pPr>
          </a:lstStyle>
          <a:p>
            <a:pPr>
              <a:defRPr/>
            </a:pPr>
            <a:fld id="{067C0608-1EE6-49C8-945E-8AAB50B69A23}" type="slidenum">
              <a:rPr lang="en-US" altLang="en-US"/>
              <a:pPr>
                <a:defRPr/>
              </a:pPr>
              <a:t>‹#›</a:t>
            </a:fld>
            <a:endParaRPr lang="en-US" altLang="en-US"/>
          </a:p>
        </p:txBody>
      </p:sp>
    </p:spTree>
    <p:extLst>
      <p:ext uri="{BB962C8B-B14F-4D97-AF65-F5344CB8AC3E}">
        <p14:creationId xmlns:p14="http://schemas.microsoft.com/office/powerpoint/2010/main" val="3599181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title">
    <p:spTree>
      <p:nvGrpSpPr>
        <p:cNvPr id="1" name=""/>
        <p:cNvGrpSpPr/>
        <p:nvPr/>
      </p:nvGrpSpPr>
      <p:grpSpPr>
        <a:xfrm>
          <a:off x="0" y="0"/>
          <a:ext cx="0" cy="0"/>
          <a:chOff x="0" y="0"/>
          <a:chExt cx="0" cy="0"/>
        </a:xfrm>
      </p:grpSpPr>
      <p:sp>
        <p:nvSpPr>
          <p:cNvPr id="8" name="Title 1"/>
          <p:cNvSpPr>
            <a:spLocks noGrp="1"/>
          </p:cNvSpPr>
          <p:nvPr>
            <p:ph type="ctrTitle"/>
          </p:nvPr>
        </p:nvSpPr>
        <p:spPr>
          <a:xfrm>
            <a:off x="383117" y="2035919"/>
            <a:ext cx="9144000" cy="448668"/>
          </a:xfrm>
        </p:spPr>
        <p:txBody>
          <a:bodyPr anchor="b">
            <a:noAutofit/>
          </a:bodyPr>
          <a:lstStyle>
            <a:lvl1pPr algn="l">
              <a:defRPr sz="2880" b="0" i="0">
                <a:latin typeface="Calibri" charset="0"/>
                <a:ea typeface="Calibri" charset="0"/>
                <a:cs typeface="Calibri" charset="0"/>
              </a:defRPr>
            </a:lvl1pPr>
          </a:lstStyle>
          <a:p>
            <a:r>
              <a:rPr lang="en-US"/>
              <a:t>Click to edit Master title style</a:t>
            </a:r>
            <a:endParaRPr lang="en-US" dirty="0"/>
          </a:p>
        </p:txBody>
      </p:sp>
      <p:sp>
        <p:nvSpPr>
          <p:cNvPr id="11" name="Text Placeholder 9"/>
          <p:cNvSpPr>
            <a:spLocks noGrp="1"/>
          </p:cNvSpPr>
          <p:nvPr>
            <p:ph type="body" sz="quarter" idx="13"/>
          </p:nvPr>
        </p:nvSpPr>
        <p:spPr>
          <a:xfrm>
            <a:off x="383122" y="3087386"/>
            <a:ext cx="11425767" cy="746125"/>
          </a:xfrm>
          <a:noFill/>
        </p:spPr>
        <p:txBody>
          <a:bodyPr>
            <a:noAutofit/>
          </a:bodyPr>
          <a:lstStyle>
            <a:lvl1pPr marL="0" indent="0">
              <a:buNone/>
              <a:defRPr sz="5760" b="1" i="0">
                <a:solidFill>
                  <a:srgbClr val="00B9BD"/>
                </a:solidFill>
                <a:latin typeface="Calibri" charset="0"/>
                <a:ea typeface="Calibri" charset="0"/>
                <a:cs typeface="Calibri"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edit Master text styles</a:t>
            </a:r>
          </a:p>
        </p:txBody>
      </p:sp>
      <p:sp>
        <p:nvSpPr>
          <p:cNvPr id="9" name="Subtitle 2"/>
          <p:cNvSpPr>
            <a:spLocks noGrp="1"/>
          </p:cNvSpPr>
          <p:nvPr>
            <p:ph type="subTitle" idx="1"/>
          </p:nvPr>
        </p:nvSpPr>
        <p:spPr>
          <a:xfrm>
            <a:off x="383121" y="2459647"/>
            <a:ext cx="11425767" cy="565390"/>
          </a:xfrm>
        </p:spPr>
        <p:txBody>
          <a:bodyPr>
            <a:noAutofit/>
          </a:bodyPr>
          <a:lstStyle>
            <a:lvl1pPr marL="0" indent="0" algn="l">
              <a:buNone/>
              <a:defRPr sz="5760" b="1" i="0">
                <a:latin typeface="Calibri" charset="0"/>
                <a:ea typeface="Calibri" charset="0"/>
                <a:cs typeface="Calibri"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B83455B8-C148-C54B-BED4-44D45BFF0C06}"/>
              </a:ext>
            </a:extLst>
          </p:cNvPr>
          <p:cNvSpPr>
            <a:spLocks noGrp="1"/>
          </p:cNvSpPr>
          <p:nvPr>
            <p:ph type="dt" sz="half" idx="14"/>
          </p:nvPr>
        </p:nvSpPr>
        <p:spPr/>
        <p:txBody>
          <a:bodyPr/>
          <a:lstStyle>
            <a:lvl1pPr>
              <a:defRPr/>
            </a:lvl1pPr>
          </a:lstStyle>
          <a:p>
            <a:pPr>
              <a:defRPr/>
            </a:pPr>
            <a:fld id="{5BD0A10B-DE75-4250-89E7-780A1FA467A0}" type="datetimeFigureOut">
              <a:rPr lang="en-US" altLang="en-US"/>
              <a:pPr>
                <a:defRPr/>
              </a:pPr>
              <a:t>2/8/2023</a:t>
            </a:fld>
            <a:endParaRPr lang="en-US" altLang="en-US"/>
          </a:p>
        </p:txBody>
      </p:sp>
      <p:sp>
        <p:nvSpPr>
          <p:cNvPr id="6" name="Footer Placeholder 4">
            <a:extLst>
              <a:ext uri="{FF2B5EF4-FFF2-40B4-BE49-F238E27FC236}">
                <a16:creationId xmlns:a16="http://schemas.microsoft.com/office/drawing/2014/main" id="{D2DA3024-6465-2149-82DD-A45FB11D7AA0}"/>
              </a:ext>
            </a:extLst>
          </p:cNvPr>
          <p:cNvSpPr>
            <a:spLocks noGrp="1"/>
          </p:cNvSpPr>
          <p:nvPr>
            <p:ph type="ftr" sz="quarter" idx="15"/>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B9E96D1-C814-254A-92D7-710EC98C9DE6}"/>
              </a:ext>
            </a:extLst>
          </p:cNvPr>
          <p:cNvSpPr>
            <a:spLocks noGrp="1"/>
          </p:cNvSpPr>
          <p:nvPr>
            <p:ph type="sldNum" sz="quarter" idx="16"/>
          </p:nvPr>
        </p:nvSpPr>
        <p:spPr/>
        <p:txBody>
          <a:bodyPr/>
          <a:lstStyle>
            <a:lvl1pPr>
              <a:defRPr/>
            </a:lvl1pPr>
          </a:lstStyle>
          <a:p>
            <a:pPr>
              <a:defRPr/>
            </a:pPr>
            <a:fld id="{00D29E05-2DDB-4871-9914-883622A587EC}" type="slidenum">
              <a:rPr lang="en-US" altLang="en-US"/>
              <a:pPr>
                <a:defRPr/>
              </a:pPr>
              <a:t>‹#›</a:t>
            </a:fld>
            <a:endParaRPr lang="en-US" altLang="en-US"/>
          </a:p>
        </p:txBody>
      </p:sp>
    </p:spTree>
    <p:extLst>
      <p:ext uri="{BB962C8B-B14F-4D97-AF65-F5344CB8AC3E}">
        <p14:creationId xmlns:p14="http://schemas.microsoft.com/office/powerpoint/2010/main" val="265218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ck text">
    <p:spTree>
      <p:nvGrpSpPr>
        <p:cNvPr id="1" name=""/>
        <p:cNvGrpSpPr/>
        <p:nvPr/>
      </p:nvGrpSpPr>
      <p:grpSpPr>
        <a:xfrm>
          <a:off x="0" y="0"/>
          <a:ext cx="0" cy="0"/>
          <a:chOff x="0" y="0"/>
          <a:chExt cx="0" cy="0"/>
        </a:xfrm>
      </p:grpSpPr>
      <p:sp>
        <p:nvSpPr>
          <p:cNvPr id="2" name="Title 1"/>
          <p:cNvSpPr>
            <a:spLocks noGrp="1"/>
          </p:cNvSpPr>
          <p:nvPr>
            <p:ph type="title"/>
          </p:nvPr>
        </p:nvSpPr>
        <p:spPr>
          <a:xfrm>
            <a:off x="383117" y="1651001"/>
            <a:ext cx="10515600" cy="500570"/>
          </a:xfrm>
        </p:spPr>
        <p:txBody>
          <a:bodyPr/>
          <a:lstStyle>
            <a:lvl1pPr>
              <a:defRPr>
                <a:solidFill>
                  <a:schemeClr val="tx2"/>
                </a:solidFill>
              </a:defRPr>
            </a:lvl1pPr>
          </a:lstStyle>
          <a:p>
            <a:r>
              <a:rPr lang="en-US"/>
              <a:t>Click to edit Master title style</a:t>
            </a:r>
            <a:endParaRPr lang="en-US" dirty="0"/>
          </a:p>
        </p:txBody>
      </p:sp>
      <p:sp>
        <p:nvSpPr>
          <p:cNvPr id="9" name="Text Placeholder 6"/>
          <p:cNvSpPr>
            <a:spLocks noGrp="1"/>
          </p:cNvSpPr>
          <p:nvPr>
            <p:ph type="body" sz="quarter" idx="13"/>
          </p:nvPr>
        </p:nvSpPr>
        <p:spPr>
          <a:xfrm>
            <a:off x="383118" y="2151571"/>
            <a:ext cx="11425767" cy="3705226"/>
          </a:xfrm>
        </p:spPr>
        <p:txBody>
          <a:bodyPr/>
          <a:lstStyle>
            <a:lvl1pPr>
              <a:lnSpc>
                <a:spcPts val="3120"/>
              </a:lnSpc>
              <a:defRPr b="0" i="0">
                <a:latin typeface="Calibri" charset="0"/>
                <a:ea typeface="Calibri" charset="0"/>
                <a:cs typeface="Calibri" charset="0"/>
              </a:defRPr>
            </a:lvl1pPr>
            <a:lvl2pPr>
              <a:lnSpc>
                <a:spcPts val="3120"/>
              </a:lnSpc>
              <a:spcBef>
                <a:spcPts val="0"/>
              </a:spcBef>
              <a:defRPr b="0" i="0">
                <a:latin typeface="Calibri" charset="0"/>
                <a:ea typeface="Calibri" charset="0"/>
                <a:cs typeface="Calibri" charset="0"/>
              </a:defRPr>
            </a:lvl2pPr>
            <a:lvl3pPr>
              <a:lnSpc>
                <a:spcPts val="3120"/>
              </a:lnSpc>
              <a:spcBef>
                <a:spcPts val="0"/>
              </a:spcBef>
              <a:defRPr b="0" i="0">
                <a:latin typeface="Calibri" charset="0"/>
                <a:ea typeface="Calibri" charset="0"/>
                <a:cs typeface="Calibri" charset="0"/>
              </a:defRPr>
            </a:lvl3pPr>
            <a:lvl4pPr>
              <a:lnSpc>
                <a:spcPts val="3120"/>
              </a:lnSpc>
              <a:spcBef>
                <a:spcPts val="0"/>
              </a:spcBef>
              <a:defRPr b="0" i="0">
                <a:latin typeface="Calibri" charset="0"/>
                <a:ea typeface="Calibri" charset="0"/>
                <a:cs typeface="Calibri" charset="0"/>
              </a:defRPr>
            </a:lvl4pPr>
            <a:lvl5pPr>
              <a:lnSpc>
                <a:spcPts val="3120"/>
              </a:lnSpc>
              <a:spcBef>
                <a:spcPts val="0"/>
              </a:spcBef>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3455B8-C148-C54B-BED4-44D45BFF0C06}"/>
              </a:ext>
            </a:extLst>
          </p:cNvPr>
          <p:cNvSpPr>
            <a:spLocks noGrp="1"/>
          </p:cNvSpPr>
          <p:nvPr>
            <p:ph type="dt" sz="half" idx="14"/>
          </p:nvPr>
        </p:nvSpPr>
        <p:spPr/>
        <p:txBody>
          <a:bodyPr/>
          <a:lstStyle>
            <a:lvl1pPr>
              <a:defRPr/>
            </a:lvl1pPr>
          </a:lstStyle>
          <a:p>
            <a:pPr>
              <a:defRPr/>
            </a:pPr>
            <a:fld id="{E9532A8D-1CC9-451E-80C3-A82EDC8A94B8}" type="datetimeFigureOut">
              <a:rPr lang="en-US" altLang="en-US"/>
              <a:pPr>
                <a:defRPr/>
              </a:pPr>
              <a:t>2/8/2023</a:t>
            </a:fld>
            <a:endParaRPr lang="en-US" altLang="en-US"/>
          </a:p>
        </p:txBody>
      </p:sp>
      <p:sp>
        <p:nvSpPr>
          <p:cNvPr id="5" name="Footer Placeholder 4">
            <a:extLst>
              <a:ext uri="{FF2B5EF4-FFF2-40B4-BE49-F238E27FC236}">
                <a16:creationId xmlns:a16="http://schemas.microsoft.com/office/drawing/2014/main" id="{D2DA3024-6465-2149-82DD-A45FB11D7AA0}"/>
              </a:ext>
            </a:extLst>
          </p:cNvPr>
          <p:cNvSpPr>
            <a:spLocks noGrp="1"/>
          </p:cNvSpPr>
          <p:nvPr>
            <p:ph type="ftr" sz="quarter" idx="15"/>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B9E96D1-C814-254A-92D7-710EC98C9DE6}"/>
              </a:ext>
            </a:extLst>
          </p:cNvPr>
          <p:cNvSpPr>
            <a:spLocks noGrp="1"/>
          </p:cNvSpPr>
          <p:nvPr>
            <p:ph type="sldNum" sz="quarter" idx="16"/>
          </p:nvPr>
        </p:nvSpPr>
        <p:spPr/>
        <p:txBody>
          <a:bodyPr/>
          <a:lstStyle>
            <a:lvl1pPr>
              <a:defRPr/>
            </a:lvl1pPr>
          </a:lstStyle>
          <a:p>
            <a:pPr>
              <a:defRPr/>
            </a:pPr>
            <a:fld id="{52FB57F1-1E1A-4D44-B2BE-387DC8F8FB6D}" type="slidenum">
              <a:rPr lang="en-US" altLang="en-US"/>
              <a:pPr>
                <a:defRPr/>
              </a:pPr>
              <a:t>‹#›</a:t>
            </a:fld>
            <a:endParaRPr lang="en-US" altLang="en-US"/>
          </a:p>
        </p:txBody>
      </p:sp>
    </p:spTree>
    <p:extLst>
      <p:ext uri="{BB962C8B-B14F-4D97-AF65-F5344CB8AC3E}">
        <p14:creationId xmlns:p14="http://schemas.microsoft.com/office/powerpoint/2010/main" val="2018938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ck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3955828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ue Steel title">
    <p:spTree>
      <p:nvGrpSpPr>
        <p:cNvPr id="1" name=""/>
        <p:cNvGrpSpPr/>
        <p:nvPr/>
      </p:nvGrpSpPr>
      <p:grpSpPr>
        <a:xfrm>
          <a:off x="0" y="0"/>
          <a:ext cx="0" cy="0"/>
          <a:chOff x="0" y="0"/>
          <a:chExt cx="0" cy="0"/>
        </a:xfrm>
      </p:grpSpPr>
      <p:sp>
        <p:nvSpPr>
          <p:cNvPr id="8" name="Title 1"/>
          <p:cNvSpPr>
            <a:spLocks noGrp="1"/>
          </p:cNvSpPr>
          <p:nvPr>
            <p:ph type="ctrTitle"/>
          </p:nvPr>
        </p:nvSpPr>
        <p:spPr>
          <a:xfrm>
            <a:off x="383117" y="1996257"/>
            <a:ext cx="9144000" cy="488329"/>
          </a:xfrm>
        </p:spPr>
        <p:txBody>
          <a:bodyPr anchor="b">
            <a:noAutofit/>
          </a:bodyPr>
          <a:lstStyle>
            <a:lvl1pPr algn="l">
              <a:defRPr sz="2880" b="0" i="0">
                <a:latin typeface="Calibri" charset="0"/>
                <a:ea typeface="Calibri" charset="0"/>
                <a:cs typeface="Calibri" charset="0"/>
              </a:defRPr>
            </a:lvl1pPr>
          </a:lstStyle>
          <a:p>
            <a:r>
              <a:rPr lang="en-US"/>
              <a:t>Click to edit Master title style</a:t>
            </a:r>
            <a:endParaRPr lang="en-US" dirty="0"/>
          </a:p>
        </p:txBody>
      </p:sp>
      <p:sp>
        <p:nvSpPr>
          <p:cNvPr id="11" name="Text Placeholder 9"/>
          <p:cNvSpPr>
            <a:spLocks noGrp="1"/>
          </p:cNvSpPr>
          <p:nvPr>
            <p:ph type="body" sz="quarter" idx="13"/>
          </p:nvPr>
        </p:nvSpPr>
        <p:spPr>
          <a:xfrm>
            <a:off x="383122" y="3087386"/>
            <a:ext cx="11425767" cy="746125"/>
          </a:xfrm>
          <a:noFill/>
        </p:spPr>
        <p:txBody>
          <a:bodyPr>
            <a:noAutofit/>
          </a:bodyPr>
          <a:lstStyle>
            <a:lvl1pPr marL="0" indent="0">
              <a:buNone/>
              <a:defRPr sz="5760" b="1" i="0">
                <a:solidFill>
                  <a:schemeClr val="bg1"/>
                </a:solidFill>
                <a:latin typeface="Calibri" charset="0"/>
                <a:ea typeface="Calibri" charset="0"/>
                <a:cs typeface="Calibri"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edit Master text styles</a:t>
            </a:r>
          </a:p>
        </p:txBody>
      </p:sp>
      <p:sp>
        <p:nvSpPr>
          <p:cNvPr id="9" name="Subtitle 2"/>
          <p:cNvSpPr>
            <a:spLocks noGrp="1"/>
          </p:cNvSpPr>
          <p:nvPr>
            <p:ph type="subTitle" idx="1"/>
          </p:nvPr>
        </p:nvSpPr>
        <p:spPr>
          <a:xfrm>
            <a:off x="383121" y="2459647"/>
            <a:ext cx="11425767" cy="565390"/>
          </a:xfrm>
        </p:spPr>
        <p:txBody>
          <a:bodyPr>
            <a:noAutofit/>
          </a:bodyPr>
          <a:lstStyle>
            <a:lvl1pPr marL="0" indent="0" algn="l">
              <a:buNone/>
              <a:defRPr sz="5760" b="1" i="0">
                <a:solidFill>
                  <a:schemeClr val="tx1"/>
                </a:solidFill>
                <a:latin typeface="Calibri" charset="0"/>
                <a:ea typeface="Calibri" charset="0"/>
                <a:cs typeface="Calibri"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7F2F3DCA-AD70-894D-B444-1AC203EE9DB3}"/>
              </a:ext>
            </a:extLst>
          </p:cNvPr>
          <p:cNvSpPr>
            <a:spLocks noGrp="1"/>
          </p:cNvSpPr>
          <p:nvPr>
            <p:ph type="dt" sz="half" idx="14"/>
          </p:nvPr>
        </p:nvSpPr>
        <p:spPr/>
        <p:txBody>
          <a:bodyPr/>
          <a:lstStyle>
            <a:lvl1pPr>
              <a:defRPr/>
            </a:lvl1pPr>
          </a:lstStyle>
          <a:p>
            <a:pPr>
              <a:defRPr/>
            </a:pPr>
            <a:fld id="{376ECDB9-02CB-4B5D-BA08-F255ED1803A9}" type="datetimeFigureOut">
              <a:rPr lang="en-US" altLang="en-US"/>
              <a:pPr>
                <a:defRPr/>
              </a:pPr>
              <a:t>2/8/2023</a:t>
            </a:fld>
            <a:endParaRPr lang="en-US" altLang="en-US"/>
          </a:p>
        </p:txBody>
      </p:sp>
      <p:sp>
        <p:nvSpPr>
          <p:cNvPr id="6" name="Footer Placeholder 4">
            <a:extLst>
              <a:ext uri="{FF2B5EF4-FFF2-40B4-BE49-F238E27FC236}">
                <a16:creationId xmlns:a16="http://schemas.microsoft.com/office/drawing/2014/main" id="{F3DA8AF7-A598-8748-A727-77451F4A0B8B}"/>
              </a:ext>
            </a:extLst>
          </p:cNvPr>
          <p:cNvSpPr>
            <a:spLocks noGrp="1"/>
          </p:cNvSpPr>
          <p:nvPr>
            <p:ph type="ftr" sz="quarter" idx="15"/>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5E83EB85-452E-E047-97B6-8F15E109654F}"/>
              </a:ext>
            </a:extLst>
          </p:cNvPr>
          <p:cNvSpPr>
            <a:spLocks noGrp="1"/>
          </p:cNvSpPr>
          <p:nvPr>
            <p:ph type="sldNum" sz="quarter" idx="16"/>
          </p:nvPr>
        </p:nvSpPr>
        <p:spPr/>
        <p:txBody>
          <a:bodyPr/>
          <a:lstStyle>
            <a:lvl1pPr>
              <a:defRPr/>
            </a:lvl1pPr>
          </a:lstStyle>
          <a:p>
            <a:pPr>
              <a:defRPr/>
            </a:pPr>
            <a:fld id="{3A992C12-086E-4D05-8A9A-EFA8DBB8D4F7}" type="slidenum">
              <a:rPr lang="en-US" altLang="en-US"/>
              <a:pPr>
                <a:defRPr/>
              </a:pPr>
              <a:t>‹#›</a:t>
            </a:fld>
            <a:endParaRPr lang="en-US" altLang="en-US"/>
          </a:p>
        </p:txBody>
      </p:sp>
    </p:spTree>
    <p:extLst>
      <p:ext uri="{BB962C8B-B14F-4D97-AF65-F5344CB8AC3E}">
        <p14:creationId xmlns:p14="http://schemas.microsoft.com/office/powerpoint/2010/main" val="3369162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ue Steel text">
    <p:spTree>
      <p:nvGrpSpPr>
        <p:cNvPr id="1" name=""/>
        <p:cNvGrpSpPr/>
        <p:nvPr/>
      </p:nvGrpSpPr>
      <p:grpSpPr>
        <a:xfrm>
          <a:off x="0" y="0"/>
          <a:ext cx="0" cy="0"/>
          <a:chOff x="0" y="0"/>
          <a:chExt cx="0" cy="0"/>
        </a:xfrm>
      </p:grpSpPr>
      <p:sp>
        <p:nvSpPr>
          <p:cNvPr id="2" name="Title 1"/>
          <p:cNvSpPr>
            <a:spLocks noGrp="1"/>
          </p:cNvSpPr>
          <p:nvPr>
            <p:ph type="title"/>
          </p:nvPr>
        </p:nvSpPr>
        <p:spPr>
          <a:xfrm>
            <a:off x="383117" y="1651001"/>
            <a:ext cx="10515600" cy="500570"/>
          </a:xfrm>
        </p:spPr>
        <p:txBody>
          <a:bodyPr/>
          <a:lstStyle>
            <a:lvl1pPr>
              <a:defRPr>
                <a:solidFill>
                  <a:schemeClr val="tx1"/>
                </a:solidFill>
              </a:defRPr>
            </a:lvl1pPr>
          </a:lstStyle>
          <a:p>
            <a:r>
              <a:rPr lang="en-US"/>
              <a:t>Click to edit Master title style</a:t>
            </a:r>
            <a:endParaRPr lang="en-US" dirty="0"/>
          </a:p>
        </p:txBody>
      </p:sp>
      <p:sp>
        <p:nvSpPr>
          <p:cNvPr id="9" name="Text Placeholder 6"/>
          <p:cNvSpPr>
            <a:spLocks noGrp="1"/>
          </p:cNvSpPr>
          <p:nvPr>
            <p:ph type="body" sz="quarter" idx="13"/>
          </p:nvPr>
        </p:nvSpPr>
        <p:spPr>
          <a:xfrm>
            <a:off x="383118" y="2151571"/>
            <a:ext cx="11425767" cy="3705226"/>
          </a:xfrm>
        </p:spPr>
        <p:txBody>
          <a:bodyPr/>
          <a:lstStyle>
            <a:lvl1pPr>
              <a:lnSpc>
                <a:spcPts val="3120"/>
              </a:lnSpc>
              <a:defRPr b="0" i="0">
                <a:latin typeface="Calibri" charset="0"/>
                <a:ea typeface="Calibri" charset="0"/>
                <a:cs typeface="Calibri" charset="0"/>
              </a:defRPr>
            </a:lvl1pPr>
            <a:lvl2pPr>
              <a:lnSpc>
                <a:spcPts val="3120"/>
              </a:lnSpc>
              <a:spcBef>
                <a:spcPts val="0"/>
              </a:spcBef>
              <a:defRPr b="0" i="0">
                <a:latin typeface="Calibri" charset="0"/>
                <a:ea typeface="Calibri" charset="0"/>
                <a:cs typeface="Calibri" charset="0"/>
              </a:defRPr>
            </a:lvl2pPr>
            <a:lvl3pPr>
              <a:lnSpc>
                <a:spcPts val="3120"/>
              </a:lnSpc>
              <a:spcBef>
                <a:spcPts val="0"/>
              </a:spcBef>
              <a:defRPr b="0" i="0">
                <a:latin typeface="Calibri" charset="0"/>
                <a:ea typeface="Calibri" charset="0"/>
                <a:cs typeface="Calibri" charset="0"/>
              </a:defRPr>
            </a:lvl3pPr>
            <a:lvl4pPr>
              <a:lnSpc>
                <a:spcPts val="3120"/>
              </a:lnSpc>
              <a:spcBef>
                <a:spcPts val="0"/>
              </a:spcBef>
              <a:defRPr b="0" i="0">
                <a:latin typeface="Calibri" charset="0"/>
                <a:ea typeface="Calibri" charset="0"/>
                <a:cs typeface="Calibri" charset="0"/>
              </a:defRPr>
            </a:lvl4pPr>
            <a:lvl5pPr>
              <a:lnSpc>
                <a:spcPts val="3120"/>
              </a:lnSpc>
              <a:spcBef>
                <a:spcPts val="0"/>
              </a:spcBef>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F2F3DCA-AD70-894D-B444-1AC203EE9DB3}"/>
              </a:ext>
            </a:extLst>
          </p:cNvPr>
          <p:cNvSpPr>
            <a:spLocks noGrp="1"/>
          </p:cNvSpPr>
          <p:nvPr>
            <p:ph type="dt" sz="half" idx="14"/>
          </p:nvPr>
        </p:nvSpPr>
        <p:spPr/>
        <p:txBody>
          <a:bodyPr/>
          <a:lstStyle>
            <a:lvl1pPr>
              <a:defRPr/>
            </a:lvl1pPr>
          </a:lstStyle>
          <a:p>
            <a:pPr>
              <a:defRPr/>
            </a:pPr>
            <a:fld id="{EEADABB2-A536-4B10-9466-A0EBE9A654EB}" type="datetimeFigureOut">
              <a:rPr lang="en-US" altLang="en-US"/>
              <a:pPr>
                <a:defRPr/>
              </a:pPr>
              <a:t>2/8/2023</a:t>
            </a:fld>
            <a:endParaRPr lang="en-US" altLang="en-US"/>
          </a:p>
        </p:txBody>
      </p:sp>
      <p:sp>
        <p:nvSpPr>
          <p:cNvPr id="5" name="Footer Placeholder 4">
            <a:extLst>
              <a:ext uri="{FF2B5EF4-FFF2-40B4-BE49-F238E27FC236}">
                <a16:creationId xmlns:a16="http://schemas.microsoft.com/office/drawing/2014/main" id="{F3DA8AF7-A598-8748-A727-77451F4A0B8B}"/>
              </a:ext>
            </a:extLst>
          </p:cNvPr>
          <p:cNvSpPr>
            <a:spLocks noGrp="1"/>
          </p:cNvSpPr>
          <p:nvPr>
            <p:ph type="ftr" sz="quarter" idx="15"/>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E83EB85-452E-E047-97B6-8F15E109654F}"/>
              </a:ext>
            </a:extLst>
          </p:cNvPr>
          <p:cNvSpPr>
            <a:spLocks noGrp="1"/>
          </p:cNvSpPr>
          <p:nvPr>
            <p:ph type="sldNum" sz="quarter" idx="16"/>
          </p:nvPr>
        </p:nvSpPr>
        <p:spPr/>
        <p:txBody>
          <a:bodyPr/>
          <a:lstStyle>
            <a:lvl1pPr>
              <a:defRPr/>
            </a:lvl1pPr>
          </a:lstStyle>
          <a:p>
            <a:pPr>
              <a:defRPr/>
            </a:pPr>
            <a:fld id="{6B98C535-00C0-4F68-93D6-EB52F1A8174B}" type="slidenum">
              <a:rPr lang="en-US" altLang="en-US"/>
              <a:pPr>
                <a:defRPr/>
              </a:pPr>
              <a:t>‹#›</a:t>
            </a:fld>
            <a:endParaRPr lang="en-US" altLang="en-US"/>
          </a:p>
        </p:txBody>
      </p:sp>
    </p:spTree>
    <p:extLst>
      <p:ext uri="{BB962C8B-B14F-4D97-AF65-F5344CB8AC3E}">
        <p14:creationId xmlns:p14="http://schemas.microsoft.com/office/powerpoint/2010/main" val="786028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ue Steel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631067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F2F3DCA-AD70-894D-B444-1AC203EE9DB3}"/>
              </a:ext>
            </a:extLst>
          </p:cNvPr>
          <p:cNvSpPr>
            <a:spLocks noGrp="1"/>
          </p:cNvSpPr>
          <p:nvPr>
            <p:ph type="dt" sz="half" idx="10"/>
          </p:nvPr>
        </p:nvSpPr>
        <p:spPr/>
        <p:txBody>
          <a:bodyPr/>
          <a:lstStyle>
            <a:lvl1pPr>
              <a:defRPr/>
            </a:lvl1pPr>
          </a:lstStyle>
          <a:p>
            <a:pPr>
              <a:defRPr/>
            </a:pPr>
            <a:fld id="{EBA13C75-6395-4A4B-A274-AB546C684FA6}" type="datetimeFigureOut">
              <a:rPr lang="en-US" altLang="en-US"/>
              <a:pPr>
                <a:defRPr/>
              </a:pPr>
              <a:t>2/8/2023</a:t>
            </a:fld>
            <a:endParaRPr lang="en-US" altLang="en-US"/>
          </a:p>
        </p:txBody>
      </p:sp>
      <p:sp>
        <p:nvSpPr>
          <p:cNvPr id="4" name="Footer Placeholder 4">
            <a:extLst>
              <a:ext uri="{FF2B5EF4-FFF2-40B4-BE49-F238E27FC236}">
                <a16:creationId xmlns:a16="http://schemas.microsoft.com/office/drawing/2014/main" id="{F3DA8AF7-A598-8748-A727-77451F4A0B8B}"/>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5E83EB85-452E-E047-97B6-8F15E109654F}"/>
              </a:ext>
            </a:extLst>
          </p:cNvPr>
          <p:cNvSpPr>
            <a:spLocks noGrp="1"/>
          </p:cNvSpPr>
          <p:nvPr>
            <p:ph type="sldNum" sz="quarter" idx="12"/>
          </p:nvPr>
        </p:nvSpPr>
        <p:spPr/>
        <p:txBody>
          <a:bodyPr/>
          <a:lstStyle>
            <a:lvl1pPr>
              <a:defRPr/>
            </a:lvl1pPr>
          </a:lstStyle>
          <a:p>
            <a:pPr>
              <a:defRPr/>
            </a:pPr>
            <a:fld id="{D8294087-ACFB-4375-A80B-88E1577BEB91}" type="slidenum">
              <a:rPr lang="en-US" altLang="en-US"/>
              <a:pPr>
                <a:defRPr/>
              </a:pPr>
              <a:t>‹#›</a:t>
            </a:fld>
            <a:endParaRPr lang="en-US" altLang="en-US"/>
          </a:p>
        </p:txBody>
      </p:sp>
    </p:spTree>
    <p:extLst>
      <p:ext uri="{BB962C8B-B14F-4D97-AF65-F5344CB8AC3E}">
        <p14:creationId xmlns:p14="http://schemas.microsoft.com/office/powerpoint/2010/main" val="294741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Steel text">
    <p:spTree>
      <p:nvGrpSpPr>
        <p:cNvPr id="1" name=""/>
        <p:cNvGrpSpPr/>
        <p:nvPr/>
      </p:nvGrpSpPr>
      <p:grpSpPr>
        <a:xfrm>
          <a:off x="0" y="0"/>
          <a:ext cx="0" cy="0"/>
          <a:chOff x="0" y="0"/>
          <a:chExt cx="0" cy="0"/>
        </a:xfrm>
      </p:grpSpPr>
      <p:sp>
        <p:nvSpPr>
          <p:cNvPr id="2" name="Title 1"/>
          <p:cNvSpPr>
            <a:spLocks noGrp="1"/>
          </p:cNvSpPr>
          <p:nvPr>
            <p:ph type="title"/>
          </p:nvPr>
        </p:nvSpPr>
        <p:spPr>
          <a:xfrm>
            <a:off x="383117" y="1651001"/>
            <a:ext cx="10515600" cy="500570"/>
          </a:xfrm>
        </p:spPr>
        <p:txBody>
          <a:bodyPr/>
          <a:lstStyle>
            <a:lvl1pPr>
              <a:defRPr>
                <a:solidFill>
                  <a:schemeClr val="tx1"/>
                </a:solidFill>
              </a:defRPr>
            </a:lvl1pPr>
          </a:lstStyle>
          <a:p>
            <a:r>
              <a:rPr lang="en-US"/>
              <a:t>Click to edit Master title style</a:t>
            </a:r>
            <a:endParaRPr lang="en-US" dirty="0"/>
          </a:p>
        </p:txBody>
      </p:sp>
      <p:sp>
        <p:nvSpPr>
          <p:cNvPr id="9" name="Text Placeholder 6"/>
          <p:cNvSpPr>
            <a:spLocks noGrp="1"/>
          </p:cNvSpPr>
          <p:nvPr>
            <p:ph type="body" sz="quarter" idx="13"/>
          </p:nvPr>
        </p:nvSpPr>
        <p:spPr>
          <a:xfrm>
            <a:off x="383118" y="2151571"/>
            <a:ext cx="11425767" cy="3705226"/>
          </a:xfrm>
        </p:spPr>
        <p:txBody>
          <a:bodyPr/>
          <a:lstStyle>
            <a:lvl1pPr>
              <a:lnSpc>
                <a:spcPts val="3120"/>
              </a:lnSpc>
              <a:defRPr b="0" i="0">
                <a:latin typeface="Calibri" charset="0"/>
                <a:ea typeface="Calibri" charset="0"/>
                <a:cs typeface="Calibri" charset="0"/>
              </a:defRPr>
            </a:lvl1pPr>
            <a:lvl2pPr>
              <a:lnSpc>
                <a:spcPts val="3120"/>
              </a:lnSpc>
              <a:spcBef>
                <a:spcPts val="0"/>
              </a:spcBef>
              <a:defRPr b="0" i="0">
                <a:latin typeface="Calibri" charset="0"/>
                <a:ea typeface="Calibri" charset="0"/>
                <a:cs typeface="Calibri" charset="0"/>
              </a:defRPr>
            </a:lvl2pPr>
            <a:lvl3pPr>
              <a:lnSpc>
                <a:spcPts val="3120"/>
              </a:lnSpc>
              <a:spcBef>
                <a:spcPts val="0"/>
              </a:spcBef>
              <a:defRPr b="0" i="0">
                <a:latin typeface="Calibri" charset="0"/>
                <a:ea typeface="Calibri" charset="0"/>
                <a:cs typeface="Calibri" charset="0"/>
              </a:defRPr>
            </a:lvl3pPr>
            <a:lvl4pPr>
              <a:lnSpc>
                <a:spcPts val="3120"/>
              </a:lnSpc>
              <a:spcBef>
                <a:spcPts val="0"/>
              </a:spcBef>
              <a:defRPr b="0" i="0">
                <a:latin typeface="Calibri" charset="0"/>
                <a:ea typeface="Calibri" charset="0"/>
                <a:cs typeface="Calibri" charset="0"/>
              </a:defRPr>
            </a:lvl4pPr>
            <a:lvl5pPr>
              <a:lnSpc>
                <a:spcPts val="3120"/>
              </a:lnSpc>
              <a:spcBef>
                <a:spcPts val="0"/>
              </a:spcBef>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F2F3DCA-AD70-894D-B444-1AC203EE9DB3}"/>
              </a:ext>
            </a:extLst>
          </p:cNvPr>
          <p:cNvSpPr>
            <a:spLocks noGrp="1"/>
          </p:cNvSpPr>
          <p:nvPr>
            <p:ph type="dt" sz="half" idx="14"/>
          </p:nvPr>
        </p:nvSpPr>
        <p:spPr/>
        <p:txBody>
          <a:bodyPr/>
          <a:lstStyle>
            <a:lvl1pPr>
              <a:defRPr/>
            </a:lvl1pPr>
          </a:lstStyle>
          <a:p>
            <a:pPr>
              <a:defRPr/>
            </a:pPr>
            <a:fld id="{EEADABB2-A536-4B10-9466-A0EBE9A654EB}" type="datetimeFigureOut">
              <a:rPr lang="en-US" altLang="en-US"/>
              <a:pPr>
                <a:defRPr/>
              </a:pPr>
              <a:t>2/8/2023</a:t>
            </a:fld>
            <a:endParaRPr lang="en-US" altLang="en-US"/>
          </a:p>
        </p:txBody>
      </p:sp>
      <p:sp>
        <p:nvSpPr>
          <p:cNvPr id="5" name="Footer Placeholder 4">
            <a:extLst>
              <a:ext uri="{FF2B5EF4-FFF2-40B4-BE49-F238E27FC236}">
                <a16:creationId xmlns:a16="http://schemas.microsoft.com/office/drawing/2014/main" id="{F3DA8AF7-A598-8748-A727-77451F4A0B8B}"/>
              </a:ext>
            </a:extLst>
          </p:cNvPr>
          <p:cNvSpPr>
            <a:spLocks noGrp="1"/>
          </p:cNvSpPr>
          <p:nvPr>
            <p:ph type="ftr" sz="quarter" idx="15"/>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E83EB85-452E-E047-97B6-8F15E109654F}"/>
              </a:ext>
            </a:extLst>
          </p:cNvPr>
          <p:cNvSpPr>
            <a:spLocks noGrp="1"/>
          </p:cNvSpPr>
          <p:nvPr>
            <p:ph type="sldNum" sz="quarter" idx="16"/>
          </p:nvPr>
        </p:nvSpPr>
        <p:spPr/>
        <p:txBody>
          <a:bodyPr/>
          <a:lstStyle>
            <a:lvl1pPr>
              <a:defRPr/>
            </a:lvl1pPr>
          </a:lstStyle>
          <a:p>
            <a:pPr>
              <a:defRPr/>
            </a:pPr>
            <a:fld id="{6B98C535-00C0-4F68-93D6-EB52F1A8174B}" type="slidenum">
              <a:rPr lang="en-US" altLang="en-US"/>
              <a:pPr>
                <a:defRPr/>
              </a:pPr>
              <a:t>‹#›</a:t>
            </a:fld>
            <a:endParaRPr lang="en-US" altLang="en-US"/>
          </a:p>
        </p:txBody>
      </p:sp>
    </p:spTree>
    <p:extLst>
      <p:ext uri="{BB962C8B-B14F-4D97-AF65-F5344CB8AC3E}">
        <p14:creationId xmlns:p14="http://schemas.microsoft.com/office/powerpoint/2010/main" val="3991165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F2F3DCA-AD70-894D-B444-1AC203EE9DB3}"/>
              </a:ext>
            </a:extLst>
          </p:cNvPr>
          <p:cNvSpPr>
            <a:spLocks noGrp="1"/>
          </p:cNvSpPr>
          <p:nvPr>
            <p:ph type="dt" sz="half" idx="10"/>
          </p:nvPr>
        </p:nvSpPr>
        <p:spPr/>
        <p:txBody>
          <a:bodyPr/>
          <a:lstStyle>
            <a:lvl1pPr>
              <a:defRPr/>
            </a:lvl1pPr>
          </a:lstStyle>
          <a:p>
            <a:pPr>
              <a:defRPr/>
            </a:pPr>
            <a:fld id="{ABF8EF1D-A7E0-442E-9565-10A3064CC93C}" type="datetimeFigureOut">
              <a:rPr lang="en-US" altLang="en-US"/>
              <a:pPr>
                <a:defRPr/>
              </a:pPr>
              <a:t>2/8/2023</a:t>
            </a:fld>
            <a:endParaRPr lang="en-US" altLang="en-US"/>
          </a:p>
        </p:txBody>
      </p:sp>
      <p:sp>
        <p:nvSpPr>
          <p:cNvPr id="4" name="Footer Placeholder 4">
            <a:extLst>
              <a:ext uri="{FF2B5EF4-FFF2-40B4-BE49-F238E27FC236}">
                <a16:creationId xmlns:a16="http://schemas.microsoft.com/office/drawing/2014/main" id="{F3DA8AF7-A598-8748-A727-77451F4A0B8B}"/>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5E83EB85-452E-E047-97B6-8F15E109654F}"/>
              </a:ext>
            </a:extLst>
          </p:cNvPr>
          <p:cNvSpPr>
            <a:spLocks noGrp="1"/>
          </p:cNvSpPr>
          <p:nvPr>
            <p:ph type="sldNum" sz="quarter" idx="12"/>
          </p:nvPr>
        </p:nvSpPr>
        <p:spPr/>
        <p:txBody>
          <a:bodyPr/>
          <a:lstStyle>
            <a:lvl1pPr>
              <a:defRPr/>
            </a:lvl1pPr>
          </a:lstStyle>
          <a:p>
            <a:pPr>
              <a:defRPr/>
            </a:pPr>
            <a:fld id="{BB7BE926-23D1-4613-BC66-7ED34BB02CDC}" type="slidenum">
              <a:rPr lang="en-US" altLang="en-US"/>
              <a:pPr>
                <a:defRPr/>
              </a:pPr>
              <a:t>‹#›</a:t>
            </a:fld>
            <a:endParaRPr lang="en-US" altLang="en-US"/>
          </a:p>
        </p:txBody>
      </p:sp>
    </p:spTree>
    <p:extLst>
      <p:ext uri="{BB962C8B-B14F-4D97-AF65-F5344CB8AC3E}">
        <p14:creationId xmlns:p14="http://schemas.microsoft.com/office/powerpoint/2010/main" val="4149657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page">
    <p:bg>
      <p:bgPr>
        <a:solidFill>
          <a:srgbClr val="CC9900"/>
        </a:solidFill>
        <a:effectLst/>
      </p:bgPr>
    </p:bg>
    <p:spTree>
      <p:nvGrpSpPr>
        <p:cNvPr id="1" name=""/>
        <p:cNvGrpSpPr/>
        <p:nvPr/>
      </p:nvGrpSpPr>
      <p:grpSpPr>
        <a:xfrm>
          <a:off x="0" y="0"/>
          <a:ext cx="0" cy="0"/>
          <a:chOff x="0" y="0"/>
          <a:chExt cx="0" cy="0"/>
        </a:xfrm>
      </p:grpSpPr>
      <p:sp>
        <p:nvSpPr>
          <p:cNvPr id="9" name="Oval 8"/>
          <p:cNvSpPr/>
          <p:nvPr userDrawn="1"/>
        </p:nvSpPr>
        <p:spPr>
          <a:xfrm>
            <a:off x="340416" y="-10668"/>
            <a:ext cx="9144000" cy="687737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0" name="Rectangle 9"/>
          <p:cNvSpPr/>
          <p:nvPr userDrawn="1"/>
        </p:nvSpPr>
        <p:spPr>
          <a:xfrm>
            <a:off x="4912417" y="0"/>
            <a:ext cx="7429948"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0712" y="2127595"/>
            <a:ext cx="4606613" cy="208010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66404" y="5708967"/>
            <a:ext cx="3092025" cy="79054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31645" y="5700001"/>
            <a:ext cx="2460355" cy="948994"/>
          </a:xfrm>
          <a:prstGeom prst="rect">
            <a:avLst/>
          </a:prstGeom>
        </p:spPr>
      </p:pic>
      <p:pic>
        <p:nvPicPr>
          <p:cNvPr id="1026" name="Picture 1"/>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05658" y="5869698"/>
            <a:ext cx="260773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09568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 bullet slide_footer">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972800" cy="1143000"/>
          </a:xfrm>
          <a:prstGeom prst="rect">
            <a:avLst/>
          </a:prstGeom>
        </p:spPr>
        <p:txBody>
          <a:bodyPr/>
          <a:lstStyle>
            <a:lvl1pPr>
              <a:defRPr sz="3800">
                <a:latin typeface="Arial" panose="020B0604020202020204" pitchFamily="34" charset="0"/>
                <a:ea typeface="Arial" panose="020B0604020202020204" pitchFamily="34" charset="0"/>
                <a:cs typeface="Arial" panose="020B0604020202020204" pitchFamily="34" charset="0"/>
              </a:defRPr>
            </a:lvl1pPr>
          </a:lstStyle>
          <a:p>
            <a:r>
              <a:rPr lang="en-GB" dirty="0"/>
              <a:t>Click to edit</a:t>
            </a:r>
            <a:endParaRPr lang="en-US" dirty="0"/>
          </a:p>
        </p:txBody>
      </p:sp>
      <p:sp>
        <p:nvSpPr>
          <p:cNvPr id="8" name="Content Placeholder 2"/>
          <p:cNvSpPr>
            <a:spLocks noGrp="1"/>
          </p:cNvSpPr>
          <p:nvPr>
            <p:ph idx="1"/>
          </p:nvPr>
        </p:nvSpPr>
        <p:spPr>
          <a:xfrm>
            <a:off x="609600" y="1573373"/>
            <a:ext cx="10972800" cy="4404360"/>
          </a:xfrm>
        </p:spPr>
        <p:txBody>
          <a:bodyPr>
            <a:normAutofit/>
          </a:bodyPr>
          <a:lstStyle>
            <a:lvl1pPr marL="457200" indent="-457200">
              <a:buClr>
                <a:srgbClr val="CC9900"/>
              </a:buClr>
              <a:buFont typeface="Arial" panose="020B0604020202020204" pitchFamily="34" charset="0"/>
              <a:buChar char="•"/>
              <a:defRPr sz="2800"/>
            </a:lvl1pPr>
          </a:lstStyle>
          <a:p>
            <a:pPr lvl="0"/>
            <a:r>
              <a:rPr lang="en-GB" dirty="0"/>
              <a:t>Click to edit Master</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1047" y="5607340"/>
            <a:ext cx="2330336" cy="105225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6311788"/>
            <a:ext cx="375920" cy="281940"/>
          </a:xfrm>
          <a:prstGeom prst="rect">
            <a:avLst/>
          </a:prstGeom>
        </p:spPr>
      </p:pic>
      <p:sp>
        <p:nvSpPr>
          <p:cNvPr id="10" name="TextBox 9"/>
          <p:cNvSpPr txBox="1"/>
          <p:nvPr userDrawn="1"/>
        </p:nvSpPr>
        <p:spPr>
          <a:xfrm>
            <a:off x="915849" y="6266907"/>
            <a:ext cx="364744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a:t>
            </a:r>
            <a:r>
              <a:rPr lang="en-US" sz="1600" b="1" dirty="0" err="1">
                <a:latin typeface="Arial" panose="020B0604020202020204" pitchFamily="34" charset="0"/>
                <a:cs typeface="Arial" panose="020B0604020202020204" pitchFamily="34" charset="0"/>
              </a:rPr>
              <a:t>GMsHiddenTalent</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9757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33"/>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1" y="6311788"/>
            <a:ext cx="375920" cy="281940"/>
          </a:xfrm>
          <a:prstGeom prst="rect">
            <a:avLst/>
          </a:prstGeom>
        </p:spPr>
      </p:pic>
      <p:sp>
        <p:nvSpPr>
          <p:cNvPr id="5" name="TextBox 4"/>
          <p:cNvSpPr txBox="1"/>
          <p:nvPr userDrawn="1"/>
        </p:nvSpPr>
        <p:spPr>
          <a:xfrm>
            <a:off x="915849" y="6266907"/>
            <a:ext cx="3647440" cy="338554"/>
          </a:xfrm>
          <a:prstGeom prst="rect">
            <a:avLst/>
          </a:prstGeom>
          <a:noFill/>
        </p:spPr>
        <p:txBody>
          <a:bodyPr wrap="square" rtlCol="0">
            <a:spAutoFit/>
          </a:bodyPr>
          <a:lstStyle/>
          <a:p>
            <a:r>
              <a:rPr lang="en-US" sz="1600" b="1" dirty="0">
                <a:solidFill>
                  <a:schemeClr val="tx1"/>
                </a:solidFill>
                <a:latin typeface="Arial" panose="020B0604020202020204" pitchFamily="34" charset="0"/>
                <a:cs typeface="Arial" panose="020B0604020202020204" pitchFamily="34" charset="0"/>
              </a:rPr>
              <a:t>@</a:t>
            </a:r>
            <a:r>
              <a:rPr lang="en-US" sz="1600" b="1" dirty="0" err="1">
                <a:solidFill>
                  <a:schemeClr val="tx1"/>
                </a:solidFill>
                <a:latin typeface="Arial" panose="020B0604020202020204" pitchFamily="34" charset="0"/>
                <a:cs typeface="Arial" panose="020B0604020202020204" pitchFamily="34" charset="0"/>
              </a:rPr>
              <a:t>GMsHiddenTalent</a:t>
            </a:r>
            <a:endParaRPr lang="en-GB" sz="1600" b="1"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14307" y="5590902"/>
            <a:ext cx="2332800" cy="1053369"/>
          </a:xfrm>
          <a:prstGeom prst="rect">
            <a:avLst/>
          </a:prstGeom>
        </p:spPr>
      </p:pic>
      <p:sp>
        <p:nvSpPr>
          <p:cNvPr id="7" name="Title 1"/>
          <p:cNvSpPr>
            <a:spLocks noGrp="1"/>
          </p:cNvSpPr>
          <p:nvPr>
            <p:ph type="title"/>
          </p:nvPr>
        </p:nvSpPr>
        <p:spPr>
          <a:xfrm>
            <a:off x="609600" y="274638"/>
            <a:ext cx="10972800" cy="1143000"/>
          </a:xfrm>
          <a:prstGeom prst="rect">
            <a:avLst/>
          </a:prstGeom>
        </p:spPr>
        <p:txBody>
          <a:bodyPr/>
          <a:lstStyle>
            <a:lvl1pPr>
              <a:defRPr sz="3800">
                <a:latin typeface="Arial" panose="020B0604020202020204" pitchFamily="34" charset="0"/>
                <a:ea typeface="Arial" panose="020B0604020202020204" pitchFamily="34" charset="0"/>
                <a:cs typeface="Arial" panose="020B0604020202020204" pitchFamily="34" charset="0"/>
              </a:defRPr>
            </a:lvl1pPr>
          </a:lstStyle>
          <a:p>
            <a:r>
              <a:rPr lang="en-GB" dirty="0"/>
              <a:t>Click to edit</a:t>
            </a:r>
            <a:endParaRPr lang="en-US" dirty="0"/>
          </a:p>
        </p:txBody>
      </p:sp>
      <p:sp>
        <p:nvSpPr>
          <p:cNvPr id="8" name="Content Placeholder 2"/>
          <p:cNvSpPr>
            <a:spLocks noGrp="1"/>
          </p:cNvSpPr>
          <p:nvPr>
            <p:ph idx="1"/>
          </p:nvPr>
        </p:nvSpPr>
        <p:spPr>
          <a:xfrm>
            <a:off x="609600" y="1573373"/>
            <a:ext cx="10972800" cy="4404360"/>
          </a:xfrm>
        </p:spPr>
        <p:txBody>
          <a:bodyPr>
            <a:normAutofit/>
          </a:bodyPr>
          <a:lstStyle>
            <a:lvl1pPr marL="457200" indent="-457200">
              <a:buClr>
                <a:srgbClr val="CC9900"/>
              </a:buClr>
              <a:buFont typeface="Arial" panose="020B0604020202020204" pitchFamily="34" charset="0"/>
              <a:buChar char="•"/>
              <a:defRPr sz="2800"/>
            </a:lvl1pPr>
          </a:lstStyle>
          <a:p>
            <a:pPr lvl="0"/>
            <a:r>
              <a:rPr lang="en-GB" dirty="0"/>
              <a:t>Click to edit Master</a:t>
            </a:r>
          </a:p>
        </p:txBody>
      </p:sp>
    </p:spTree>
    <p:extLst>
      <p:ext uri="{BB962C8B-B14F-4D97-AF65-F5344CB8AC3E}">
        <p14:creationId xmlns:p14="http://schemas.microsoft.com/office/powerpoint/2010/main" val="157602570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88D25-82EE-4659-B4BE-CBF6388493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EE2528-ACA8-471B-BDF0-0724D1C7F9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6DE4178-3952-456B-9758-69118DB2E5D7}"/>
              </a:ext>
            </a:extLst>
          </p:cNvPr>
          <p:cNvSpPr>
            <a:spLocks noGrp="1"/>
          </p:cNvSpPr>
          <p:nvPr>
            <p:ph type="dt" sz="half" idx="10"/>
          </p:nvPr>
        </p:nvSpPr>
        <p:spPr/>
        <p:txBody>
          <a:bodyPr/>
          <a:lstStyle/>
          <a:p>
            <a:fld id="{AD880215-8EE7-4BF3-8B12-C684AF131D26}" type="datetimeFigureOut">
              <a:rPr lang="en-GB" smtClean="0"/>
              <a:t>08/02/2023</a:t>
            </a:fld>
            <a:endParaRPr lang="en-GB"/>
          </a:p>
        </p:txBody>
      </p:sp>
      <p:sp>
        <p:nvSpPr>
          <p:cNvPr id="5" name="Footer Placeholder 4">
            <a:extLst>
              <a:ext uri="{FF2B5EF4-FFF2-40B4-BE49-F238E27FC236}">
                <a16:creationId xmlns:a16="http://schemas.microsoft.com/office/drawing/2014/main" id="{812FB6A9-FD8D-400C-9BAB-FE248C43D3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C0850C-24B9-4B07-9585-ACAEA46F0AFA}"/>
              </a:ext>
            </a:extLst>
          </p:cNvPr>
          <p:cNvSpPr>
            <a:spLocks noGrp="1"/>
          </p:cNvSpPr>
          <p:nvPr>
            <p:ph type="sldNum" sz="quarter" idx="12"/>
          </p:nvPr>
        </p:nvSpPr>
        <p:spPr/>
        <p:txBody>
          <a:bodyPr/>
          <a:lstStyle/>
          <a:p>
            <a:fld id="{32AC9C42-6DAE-479F-89C2-25DBFB9D04D6}" type="slidenum">
              <a:rPr lang="en-GB" smtClean="0"/>
              <a:t>‹#›</a:t>
            </a:fld>
            <a:endParaRPr lang="en-GB"/>
          </a:p>
        </p:txBody>
      </p:sp>
    </p:spTree>
    <p:extLst>
      <p:ext uri="{BB962C8B-B14F-4D97-AF65-F5344CB8AC3E}">
        <p14:creationId xmlns:p14="http://schemas.microsoft.com/office/powerpoint/2010/main" val="3527765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FA83-C41C-4CD2-A0CB-DDF641EAD3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99EF3E-AA9E-494B-A78C-E4B104C1A6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89FEB8-D4A9-48FF-B180-40057A4F4743}"/>
              </a:ext>
            </a:extLst>
          </p:cNvPr>
          <p:cNvSpPr>
            <a:spLocks noGrp="1"/>
          </p:cNvSpPr>
          <p:nvPr>
            <p:ph type="dt" sz="half" idx="10"/>
          </p:nvPr>
        </p:nvSpPr>
        <p:spPr/>
        <p:txBody>
          <a:bodyPr/>
          <a:lstStyle/>
          <a:p>
            <a:fld id="{AD880215-8EE7-4BF3-8B12-C684AF131D26}" type="datetimeFigureOut">
              <a:rPr lang="en-GB" smtClean="0"/>
              <a:t>08/02/2023</a:t>
            </a:fld>
            <a:endParaRPr lang="en-GB"/>
          </a:p>
        </p:txBody>
      </p:sp>
      <p:sp>
        <p:nvSpPr>
          <p:cNvPr id="5" name="Footer Placeholder 4">
            <a:extLst>
              <a:ext uri="{FF2B5EF4-FFF2-40B4-BE49-F238E27FC236}">
                <a16:creationId xmlns:a16="http://schemas.microsoft.com/office/drawing/2014/main" id="{77B40EE3-A621-4D24-AF61-8D11F2C025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945895-2231-438B-AB7B-3AA34974264D}"/>
              </a:ext>
            </a:extLst>
          </p:cNvPr>
          <p:cNvSpPr>
            <a:spLocks noGrp="1"/>
          </p:cNvSpPr>
          <p:nvPr>
            <p:ph type="sldNum" sz="quarter" idx="12"/>
          </p:nvPr>
        </p:nvSpPr>
        <p:spPr/>
        <p:txBody>
          <a:bodyPr/>
          <a:lstStyle/>
          <a:p>
            <a:fld id="{32AC9C42-6DAE-479F-89C2-25DBFB9D04D6}" type="slidenum">
              <a:rPr lang="en-GB" smtClean="0"/>
              <a:t>‹#›</a:t>
            </a:fld>
            <a:endParaRPr lang="en-GB"/>
          </a:p>
        </p:txBody>
      </p:sp>
    </p:spTree>
    <p:extLst>
      <p:ext uri="{BB962C8B-B14F-4D97-AF65-F5344CB8AC3E}">
        <p14:creationId xmlns:p14="http://schemas.microsoft.com/office/powerpoint/2010/main" val="83752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B8FD-F70B-4509-AE2C-89726CC36F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6ACA82-86E0-4580-B06D-848879B4AE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51E9CC-5339-4E98-8775-7A6772036624}"/>
              </a:ext>
            </a:extLst>
          </p:cNvPr>
          <p:cNvSpPr>
            <a:spLocks noGrp="1"/>
          </p:cNvSpPr>
          <p:nvPr>
            <p:ph type="dt" sz="half" idx="10"/>
          </p:nvPr>
        </p:nvSpPr>
        <p:spPr/>
        <p:txBody>
          <a:bodyPr/>
          <a:lstStyle/>
          <a:p>
            <a:fld id="{AD880215-8EE7-4BF3-8B12-C684AF131D26}" type="datetimeFigureOut">
              <a:rPr lang="en-GB" smtClean="0"/>
              <a:t>08/02/2023</a:t>
            </a:fld>
            <a:endParaRPr lang="en-GB"/>
          </a:p>
        </p:txBody>
      </p:sp>
      <p:sp>
        <p:nvSpPr>
          <p:cNvPr id="5" name="Footer Placeholder 4">
            <a:extLst>
              <a:ext uri="{FF2B5EF4-FFF2-40B4-BE49-F238E27FC236}">
                <a16:creationId xmlns:a16="http://schemas.microsoft.com/office/drawing/2014/main" id="{FD479CA4-5DF9-48CD-97EE-B843C94635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550252-C23D-4597-AE50-572FA74CC8D7}"/>
              </a:ext>
            </a:extLst>
          </p:cNvPr>
          <p:cNvSpPr>
            <a:spLocks noGrp="1"/>
          </p:cNvSpPr>
          <p:nvPr>
            <p:ph type="sldNum" sz="quarter" idx="12"/>
          </p:nvPr>
        </p:nvSpPr>
        <p:spPr/>
        <p:txBody>
          <a:bodyPr/>
          <a:lstStyle/>
          <a:p>
            <a:fld id="{32AC9C42-6DAE-479F-89C2-25DBFB9D04D6}" type="slidenum">
              <a:rPr lang="en-GB" smtClean="0"/>
              <a:t>‹#›</a:t>
            </a:fld>
            <a:endParaRPr lang="en-GB"/>
          </a:p>
        </p:txBody>
      </p:sp>
    </p:spTree>
    <p:extLst>
      <p:ext uri="{BB962C8B-B14F-4D97-AF65-F5344CB8AC3E}">
        <p14:creationId xmlns:p14="http://schemas.microsoft.com/office/powerpoint/2010/main" val="1508881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2B084-5F48-447D-8A40-C7D7B73001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A73549-C375-43DA-A302-677A668C93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E9C21FF-C719-4C54-B99E-56F19A2F77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59FC2AD-AB19-4E98-A7B5-4DB797E4C046}"/>
              </a:ext>
            </a:extLst>
          </p:cNvPr>
          <p:cNvSpPr>
            <a:spLocks noGrp="1"/>
          </p:cNvSpPr>
          <p:nvPr>
            <p:ph type="dt" sz="half" idx="10"/>
          </p:nvPr>
        </p:nvSpPr>
        <p:spPr/>
        <p:txBody>
          <a:bodyPr/>
          <a:lstStyle/>
          <a:p>
            <a:fld id="{AD880215-8EE7-4BF3-8B12-C684AF131D26}" type="datetimeFigureOut">
              <a:rPr lang="en-GB" smtClean="0"/>
              <a:t>08/02/2023</a:t>
            </a:fld>
            <a:endParaRPr lang="en-GB"/>
          </a:p>
        </p:txBody>
      </p:sp>
      <p:sp>
        <p:nvSpPr>
          <p:cNvPr id="6" name="Footer Placeholder 5">
            <a:extLst>
              <a:ext uri="{FF2B5EF4-FFF2-40B4-BE49-F238E27FC236}">
                <a16:creationId xmlns:a16="http://schemas.microsoft.com/office/drawing/2014/main" id="{554C653E-1C18-4A04-8ADE-6F2E3F3E07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715F3A-801A-41ED-B1C7-FC37A86DD0FE}"/>
              </a:ext>
            </a:extLst>
          </p:cNvPr>
          <p:cNvSpPr>
            <a:spLocks noGrp="1"/>
          </p:cNvSpPr>
          <p:nvPr>
            <p:ph type="sldNum" sz="quarter" idx="12"/>
          </p:nvPr>
        </p:nvSpPr>
        <p:spPr/>
        <p:txBody>
          <a:bodyPr/>
          <a:lstStyle/>
          <a:p>
            <a:fld id="{32AC9C42-6DAE-479F-89C2-25DBFB9D04D6}" type="slidenum">
              <a:rPr lang="en-GB" smtClean="0"/>
              <a:t>‹#›</a:t>
            </a:fld>
            <a:endParaRPr lang="en-GB"/>
          </a:p>
        </p:txBody>
      </p:sp>
    </p:spTree>
    <p:extLst>
      <p:ext uri="{BB962C8B-B14F-4D97-AF65-F5344CB8AC3E}">
        <p14:creationId xmlns:p14="http://schemas.microsoft.com/office/powerpoint/2010/main" val="2641632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E7F77-027D-4A2D-85EB-FAA7CB33E83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2959BA-6F96-4BB1-9197-6746A40476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AFA21B-80DD-4738-A09A-697B25A997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BD784C-3ED4-46CC-A81D-2BF78ED75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1092C4-643A-4693-A26A-F20FC54E6A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F774480-2482-4794-9AEC-1CB53EB2A777}"/>
              </a:ext>
            </a:extLst>
          </p:cNvPr>
          <p:cNvSpPr>
            <a:spLocks noGrp="1"/>
          </p:cNvSpPr>
          <p:nvPr>
            <p:ph type="dt" sz="half" idx="10"/>
          </p:nvPr>
        </p:nvSpPr>
        <p:spPr/>
        <p:txBody>
          <a:bodyPr/>
          <a:lstStyle/>
          <a:p>
            <a:fld id="{AD880215-8EE7-4BF3-8B12-C684AF131D26}" type="datetimeFigureOut">
              <a:rPr lang="en-GB" smtClean="0"/>
              <a:t>08/02/2023</a:t>
            </a:fld>
            <a:endParaRPr lang="en-GB"/>
          </a:p>
        </p:txBody>
      </p:sp>
      <p:sp>
        <p:nvSpPr>
          <p:cNvPr id="8" name="Footer Placeholder 7">
            <a:extLst>
              <a:ext uri="{FF2B5EF4-FFF2-40B4-BE49-F238E27FC236}">
                <a16:creationId xmlns:a16="http://schemas.microsoft.com/office/drawing/2014/main" id="{11B0AA1B-AD1A-47C2-A8AB-6CA15790FDE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5994037-F454-4672-86BE-3E953250C024}"/>
              </a:ext>
            </a:extLst>
          </p:cNvPr>
          <p:cNvSpPr>
            <a:spLocks noGrp="1"/>
          </p:cNvSpPr>
          <p:nvPr>
            <p:ph type="sldNum" sz="quarter" idx="12"/>
          </p:nvPr>
        </p:nvSpPr>
        <p:spPr/>
        <p:txBody>
          <a:bodyPr/>
          <a:lstStyle/>
          <a:p>
            <a:fld id="{32AC9C42-6DAE-479F-89C2-25DBFB9D04D6}" type="slidenum">
              <a:rPr lang="en-GB" smtClean="0"/>
              <a:t>‹#›</a:t>
            </a:fld>
            <a:endParaRPr lang="en-GB"/>
          </a:p>
        </p:txBody>
      </p:sp>
    </p:spTree>
    <p:extLst>
      <p:ext uri="{BB962C8B-B14F-4D97-AF65-F5344CB8AC3E}">
        <p14:creationId xmlns:p14="http://schemas.microsoft.com/office/powerpoint/2010/main" val="1196496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25A4-E48C-4966-BDEA-52C00363A0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BD572B-C60F-4BEF-9A2B-0311245EBE11}"/>
              </a:ext>
            </a:extLst>
          </p:cNvPr>
          <p:cNvSpPr>
            <a:spLocks noGrp="1"/>
          </p:cNvSpPr>
          <p:nvPr>
            <p:ph type="dt" sz="half" idx="10"/>
          </p:nvPr>
        </p:nvSpPr>
        <p:spPr/>
        <p:txBody>
          <a:bodyPr/>
          <a:lstStyle/>
          <a:p>
            <a:fld id="{AD880215-8EE7-4BF3-8B12-C684AF131D26}" type="datetimeFigureOut">
              <a:rPr lang="en-GB" smtClean="0"/>
              <a:t>08/02/2023</a:t>
            </a:fld>
            <a:endParaRPr lang="en-GB"/>
          </a:p>
        </p:txBody>
      </p:sp>
      <p:sp>
        <p:nvSpPr>
          <p:cNvPr id="4" name="Footer Placeholder 3">
            <a:extLst>
              <a:ext uri="{FF2B5EF4-FFF2-40B4-BE49-F238E27FC236}">
                <a16:creationId xmlns:a16="http://schemas.microsoft.com/office/drawing/2014/main" id="{0AB50F49-9C64-4442-A25D-423157FBC5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AA6C5D6-39F6-4E8A-9189-9805FC5689E9}"/>
              </a:ext>
            </a:extLst>
          </p:cNvPr>
          <p:cNvSpPr>
            <a:spLocks noGrp="1"/>
          </p:cNvSpPr>
          <p:nvPr>
            <p:ph type="sldNum" sz="quarter" idx="12"/>
          </p:nvPr>
        </p:nvSpPr>
        <p:spPr/>
        <p:txBody>
          <a:bodyPr/>
          <a:lstStyle/>
          <a:p>
            <a:fld id="{32AC9C42-6DAE-479F-89C2-25DBFB9D04D6}" type="slidenum">
              <a:rPr lang="en-GB" smtClean="0"/>
              <a:t>‹#›</a:t>
            </a:fld>
            <a:endParaRPr lang="en-GB"/>
          </a:p>
        </p:txBody>
      </p:sp>
    </p:spTree>
    <p:extLst>
      <p:ext uri="{BB962C8B-B14F-4D97-AF65-F5344CB8AC3E}">
        <p14:creationId xmlns:p14="http://schemas.microsoft.com/office/powerpoint/2010/main" val="272002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Steel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1668840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45DBE0-8F2B-4D82-A44D-0267C3BF8B55}"/>
              </a:ext>
            </a:extLst>
          </p:cNvPr>
          <p:cNvSpPr>
            <a:spLocks noGrp="1"/>
          </p:cNvSpPr>
          <p:nvPr>
            <p:ph type="dt" sz="half" idx="10"/>
          </p:nvPr>
        </p:nvSpPr>
        <p:spPr/>
        <p:txBody>
          <a:bodyPr/>
          <a:lstStyle/>
          <a:p>
            <a:fld id="{AD880215-8EE7-4BF3-8B12-C684AF131D26}" type="datetimeFigureOut">
              <a:rPr lang="en-GB" smtClean="0"/>
              <a:t>08/02/2023</a:t>
            </a:fld>
            <a:endParaRPr lang="en-GB"/>
          </a:p>
        </p:txBody>
      </p:sp>
      <p:sp>
        <p:nvSpPr>
          <p:cNvPr id="3" name="Footer Placeholder 2">
            <a:extLst>
              <a:ext uri="{FF2B5EF4-FFF2-40B4-BE49-F238E27FC236}">
                <a16:creationId xmlns:a16="http://schemas.microsoft.com/office/drawing/2014/main" id="{9899E9E9-1F76-41C7-8FA6-0CD31EAA2B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4F0AE40-8516-4CC0-993E-E1FB169E1E7B}"/>
              </a:ext>
            </a:extLst>
          </p:cNvPr>
          <p:cNvSpPr>
            <a:spLocks noGrp="1"/>
          </p:cNvSpPr>
          <p:nvPr>
            <p:ph type="sldNum" sz="quarter" idx="12"/>
          </p:nvPr>
        </p:nvSpPr>
        <p:spPr/>
        <p:txBody>
          <a:bodyPr/>
          <a:lstStyle/>
          <a:p>
            <a:fld id="{32AC9C42-6DAE-479F-89C2-25DBFB9D04D6}" type="slidenum">
              <a:rPr lang="en-GB" smtClean="0"/>
              <a:t>‹#›</a:t>
            </a:fld>
            <a:endParaRPr lang="en-GB"/>
          </a:p>
        </p:txBody>
      </p:sp>
    </p:spTree>
    <p:extLst>
      <p:ext uri="{BB962C8B-B14F-4D97-AF65-F5344CB8AC3E}">
        <p14:creationId xmlns:p14="http://schemas.microsoft.com/office/powerpoint/2010/main" val="527127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CAED-DFD6-470C-B449-A053D485C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BF3ABEA-D511-40BF-8F17-A488DABA51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B9E1D3-81DE-48EC-8117-478A9FD3BC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C79A1E-C81D-4597-8DA5-212FDDEFC65A}"/>
              </a:ext>
            </a:extLst>
          </p:cNvPr>
          <p:cNvSpPr>
            <a:spLocks noGrp="1"/>
          </p:cNvSpPr>
          <p:nvPr>
            <p:ph type="dt" sz="half" idx="10"/>
          </p:nvPr>
        </p:nvSpPr>
        <p:spPr/>
        <p:txBody>
          <a:bodyPr/>
          <a:lstStyle/>
          <a:p>
            <a:fld id="{AD880215-8EE7-4BF3-8B12-C684AF131D26}" type="datetimeFigureOut">
              <a:rPr lang="en-GB" smtClean="0"/>
              <a:t>08/02/2023</a:t>
            </a:fld>
            <a:endParaRPr lang="en-GB"/>
          </a:p>
        </p:txBody>
      </p:sp>
      <p:sp>
        <p:nvSpPr>
          <p:cNvPr id="6" name="Footer Placeholder 5">
            <a:extLst>
              <a:ext uri="{FF2B5EF4-FFF2-40B4-BE49-F238E27FC236}">
                <a16:creationId xmlns:a16="http://schemas.microsoft.com/office/drawing/2014/main" id="{E90A67F0-F6A4-45E7-BA4C-2BA54B0567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78B62C-399F-4A7F-9728-22703210EAD9}"/>
              </a:ext>
            </a:extLst>
          </p:cNvPr>
          <p:cNvSpPr>
            <a:spLocks noGrp="1"/>
          </p:cNvSpPr>
          <p:nvPr>
            <p:ph type="sldNum" sz="quarter" idx="12"/>
          </p:nvPr>
        </p:nvSpPr>
        <p:spPr/>
        <p:txBody>
          <a:bodyPr/>
          <a:lstStyle/>
          <a:p>
            <a:fld id="{32AC9C42-6DAE-479F-89C2-25DBFB9D04D6}" type="slidenum">
              <a:rPr lang="en-GB" smtClean="0"/>
              <a:t>‹#›</a:t>
            </a:fld>
            <a:endParaRPr lang="en-GB"/>
          </a:p>
        </p:txBody>
      </p:sp>
    </p:spTree>
    <p:extLst>
      <p:ext uri="{BB962C8B-B14F-4D97-AF65-F5344CB8AC3E}">
        <p14:creationId xmlns:p14="http://schemas.microsoft.com/office/powerpoint/2010/main" val="3216205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D8C8-6FD0-45F4-A4AA-F67F460586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83BA1F-F4DD-4693-9BF4-6CABD291C3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3D2262-E50A-4657-822D-F5633874A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6684BC-6C59-4FF7-BE70-0AC474E514E2}"/>
              </a:ext>
            </a:extLst>
          </p:cNvPr>
          <p:cNvSpPr>
            <a:spLocks noGrp="1"/>
          </p:cNvSpPr>
          <p:nvPr>
            <p:ph type="dt" sz="half" idx="10"/>
          </p:nvPr>
        </p:nvSpPr>
        <p:spPr/>
        <p:txBody>
          <a:bodyPr/>
          <a:lstStyle/>
          <a:p>
            <a:fld id="{AD880215-8EE7-4BF3-8B12-C684AF131D26}" type="datetimeFigureOut">
              <a:rPr lang="en-GB" smtClean="0"/>
              <a:t>08/02/2023</a:t>
            </a:fld>
            <a:endParaRPr lang="en-GB"/>
          </a:p>
        </p:txBody>
      </p:sp>
      <p:sp>
        <p:nvSpPr>
          <p:cNvPr id="6" name="Footer Placeholder 5">
            <a:extLst>
              <a:ext uri="{FF2B5EF4-FFF2-40B4-BE49-F238E27FC236}">
                <a16:creationId xmlns:a16="http://schemas.microsoft.com/office/drawing/2014/main" id="{1114910C-3BF7-4415-8ABD-4BF70EC134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196796-2EB0-4212-A5B9-B6A88F785560}"/>
              </a:ext>
            </a:extLst>
          </p:cNvPr>
          <p:cNvSpPr>
            <a:spLocks noGrp="1"/>
          </p:cNvSpPr>
          <p:nvPr>
            <p:ph type="sldNum" sz="quarter" idx="12"/>
          </p:nvPr>
        </p:nvSpPr>
        <p:spPr/>
        <p:txBody>
          <a:bodyPr/>
          <a:lstStyle/>
          <a:p>
            <a:fld id="{32AC9C42-6DAE-479F-89C2-25DBFB9D04D6}" type="slidenum">
              <a:rPr lang="en-GB" smtClean="0"/>
              <a:t>‹#›</a:t>
            </a:fld>
            <a:endParaRPr lang="en-GB"/>
          </a:p>
        </p:txBody>
      </p:sp>
    </p:spTree>
    <p:extLst>
      <p:ext uri="{BB962C8B-B14F-4D97-AF65-F5344CB8AC3E}">
        <p14:creationId xmlns:p14="http://schemas.microsoft.com/office/powerpoint/2010/main" val="995284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662C0-F681-4056-BB0D-597A1D7BCA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244A42-77BF-429A-BA8B-BC5405B524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B89F14-C3D1-4F15-922C-DD0A1F5F1FC9}"/>
              </a:ext>
            </a:extLst>
          </p:cNvPr>
          <p:cNvSpPr>
            <a:spLocks noGrp="1"/>
          </p:cNvSpPr>
          <p:nvPr>
            <p:ph type="dt" sz="half" idx="10"/>
          </p:nvPr>
        </p:nvSpPr>
        <p:spPr/>
        <p:txBody>
          <a:bodyPr/>
          <a:lstStyle/>
          <a:p>
            <a:fld id="{AD880215-8EE7-4BF3-8B12-C684AF131D26}" type="datetimeFigureOut">
              <a:rPr lang="en-GB" smtClean="0"/>
              <a:t>08/02/2023</a:t>
            </a:fld>
            <a:endParaRPr lang="en-GB"/>
          </a:p>
        </p:txBody>
      </p:sp>
      <p:sp>
        <p:nvSpPr>
          <p:cNvPr id="5" name="Footer Placeholder 4">
            <a:extLst>
              <a:ext uri="{FF2B5EF4-FFF2-40B4-BE49-F238E27FC236}">
                <a16:creationId xmlns:a16="http://schemas.microsoft.com/office/drawing/2014/main" id="{1367C131-1DAC-4D67-BDF3-6C60368A19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EE8E25-D389-4542-9E72-04D4EF27DFF6}"/>
              </a:ext>
            </a:extLst>
          </p:cNvPr>
          <p:cNvSpPr>
            <a:spLocks noGrp="1"/>
          </p:cNvSpPr>
          <p:nvPr>
            <p:ph type="sldNum" sz="quarter" idx="12"/>
          </p:nvPr>
        </p:nvSpPr>
        <p:spPr/>
        <p:txBody>
          <a:bodyPr/>
          <a:lstStyle/>
          <a:p>
            <a:fld id="{32AC9C42-6DAE-479F-89C2-25DBFB9D04D6}" type="slidenum">
              <a:rPr lang="en-GB" smtClean="0"/>
              <a:t>‹#›</a:t>
            </a:fld>
            <a:endParaRPr lang="en-GB"/>
          </a:p>
        </p:txBody>
      </p:sp>
    </p:spTree>
    <p:extLst>
      <p:ext uri="{BB962C8B-B14F-4D97-AF65-F5344CB8AC3E}">
        <p14:creationId xmlns:p14="http://schemas.microsoft.com/office/powerpoint/2010/main" val="1401950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574F64-64F9-498D-BDBE-094C7B82A2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5CC98A-CAC7-4D75-A881-38C49C7FAC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9CB1D3-DAF3-466D-848D-38C06FE92411}"/>
              </a:ext>
            </a:extLst>
          </p:cNvPr>
          <p:cNvSpPr>
            <a:spLocks noGrp="1"/>
          </p:cNvSpPr>
          <p:nvPr>
            <p:ph type="dt" sz="half" idx="10"/>
          </p:nvPr>
        </p:nvSpPr>
        <p:spPr/>
        <p:txBody>
          <a:bodyPr/>
          <a:lstStyle/>
          <a:p>
            <a:fld id="{AD880215-8EE7-4BF3-8B12-C684AF131D26}" type="datetimeFigureOut">
              <a:rPr lang="en-GB" smtClean="0"/>
              <a:t>08/02/2023</a:t>
            </a:fld>
            <a:endParaRPr lang="en-GB"/>
          </a:p>
        </p:txBody>
      </p:sp>
      <p:sp>
        <p:nvSpPr>
          <p:cNvPr id="5" name="Footer Placeholder 4">
            <a:extLst>
              <a:ext uri="{FF2B5EF4-FFF2-40B4-BE49-F238E27FC236}">
                <a16:creationId xmlns:a16="http://schemas.microsoft.com/office/drawing/2014/main" id="{91425868-1959-4F86-9EDE-78E567D6E0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65E205-01AB-420E-B4C5-DD25736227C4}"/>
              </a:ext>
            </a:extLst>
          </p:cNvPr>
          <p:cNvSpPr>
            <a:spLocks noGrp="1"/>
          </p:cNvSpPr>
          <p:nvPr>
            <p:ph type="sldNum" sz="quarter" idx="12"/>
          </p:nvPr>
        </p:nvSpPr>
        <p:spPr/>
        <p:txBody>
          <a:bodyPr/>
          <a:lstStyle/>
          <a:p>
            <a:fld id="{32AC9C42-6DAE-479F-89C2-25DBFB9D04D6}" type="slidenum">
              <a:rPr lang="en-GB" smtClean="0"/>
              <a:t>‹#›</a:t>
            </a:fld>
            <a:endParaRPr lang="en-GB"/>
          </a:p>
        </p:txBody>
      </p:sp>
    </p:spTree>
    <p:extLst>
      <p:ext uri="{BB962C8B-B14F-4D97-AF65-F5344CB8AC3E}">
        <p14:creationId xmlns:p14="http://schemas.microsoft.com/office/powerpoint/2010/main" val="17123085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ue Steel text">
    <p:spTree>
      <p:nvGrpSpPr>
        <p:cNvPr id="1" name=""/>
        <p:cNvGrpSpPr/>
        <p:nvPr/>
      </p:nvGrpSpPr>
      <p:grpSpPr>
        <a:xfrm>
          <a:off x="0" y="0"/>
          <a:ext cx="0" cy="0"/>
          <a:chOff x="0" y="0"/>
          <a:chExt cx="0" cy="0"/>
        </a:xfrm>
      </p:grpSpPr>
      <p:sp>
        <p:nvSpPr>
          <p:cNvPr id="2" name="Title 1"/>
          <p:cNvSpPr>
            <a:spLocks noGrp="1"/>
          </p:cNvSpPr>
          <p:nvPr>
            <p:ph type="title"/>
          </p:nvPr>
        </p:nvSpPr>
        <p:spPr>
          <a:xfrm>
            <a:off x="383117" y="1651001"/>
            <a:ext cx="10515600" cy="500570"/>
          </a:xfrm>
        </p:spPr>
        <p:txBody>
          <a:bodyPr/>
          <a:lstStyle>
            <a:lvl1pPr>
              <a:defRPr>
                <a:solidFill>
                  <a:schemeClr val="tx1"/>
                </a:solidFill>
              </a:defRPr>
            </a:lvl1pPr>
          </a:lstStyle>
          <a:p>
            <a:r>
              <a:rPr lang="en-GB"/>
              <a:t>Click to edit Master title style</a:t>
            </a:r>
            <a:endParaRPr lang="en-US" dirty="0"/>
          </a:p>
        </p:txBody>
      </p:sp>
      <p:sp>
        <p:nvSpPr>
          <p:cNvPr id="9" name="Text Placeholder 6"/>
          <p:cNvSpPr>
            <a:spLocks noGrp="1"/>
          </p:cNvSpPr>
          <p:nvPr>
            <p:ph type="body" sz="quarter" idx="13"/>
          </p:nvPr>
        </p:nvSpPr>
        <p:spPr>
          <a:xfrm>
            <a:off x="383118" y="2151571"/>
            <a:ext cx="11425767" cy="3705226"/>
          </a:xfrm>
        </p:spPr>
        <p:txBody>
          <a:bodyPr/>
          <a:lstStyle>
            <a:lvl1pPr>
              <a:lnSpc>
                <a:spcPts val="3120"/>
              </a:lnSpc>
              <a:defRPr b="0" i="0">
                <a:latin typeface="Calibri" charset="0"/>
                <a:ea typeface="Calibri" charset="0"/>
                <a:cs typeface="Calibri" charset="0"/>
              </a:defRPr>
            </a:lvl1pPr>
            <a:lvl2pPr>
              <a:lnSpc>
                <a:spcPts val="3120"/>
              </a:lnSpc>
              <a:spcBef>
                <a:spcPts val="0"/>
              </a:spcBef>
              <a:defRPr b="0" i="0">
                <a:latin typeface="Calibri" charset="0"/>
                <a:ea typeface="Calibri" charset="0"/>
                <a:cs typeface="Calibri" charset="0"/>
              </a:defRPr>
            </a:lvl2pPr>
            <a:lvl3pPr>
              <a:lnSpc>
                <a:spcPts val="3120"/>
              </a:lnSpc>
              <a:spcBef>
                <a:spcPts val="0"/>
              </a:spcBef>
              <a:defRPr b="0" i="0">
                <a:latin typeface="Calibri" charset="0"/>
                <a:ea typeface="Calibri" charset="0"/>
                <a:cs typeface="Calibri" charset="0"/>
              </a:defRPr>
            </a:lvl3pPr>
            <a:lvl4pPr>
              <a:lnSpc>
                <a:spcPts val="3120"/>
              </a:lnSpc>
              <a:spcBef>
                <a:spcPts val="0"/>
              </a:spcBef>
              <a:defRPr b="0" i="0">
                <a:latin typeface="Calibri" charset="0"/>
                <a:ea typeface="Calibri" charset="0"/>
                <a:cs typeface="Calibri" charset="0"/>
              </a:defRPr>
            </a:lvl4pPr>
            <a:lvl5pPr>
              <a:lnSpc>
                <a:spcPts val="3120"/>
              </a:lnSpc>
              <a:spcBef>
                <a:spcPts val="0"/>
              </a:spcBef>
              <a:defRPr b="0" i="0">
                <a:latin typeface="Calibri" charset="0"/>
                <a:ea typeface="Calibri" charset="0"/>
                <a:cs typeface="Calibri"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7F2F3DCA-AD70-894D-B444-1AC203EE9DB3}"/>
              </a:ext>
            </a:extLst>
          </p:cNvPr>
          <p:cNvSpPr>
            <a:spLocks noGrp="1"/>
          </p:cNvSpPr>
          <p:nvPr>
            <p:ph type="dt" sz="half" idx="14"/>
          </p:nvPr>
        </p:nvSpPr>
        <p:spPr/>
        <p:txBody>
          <a:bodyPr/>
          <a:lstStyle>
            <a:lvl1pPr>
              <a:defRPr/>
            </a:lvl1pPr>
          </a:lstStyle>
          <a:p>
            <a:pPr>
              <a:defRPr/>
            </a:pPr>
            <a:fld id="{EEADABB2-A536-4B10-9466-A0EBE9A654EB}" type="datetimeFigureOut">
              <a:rPr lang="en-US" altLang="en-US"/>
              <a:pPr>
                <a:defRPr/>
              </a:pPr>
              <a:t>2/8/2023</a:t>
            </a:fld>
            <a:endParaRPr lang="en-US" altLang="en-US"/>
          </a:p>
        </p:txBody>
      </p:sp>
      <p:sp>
        <p:nvSpPr>
          <p:cNvPr id="5" name="Footer Placeholder 4">
            <a:extLst>
              <a:ext uri="{FF2B5EF4-FFF2-40B4-BE49-F238E27FC236}">
                <a16:creationId xmlns:a16="http://schemas.microsoft.com/office/drawing/2014/main" id="{F3DA8AF7-A598-8748-A727-77451F4A0B8B}"/>
              </a:ext>
            </a:extLst>
          </p:cNvPr>
          <p:cNvSpPr>
            <a:spLocks noGrp="1"/>
          </p:cNvSpPr>
          <p:nvPr>
            <p:ph type="ftr" sz="quarter" idx="15"/>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E83EB85-452E-E047-97B6-8F15E109654F}"/>
              </a:ext>
            </a:extLst>
          </p:cNvPr>
          <p:cNvSpPr>
            <a:spLocks noGrp="1"/>
          </p:cNvSpPr>
          <p:nvPr>
            <p:ph type="sldNum" sz="quarter" idx="16"/>
          </p:nvPr>
        </p:nvSpPr>
        <p:spPr/>
        <p:txBody>
          <a:bodyPr/>
          <a:lstStyle>
            <a:lvl1pPr>
              <a:defRPr/>
            </a:lvl1pPr>
          </a:lstStyle>
          <a:p>
            <a:pPr>
              <a:defRPr/>
            </a:pPr>
            <a:fld id="{6B98C535-00C0-4F68-93D6-EB52F1A8174B}" type="slidenum">
              <a:rPr lang="en-US" altLang="en-US"/>
              <a:pPr>
                <a:defRPr/>
              </a:pPr>
              <a:t>‹#›</a:t>
            </a:fld>
            <a:endParaRPr lang="en-US" altLang="en-US"/>
          </a:p>
        </p:txBody>
      </p:sp>
    </p:spTree>
    <p:extLst>
      <p:ext uri="{BB962C8B-B14F-4D97-AF65-F5344CB8AC3E}">
        <p14:creationId xmlns:p14="http://schemas.microsoft.com/office/powerpoint/2010/main" val="4118918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F2F3DCA-AD70-894D-B444-1AC203EE9DB3}"/>
              </a:ext>
            </a:extLst>
          </p:cNvPr>
          <p:cNvSpPr>
            <a:spLocks noGrp="1"/>
          </p:cNvSpPr>
          <p:nvPr>
            <p:ph type="dt" sz="half" idx="10"/>
          </p:nvPr>
        </p:nvSpPr>
        <p:spPr/>
        <p:txBody>
          <a:bodyPr/>
          <a:lstStyle>
            <a:lvl1pPr>
              <a:defRPr/>
            </a:lvl1pPr>
          </a:lstStyle>
          <a:p>
            <a:pPr>
              <a:defRPr/>
            </a:pPr>
            <a:fld id="{EBA13C75-6395-4A4B-A274-AB546C684FA6}" type="datetimeFigureOut">
              <a:rPr lang="en-US" altLang="en-US"/>
              <a:pPr>
                <a:defRPr/>
              </a:pPr>
              <a:t>2/8/2023</a:t>
            </a:fld>
            <a:endParaRPr lang="en-US" altLang="en-US"/>
          </a:p>
        </p:txBody>
      </p:sp>
      <p:sp>
        <p:nvSpPr>
          <p:cNvPr id="4" name="Footer Placeholder 4">
            <a:extLst>
              <a:ext uri="{FF2B5EF4-FFF2-40B4-BE49-F238E27FC236}">
                <a16:creationId xmlns:a16="http://schemas.microsoft.com/office/drawing/2014/main" id="{F3DA8AF7-A598-8748-A727-77451F4A0B8B}"/>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5E83EB85-452E-E047-97B6-8F15E109654F}"/>
              </a:ext>
            </a:extLst>
          </p:cNvPr>
          <p:cNvSpPr>
            <a:spLocks noGrp="1"/>
          </p:cNvSpPr>
          <p:nvPr>
            <p:ph type="sldNum" sz="quarter" idx="12"/>
          </p:nvPr>
        </p:nvSpPr>
        <p:spPr/>
        <p:txBody>
          <a:bodyPr/>
          <a:lstStyle>
            <a:lvl1pPr>
              <a:defRPr/>
            </a:lvl1pPr>
          </a:lstStyle>
          <a:p>
            <a:pPr>
              <a:defRPr/>
            </a:pPr>
            <a:fld id="{D8294087-ACFB-4375-A80B-88E1577BEB91}" type="slidenum">
              <a:rPr lang="en-US" altLang="en-US"/>
              <a:pPr>
                <a:defRPr/>
              </a:pPr>
              <a:t>‹#›</a:t>
            </a:fld>
            <a:endParaRPr lang="en-US" altLang="en-US"/>
          </a:p>
        </p:txBody>
      </p:sp>
    </p:spTree>
    <p:extLst>
      <p:ext uri="{BB962C8B-B14F-4D97-AF65-F5344CB8AC3E}">
        <p14:creationId xmlns:p14="http://schemas.microsoft.com/office/powerpoint/2010/main" val="387490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F2F3DCA-AD70-894D-B444-1AC203EE9DB3}"/>
              </a:ext>
            </a:extLst>
          </p:cNvPr>
          <p:cNvSpPr>
            <a:spLocks noGrp="1"/>
          </p:cNvSpPr>
          <p:nvPr>
            <p:ph type="dt" sz="half" idx="10"/>
          </p:nvPr>
        </p:nvSpPr>
        <p:spPr/>
        <p:txBody>
          <a:bodyPr/>
          <a:lstStyle>
            <a:lvl1pPr>
              <a:defRPr/>
            </a:lvl1pPr>
          </a:lstStyle>
          <a:p>
            <a:pPr>
              <a:defRPr/>
            </a:pPr>
            <a:fld id="{ABF8EF1D-A7E0-442E-9565-10A3064CC93C}" type="datetimeFigureOut">
              <a:rPr lang="en-US" altLang="en-US"/>
              <a:pPr>
                <a:defRPr/>
              </a:pPr>
              <a:t>2/8/2023</a:t>
            </a:fld>
            <a:endParaRPr lang="en-US" altLang="en-US"/>
          </a:p>
        </p:txBody>
      </p:sp>
      <p:sp>
        <p:nvSpPr>
          <p:cNvPr id="4" name="Footer Placeholder 4">
            <a:extLst>
              <a:ext uri="{FF2B5EF4-FFF2-40B4-BE49-F238E27FC236}">
                <a16:creationId xmlns:a16="http://schemas.microsoft.com/office/drawing/2014/main" id="{F3DA8AF7-A598-8748-A727-77451F4A0B8B}"/>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5E83EB85-452E-E047-97B6-8F15E109654F}"/>
              </a:ext>
            </a:extLst>
          </p:cNvPr>
          <p:cNvSpPr>
            <a:spLocks noGrp="1"/>
          </p:cNvSpPr>
          <p:nvPr>
            <p:ph type="sldNum" sz="quarter" idx="12"/>
          </p:nvPr>
        </p:nvSpPr>
        <p:spPr/>
        <p:txBody>
          <a:bodyPr/>
          <a:lstStyle>
            <a:lvl1pPr>
              <a:defRPr/>
            </a:lvl1pPr>
          </a:lstStyle>
          <a:p>
            <a:pPr>
              <a:defRPr/>
            </a:pPr>
            <a:fld id="{BB7BE926-23D1-4613-BC66-7ED34BB02CDC}" type="slidenum">
              <a:rPr lang="en-US" altLang="en-US"/>
              <a:pPr>
                <a:defRPr/>
              </a:pPr>
              <a:t>‹#›</a:t>
            </a:fld>
            <a:endParaRPr lang="en-US" altLang="en-US"/>
          </a:p>
        </p:txBody>
      </p:sp>
    </p:spTree>
    <p:extLst>
      <p:ext uri="{BB962C8B-B14F-4D97-AF65-F5344CB8AC3E}">
        <p14:creationId xmlns:p14="http://schemas.microsoft.com/office/powerpoint/2010/main" val="1072516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White title">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383121" y="2459647"/>
            <a:ext cx="11425767" cy="565390"/>
          </a:xfrm>
        </p:spPr>
        <p:txBody>
          <a:bodyPr>
            <a:noAutofit/>
          </a:bodyPr>
          <a:lstStyle>
            <a:lvl1pPr marL="0" indent="0" algn="l">
              <a:lnSpc>
                <a:spcPct val="90000"/>
              </a:lnSpc>
              <a:buNone/>
              <a:defRPr sz="5760" b="1" i="0">
                <a:latin typeface="Calibri" charset="0"/>
                <a:ea typeface="Calibri" charset="0"/>
                <a:cs typeface="Calibri"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13" name="Text Placeholder 9"/>
          <p:cNvSpPr>
            <a:spLocks noGrp="1"/>
          </p:cNvSpPr>
          <p:nvPr>
            <p:ph type="body" sz="quarter" idx="13"/>
          </p:nvPr>
        </p:nvSpPr>
        <p:spPr>
          <a:xfrm>
            <a:off x="383122" y="3087386"/>
            <a:ext cx="11425767" cy="746125"/>
          </a:xfrm>
          <a:noFill/>
        </p:spPr>
        <p:txBody>
          <a:bodyPr>
            <a:noAutofit/>
          </a:bodyPr>
          <a:lstStyle>
            <a:lvl1pPr marL="0" indent="0">
              <a:lnSpc>
                <a:spcPct val="90000"/>
              </a:lnSpc>
              <a:buNone/>
              <a:defRPr sz="5760" b="1" i="0">
                <a:solidFill>
                  <a:schemeClr val="tx2"/>
                </a:solidFill>
                <a:latin typeface="Calibri" charset="0"/>
                <a:ea typeface="Calibri" charset="0"/>
                <a:cs typeface="Calibri"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edit Master text styles</a:t>
            </a:r>
          </a:p>
        </p:txBody>
      </p:sp>
      <p:sp>
        <p:nvSpPr>
          <p:cNvPr id="18" name="Title 1"/>
          <p:cNvSpPr>
            <a:spLocks noGrp="1"/>
          </p:cNvSpPr>
          <p:nvPr>
            <p:ph type="ctrTitle"/>
          </p:nvPr>
        </p:nvSpPr>
        <p:spPr>
          <a:xfrm>
            <a:off x="383120" y="2018608"/>
            <a:ext cx="9144000" cy="467143"/>
          </a:xfrm>
        </p:spPr>
        <p:txBody>
          <a:bodyPr anchor="b">
            <a:noAutofit/>
          </a:bodyPr>
          <a:lstStyle>
            <a:lvl1pPr algn="l">
              <a:defRPr sz="2880" b="0" i="0">
                <a:latin typeface="Calibri" charset="0"/>
                <a:ea typeface="Calibri" charset="0"/>
                <a:cs typeface="Calibri" charset="0"/>
              </a:defRPr>
            </a:lvl1p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D4D615C7-E9DA-D745-948B-600D38ADFEFE}"/>
              </a:ext>
            </a:extLst>
          </p:cNvPr>
          <p:cNvSpPr>
            <a:spLocks noGrp="1"/>
          </p:cNvSpPr>
          <p:nvPr>
            <p:ph type="dt" sz="half" idx="14"/>
          </p:nvPr>
        </p:nvSpPr>
        <p:spPr/>
        <p:txBody>
          <a:bodyPr/>
          <a:lstStyle>
            <a:lvl1pPr>
              <a:defRPr/>
            </a:lvl1pPr>
          </a:lstStyle>
          <a:p>
            <a:fld id="{5254048D-9CFB-4617-97B1-CA729FB40570}" type="datetimeFigureOut">
              <a:rPr lang="en-GB" smtClean="0"/>
              <a:t>08/02/2023</a:t>
            </a:fld>
            <a:endParaRPr lang="en-GB"/>
          </a:p>
        </p:txBody>
      </p:sp>
      <p:sp>
        <p:nvSpPr>
          <p:cNvPr id="6" name="Footer Placeholder 4">
            <a:extLst>
              <a:ext uri="{FF2B5EF4-FFF2-40B4-BE49-F238E27FC236}">
                <a16:creationId xmlns:a16="http://schemas.microsoft.com/office/drawing/2014/main" id="{5440ADF6-D8FF-6D41-BA35-5347607F44EF}"/>
              </a:ext>
            </a:extLst>
          </p:cNvPr>
          <p:cNvSpPr>
            <a:spLocks noGrp="1"/>
          </p:cNvSpPr>
          <p:nvPr>
            <p:ph type="ftr" sz="quarter" idx="15"/>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32E63276-1225-5E47-AE8D-A674856B4942}"/>
              </a:ext>
            </a:extLst>
          </p:cNvPr>
          <p:cNvSpPr>
            <a:spLocks noGrp="1"/>
          </p:cNvSpPr>
          <p:nvPr>
            <p:ph type="sldNum" sz="quarter" idx="16"/>
          </p:nvPr>
        </p:nvSpPr>
        <p:spPr/>
        <p:txBody>
          <a:bodyPr/>
          <a:lstStyle>
            <a:lvl1pPr>
              <a:defRPr/>
            </a:lvl1pPr>
          </a:lstStyle>
          <a:p>
            <a:fld id="{FB9F30F2-0016-4E16-A984-9B5DEA3FBD9E}" type="slidenum">
              <a:rPr lang="en-GB" smtClean="0"/>
              <a:t>‹#›</a:t>
            </a:fld>
            <a:endParaRPr lang="en-GB"/>
          </a:p>
        </p:txBody>
      </p:sp>
    </p:spTree>
    <p:extLst>
      <p:ext uri="{BB962C8B-B14F-4D97-AF65-F5344CB8AC3E}">
        <p14:creationId xmlns:p14="http://schemas.microsoft.com/office/powerpoint/2010/main" val="8900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White title">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383121" y="2459647"/>
            <a:ext cx="11425767" cy="565390"/>
          </a:xfrm>
        </p:spPr>
        <p:txBody>
          <a:bodyPr>
            <a:noAutofit/>
          </a:bodyPr>
          <a:lstStyle>
            <a:lvl1pPr marL="0" indent="0" algn="l">
              <a:lnSpc>
                <a:spcPct val="90000"/>
              </a:lnSpc>
              <a:buNone/>
              <a:defRPr sz="5760" b="1" i="0">
                <a:latin typeface="Calibri" charset="0"/>
                <a:ea typeface="Calibri" charset="0"/>
                <a:cs typeface="Calibri"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13" name="Text Placeholder 9"/>
          <p:cNvSpPr>
            <a:spLocks noGrp="1"/>
          </p:cNvSpPr>
          <p:nvPr>
            <p:ph type="body" sz="quarter" idx="13"/>
          </p:nvPr>
        </p:nvSpPr>
        <p:spPr>
          <a:xfrm>
            <a:off x="383122" y="3087386"/>
            <a:ext cx="11425767" cy="746125"/>
          </a:xfrm>
          <a:noFill/>
        </p:spPr>
        <p:txBody>
          <a:bodyPr>
            <a:noAutofit/>
          </a:bodyPr>
          <a:lstStyle>
            <a:lvl1pPr marL="0" indent="0">
              <a:lnSpc>
                <a:spcPct val="90000"/>
              </a:lnSpc>
              <a:buNone/>
              <a:defRPr sz="5760" b="1" i="0">
                <a:solidFill>
                  <a:schemeClr val="accent1"/>
                </a:solidFill>
                <a:latin typeface="Calibri" charset="0"/>
                <a:ea typeface="Calibri" charset="0"/>
                <a:cs typeface="Calibri"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edit Master text styles</a:t>
            </a:r>
          </a:p>
        </p:txBody>
      </p:sp>
      <p:sp>
        <p:nvSpPr>
          <p:cNvPr id="18" name="Title 1"/>
          <p:cNvSpPr>
            <a:spLocks noGrp="1"/>
          </p:cNvSpPr>
          <p:nvPr>
            <p:ph type="ctrTitle"/>
          </p:nvPr>
        </p:nvSpPr>
        <p:spPr>
          <a:xfrm>
            <a:off x="383120" y="2018608"/>
            <a:ext cx="9144000" cy="467143"/>
          </a:xfrm>
        </p:spPr>
        <p:txBody>
          <a:bodyPr anchor="b">
            <a:noAutofit/>
          </a:bodyPr>
          <a:lstStyle>
            <a:lvl1pPr algn="l">
              <a:defRPr sz="2880" b="0" i="0">
                <a:latin typeface="Calibri" charset="0"/>
                <a:ea typeface="Calibri" charset="0"/>
                <a:cs typeface="Calibri" charset="0"/>
              </a:defRPr>
            </a:lvl1p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D4D615C7-E9DA-D745-948B-600D38ADFEFE}"/>
              </a:ext>
            </a:extLst>
          </p:cNvPr>
          <p:cNvSpPr>
            <a:spLocks noGrp="1"/>
          </p:cNvSpPr>
          <p:nvPr>
            <p:ph type="dt" sz="half" idx="14"/>
          </p:nvPr>
        </p:nvSpPr>
        <p:spPr/>
        <p:txBody>
          <a:bodyPr/>
          <a:lstStyle>
            <a:lvl1pPr>
              <a:defRPr/>
            </a:lvl1pPr>
          </a:lstStyle>
          <a:p>
            <a:fld id="{5254048D-9CFB-4617-97B1-CA729FB40570}" type="datetimeFigureOut">
              <a:rPr lang="en-GB" smtClean="0"/>
              <a:t>08/02/2023</a:t>
            </a:fld>
            <a:endParaRPr lang="en-GB"/>
          </a:p>
        </p:txBody>
      </p:sp>
      <p:sp>
        <p:nvSpPr>
          <p:cNvPr id="6" name="Footer Placeholder 4">
            <a:extLst>
              <a:ext uri="{FF2B5EF4-FFF2-40B4-BE49-F238E27FC236}">
                <a16:creationId xmlns:a16="http://schemas.microsoft.com/office/drawing/2014/main" id="{5440ADF6-D8FF-6D41-BA35-5347607F44EF}"/>
              </a:ext>
            </a:extLst>
          </p:cNvPr>
          <p:cNvSpPr>
            <a:spLocks noGrp="1"/>
          </p:cNvSpPr>
          <p:nvPr>
            <p:ph type="ftr" sz="quarter" idx="15"/>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32E63276-1225-5E47-AE8D-A674856B4942}"/>
              </a:ext>
            </a:extLst>
          </p:cNvPr>
          <p:cNvSpPr>
            <a:spLocks noGrp="1"/>
          </p:cNvSpPr>
          <p:nvPr>
            <p:ph type="sldNum" sz="quarter" idx="16"/>
          </p:nvPr>
        </p:nvSpPr>
        <p:spPr/>
        <p:txBody>
          <a:bodyPr/>
          <a:lstStyle>
            <a:lvl1pPr>
              <a:defRPr/>
            </a:lvl1pPr>
          </a:lstStyle>
          <a:p>
            <a:fld id="{FB9F30F2-0016-4E16-A984-9B5DEA3FBD9E}" type="slidenum">
              <a:rPr lang="en-GB" smtClean="0"/>
              <a:t>‹#›</a:t>
            </a:fld>
            <a:endParaRPr lang="en-GB"/>
          </a:p>
        </p:txBody>
      </p:sp>
    </p:spTree>
    <p:extLst>
      <p:ext uri="{BB962C8B-B14F-4D97-AF65-F5344CB8AC3E}">
        <p14:creationId xmlns:p14="http://schemas.microsoft.com/office/powerpoint/2010/main" val="3621656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White text ">
    <p:spTree>
      <p:nvGrpSpPr>
        <p:cNvPr id="1" name=""/>
        <p:cNvGrpSpPr/>
        <p:nvPr/>
      </p:nvGrpSpPr>
      <p:grpSpPr>
        <a:xfrm>
          <a:off x="0" y="0"/>
          <a:ext cx="0" cy="0"/>
          <a:chOff x="0" y="0"/>
          <a:chExt cx="0" cy="0"/>
        </a:xfrm>
      </p:grpSpPr>
      <p:sp>
        <p:nvSpPr>
          <p:cNvPr id="2" name="Title 1"/>
          <p:cNvSpPr>
            <a:spLocks noGrp="1"/>
          </p:cNvSpPr>
          <p:nvPr>
            <p:ph type="title"/>
          </p:nvPr>
        </p:nvSpPr>
        <p:spPr>
          <a:xfrm>
            <a:off x="383117" y="1651001"/>
            <a:ext cx="10515600" cy="500570"/>
          </a:xfrm>
        </p:spPr>
        <p:txBody>
          <a:bodyPr/>
          <a:lstStyle>
            <a:lvl1pPr>
              <a:defRPr>
                <a:solidFill>
                  <a:schemeClr val="tx2"/>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83118" y="2151571"/>
            <a:ext cx="11425767" cy="3705226"/>
          </a:xfrm>
        </p:spPr>
        <p:txBody>
          <a:bodyPr/>
          <a:lstStyle>
            <a:lvl1pPr>
              <a:lnSpc>
                <a:spcPts val="3120"/>
              </a:lnSpc>
              <a:defRPr b="0" i="0">
                <a:latin typeface="Calibri" charset="0"/>
                <a:ea typeface="Calibri" charset="0"/>
                <a:cs typeface="Calibri" charset="0"/>
              </a:defRPr>
            </a:lvl1pPr>
            <a:lvl2pPr>
              <a:lnSpc>
                <a:spcPts val="3120"/>
              </a:lnSpc>
              <a:spcBef>
                <a:spcPts val="0"/>
              </a:spcBef>
              <a:defRPr b="0" i="0">
                <a:latin typeface="Calibri" charset="0"/>
                <a:ea typeface="Calibri" charset="0"/>
                <a:cs typeface="Calibri" charset="0"/>
              </a:defRPr>
            </a:lvl2pPr>
            <a:lvl3pPr>
              <a:lnSpc>
                <a:spcPts val="3120"/>
              </a:lnSpc>
              <a:spcBef>
                <a:spcPts val="0"/>
              </a:spcBef>
              <a:defRPr b="0" i="0">
                <a:latin typeface="Calibri" charset="0"/>
                <a:ea typeface="Calibri" charset="0"/>
                <a:cs typeface="Calibri" charset="0"/>
              </a:defRPr>
            </a:lvl3pPr>
            <a:lvl4pPr>
              <a:lnSpc>
                <a:spcPts val="3120"/>
              </a:lnSpc>
              <a:spcBef>
                <a:spcPts val="0"/>
              </a:spcBef>
              <a:defRPr b="0" i="0">
                <a:latin typeface="Calibri" charset="0"/>
                <a:ea typeface="Calibri" charset="0"/>
                <a:cs typeface="Calibri" charset="0"/>
              </a:defRPr>
            </a:lvl4pPr>
            <a:lvl5pPr>
              <a:lnSpc>
                <a:spcPts val="3120"/>
              </a:lnSpc>
              <a:spcBef>
                <a:spcPts val="0"/>
              </a:spcBef>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4D615C7-E9DA-D745-948B-600D38ADFEFE}"/>
              </a:ext>
            </a:extLst>
          </p:cNvPr>
          <p:cNvSpPr>
            <a:spLocks noGrp="1"/>
          </p:cNvSpPr>
          <p:nvPr>
            <p:ph type="dt" sz="half" idx="14"/>
          </p:nvPr>
        </p:nvSpPr>
        <p:spPr/>
        <p:txBody>
          <a:bodyPr/>
          <a:lstStyle>
            <a:lvl1pPr>
              <a:defRPr/>
            </a:lvl1pPr>
          </a:lstStyle>
          <a:p>
            <a:fld id="{5254048D-9CFB-4617-97B1-CA729FB40570}" type="datetimeFigureOut">
              <a:rPr lang="en-GB" smtClean="0"/>
              <a:t>08/02/2023</a:t>
            </a:fld>
            <a:endParaRPr lang="en-GB"/>
          </a:p>
        </p:txBody>
      </p:sp>
      <p:sp>
        <p:nvSpPr>
          <p:cNvPr id="5" name="Footer Placeholder 4">
            <a:extLst>
              <a:ext uri="{FF2B5EF4-FFF2-40B4-BE49-F238E27FC236}">
                <a16:creationId xmlns:a16="http://schemas.microsoft.com/office/drawing/2014/main" id="{5440ADF6-D8FF-6D41-BA35-5347607F44EF}"/>
              </a:ext>
            </a:extLst>
          </p:cNvPr>
          <p:cNvSpPr>
            <a:spLocks noGrp="1"/>
          </p:cNvSpPr>
          <p:nvPr>
            <p:ph type="ftr" sz="quarter" idx="15"/>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32E63276-1225-5E47-AE8D-A674856B4942}"/>
              </a:ext>
            </a:extLst>
          </p:cNvPr>
          <p:cNvSpPr>
            <a:spLocks noGrp="1"/>
          </p:cNvSpPr>
          <p:nvPr>
            <p:ph type="sldNum" sz="quarter" idx="16"/>
          </p:nvPr>
        </p:nvSpPr>
        <p:spPr/>
        <p:txBody>
          <a:bodyPr/>
          <a:lstStyle>
            <a:lvl1pPr>
              <a:defRPr/>
            </a:lvl1pPr>
          </a:lstStyle>
          <a:p>
            <a:fld id="{FB9F30F2-0016-4E16-A984-9B5DEA3FBD9E}" type="slidenum">
              <a:rPr lang="en-GB" smtClean="0"/>
              <a:t>‹#›</a:t>
            </a:fld>
            <a:endParaRPr lang="en-GB"/>
          </a:p>
        </p:txBody>
      </p:sp>
    </p:spTree>
    <p:extLst>
      <p:ext uri="{BB962C8B-B14F-4D97-AF65-F5344CB8AC3E}">
        <p14:creationId xmlns:p14="http://schemas.microsoft.com/office/powerpoint/2010/main" val="811479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White text alt">
    <p:spTree>
      <p:nvGrpSpPr>
        <p:cNvPr id="1" name=""/>
        <p:cNvGrpSpPr/>
        <p:nvPr/>
      </p:nvGrpSpPr>
      <p:grpSpPr>
        <a:xfrm>
          <a:off x="0" y="0"/>
          <a:ext cx="0" cy="0"/>
          <a:chOff x="0" y="0"/>
          <a:chExt cx="0" cy="0"/>
        </a:xfrm>
      </p:grpSpPr>
      <p:sp>
        <p:nvSpPr>
          <p:cNvPr id="2" name="Title 1"/>
          <p:cNvSpPr>
            <a:spLocks noGrp="1"/>
          </p:cNvSpPr>
          <p:nvPr>
            <p:ph type="title"/>
          </p:nvPr>
        </p:nvSpPr>
        <p:spPr>
          <a:xfrm>
            <a:off x="383117" y="1651001"/>
            <a:ext cx="10515600" cy="500570"/>
          </a:xfrm>
        </p:spPr>
        <p:txBody>
          <a:bodyPr/>
          <a:lstStyle>
            <a:lvl1pPr>
              <a:defRPr>
                <a:solidFill>
                  <a:schemeClr val="accent1"/>
                </a:solidFill>
              </a:defRPr>
            </a:lvl1pPr>
          </a:lstStyle>
          <a:p>
            <a:r>
              <a:rPr lang="en-US"/>
              <a:t>Click to edit Master title style</a:t>
            </a:r>
            <a:endParaRPr lang="en-US" dirty="0"/>
          </a:p>
        </p:txBody>
      </p:sp>
      <p:sp>
        <p:nvSpPr>
          <p:cNvPr id="9" name="Text Placeholder 6"/>
          <p:cNvSpPr>
            <a:spLocks noGrp="1"/>
          </p:cNvSpPr>
          <p:nvPr>
            <p:ph type="body" sz="quarter" idx="13"/>
          </p:nvPr>
        </p:nvSpPr>
        <p:spPr>
          <a:xfrm>
            <a:off x="383118" y="2151571"/>
            <a:ext cx="11425767" cy="3705226"/>
          </a:xfrm>
        </p:spPr>
        <p:txBody>
          <a:bodyPr/>
          <a:lstStyle>
            <a:lvl1pPr>
              <a:lnSpc>
                <a:spcPts val="3120"/>
              </a:lnSpc>
              <a:defRPr b="0" i="0">
                <a:latin typeface="Calibri" charset="0"/>
                <a:ea typeface="Calibri" charset="0"/>
                <a:cs typeface="Calibri" charset="0"/>
              </a:defRPr>
            </a:lvl1pPr>
            <a:lvl2pPr>
              <a:lnSpc>
                <a:spcPts val="3120"/>
              </a:lnSpc>
              <a:spcBef>
                <a:spcPts val="0"/>
              </a:spcBef>
              <a:defRPr b="0" i="0">
                <a:latin typeface="Calibri" charset="0"/>
                <a:ea typeface="Calibri" charset="0"/>
                <a:cs typeface="Calibri" charset="0"/>
              </a:defRPr>
            </a:lvl2pPr>
            <a:lvl3pPr>
              <a:lnSpc>
                <a:spcPts val="3120"/>
              </a:lnSpc>
              <a:spcBef>
                <a:spcPts val="0"/>
              </a:spcBef>
              <a:defRPr b="0" i="0">
                <a:latin typeface="Calibri" charset="0"/>
                <a:ea typeface="Calibri" charset="0"/>
                <a:cs typeface="Calibri" charset="0"/>
              </a:defRPr>
            </a:lvl3pPr>
            <a:lvl4pPr>
              <a:lnSpc>
                <a:spcPts val="3120"/>
              </a:lnSpc>
              <a:spcBef>
                <a:spcPts val="0"/>
              </a:spcBef>
              <a:defRPr b="0" i="0">
                <a:latin typeface="Calibri" charset="0"/>
                <a:ea typeface="Calibri" charset="0"/>
                <a:cs typeface="Calibri" charset="0"/>
              </a:defRPr>
            </a:lvl4pPr>
            <a:lvl5pPr>
              <a:lnSpc>
                <a:spcPts val="3120"/>
              </a:lnSpc>
              <a:spcBef>
                <a:spcPts val="0"/>
              </a:spcBef>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4D615C7-E9DA-D745-948B-600D38ADFEFE}"/>
              </a:ext>
            </a:extLst>
          </p:cNvPr>
          <p:cNvSpPr>
            <a:spLocks noGrp="1"/>
          </p:cNvSpPr>
          <p:nvPr>
            <p:ph type="dt" sz="half" idx="14"/>
          </p:nvPr>
        </p:nvSpPr>
        <p:spPr/>
        <p:txBody>
          <a:bodyPr/>
          <a:lstStyle>
            <a:lvl1pPr>
              <a:defRPr/>
            </a:lvl1pPr>
          </a:lstStyle>
          <a:p>
            <a:pPr>
              <a:defRPr/>
            </a:pPr>
            <a:fld id="{4D91B75C-D52D-472E-9A12-078DD148A6AB}" type="datetimeFigureOut">
              <a:rPr lang="en-US" altLang="en-US" smtClean="0"/>
              <a:pPr>
                <a:defRPr/>
              </a:pPr>
              <a:t>2/8/2023</a:t>
            </a:fld>
            <a:endParaRPr lang="en-US" altLang="en-US"/>
          </a:p>
        </p:txBody>
      </p:sp>
      <p:sp>
        <p:nvSpPr>
          <p:cNvPr id="5" name="Footer Placeholder 4">
            <a:extLst>
              <a:ext uri="{FF2B5EF4-FFF2-40B4-BE49-F238E27FC236}">
                <a16:creationId xmlns:a16="http://schemas.microsoft.com/office/drawing/2014/main" id="{5440ADF6-D8FF-6D41-BA35-5347607F44EF}"/>
              </a:ext>
            </a:extLst>
          </p:cNvPr>
          <p:cNvSpPr>
            <a:spLocks noGrp="1"/>
          </p:cNvSpPr>
          <p:nvPr>
            <p:ph type="ftr" sz="quarter" idx="15"/>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2E63276-1225-5E47-AE8D-A674856B4942}"/>
              </a:ext>
            </a:extLst>
          </p:cNvPr>
          <p:cNvSpPr>
            <a:spLocks noGrp="1"/>
          </p:cNvSpPr>
          <p:nvPr>
            <p:ph type="sldNum" sz="quarter" idx="16"/>
          </p:nvPr>
        </p:nvSpPr>
        <p:spPr/>
        <p:txBody>
          <a:bodyPr/>
          <a:lstStyle>
            <a:lvl1pPr>
              <a:defRPr/>
            </a:lvl1pPr>
          </a:lstStyle>
          <a:p>
            <a:pPr>
              <a:defRPr/>
            </a:pPr>
            <a:fld id="{067C0608-1EE6-49C8-945E-8AAB50B69A23}" type="slidenum">
              <a:rPr lang="en-US" altLang="en-US" smtClean="0"/>
              <a:pPr>
                <a:defRPr/>
              </a:pPr>
              <a:t>‹#›</a:t>
            </a:fld>
            <a:endParaRPr lang="en-US" altLang="en-US"/>
          </a:p>
        </p:txBody>
      </p:sp>
    </p:spTree>
    <p:extLst>
      <p:ext uri="{BB962C8B-B14F-4D97-AF65-F5344CB8AC3E}">
        <p14:creationId xmlns:p14="http://schemas.microsoft.com/office/powerpoint/2010/main" val="258522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4.png"/><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383117" y="824866"/>
            <a:ext cx="1051560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383117" y="1824990"/>
            <a:ext cx="10515600" cy="435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F2F3DCA-AD70-894D-B444-1AC203EE9DB3}"/>
              </a:ext>
            </a:extLst>
          </p:cNvPr>
          <p:cNvSpPr>
            <a:spLocks noGrp="1"/>
          </p:cNvSpPr>
          <p:nvPr>
            <p:ph type="dt" sz="half" idx="2"/>
          </p:nvPr>
        </p:nvSpPr>
        <p:spPr>
          <a:xfrm>
            <a:off x="838200" y="6356986"/>
            <a:ext cx="2743200" cy="363854"/>
          </a:xfrm>
          <a:prstGeom prst="rect">
            <a:avLst/>
          </a:prstGeom>
        </p:spPr>
        <p:txBody>
          <a:bodyPr vert="horz" wrap="square" lIns="91440" tIns="45720" rIns="91440" bIns="45720" numCol="1" anchor="ctr" anchorCtr="0" compatLnSpc="1">
            <a:prstTxWarp prst="textNoShape">
              <a:avLst/>
            </a:prstTxWarp>
          </a:bodyPr>
          <a:lstStyle>
            <a:lvl1pPr>
              <a:defRPr sz="1440">
                <a:solidFill>
                  <a:srgbClr val="898989"/>
                </a:solidFill>
              </a:defRPr>
            </a:lvl1pPr>
          </a:lstStyle>
          <a:p>
            <a:pPr eaLnBrk="0" fontAlgn="base" hangingPunct="0">
              <a:spcBef>
                <a:spcPct val="0"/>
              </a:spcBef>
              <a:spcAft>
                <a:spcPct val="0"/>
              </a:spcAft>
              <a:defRPr/>
            </a:pPr>
            <a:fld id="{2C1F62C3-EB21-4379-80D3-4BC401D0FD6A}" type="datetimeFigureOut">
              <a:rPr lang="en-US" altLang="en-US">
                <a:latin typeface="Arial" panose="020B0604020202020204" pitchFamily="34" charset="0"/>
                <a:ea typeface="ＭＳ Ｐゴシック" panose="020B0600070205080204" pitchFamily="34" charset="-128"/>
              </a:rPr>
              <a:pPr eaLnBrk="0" fontAlgn="base" hangingPunct="0">
                <a:spcBef>
                  <a:spcPct val="0"/>
                </a:spcBef>
                <a:spcAft>
                  <a:spcPct val="0"/>
                </a:spcAft>
                <a:defRPr/>
              </a:pPr>
              <a:t>2/8/2023</a:t>
            </a:fld>
            <a:endParaRPr lang="en-US" altLang="en-US">
              <a:latin typeface="Arial" panose="020B0604020202020204" pitchFamily="34" charset="0"/>
              <a:ea typeface="ＭＳ Ｐゴシック" panose="020B0600070205080204" pitchFamily="34" charset="-128"/>
            </a:endParaRPr>
          </a:p>
        </p:txBody>
      </p:sp>
      <p:sp>
        <p:nvSpPr>
          <p:cNvPr id="5" name="Footer Placeholder 4">
            <a:extLst>
              <a:ext uri="{FF2B5EF4-FFF2-40B4-BE49-F238E27FC236}">
                <a16:creationId xmlns:a16="http://schemas.microsoft.com/office/drawing/2014/main" id="{F3DA8AF7-A598-8748-A727-77451F4A0B8B}"/>
              </a:ext>
            </a:extLst>
          </p:cNvPr>
          <p:cNvSpPr>
            <a:spLocks noGrp="1"/>
          </p:cNvSpPr>
          <p:nvPr>
            <p:ph type="ftr" sz="quarter" idx="3"/>
          </p:nvPr>
        </p:nvSpPr>
        <p:spPr>
          <a:xfrm>
            <a:off x="4038600" y="6356986"/>
            <a:ext cx="4114800" cy="363854"/>
          </a:xfrm>
          <a:prstGeom prst="rect">
            <a:avLst/>
          </a:prstGeom>
        </p:spPr>
        <p:txBody>
          <a:bodyPr vert="horz" wrap="square" lIns="91440" tIns="45720" rIns="91440" bIns="45720" numCol="1" anchor="ctr" anchorCtr="0" compatLnSpc="1">
            <a:prstTxWarp prst="textNoShape">
              <a:avLst/>
            </a:prstTxWarp>
          </a:bodyPr>
          <a:lstStyle>
            <a:lvl1pPr algn="ctr">
              <a:defRPr sz="1440">
                <a:solidFill>
                  <a:srgbClr val="898989"/>
                </a:solidFill>
                <a:latin typeface="Arial" charset="0"/>
                <a:ea typeface="ＭＳ Ｐゴシック" pitchFamily="34" charset="-128"/>
                <a:cs typeface="+mn-cs"/>
              </a:defRPr>
            </a:lvl1pPr>
          </a:lstStyle>
          <a:p>
            <a:pPr eaLnBrk="0" fontAlgn="base" hangingPunct="0">
              <a:spcBef>
                <a:spcPct val="0"/>
              </a:spcBef>
              <a:spcAft>
                <a:spcPct val="0"/>
              </a:spcAft>
              <a:defRPr/>
            </a:pPr>
            <a:endParaRPr lang="en-US" altLang="en-US"/>
          </a:p>
        </p:txBody>
      </p:sp>
      <p:sp>
        <p:nvSpPr>
          <p:cNvPr id="6" name="Slide Number Placeholder 5">
            <a:extLst>
              <a:ext uri="{FF2B5EF4-FFF2-40B4-BE49-F238E27FC236}">
                <a16:creationId xmlns:a16="http://schemas.microsoft.com/office/drawing/2014/main" id="{5E83EB85-452E-E047-97B6-8F15E109654F}"/>
              </a:ext>
            </a:extLst>
          </p:cNvPr>
          <p:cNvSpPr>
            <a:spLocks noGrp="1"/>
          </p:cNvSpPr>
          <p:nvPr>
            <p:ph type="sldNum" sz="quarter" idx="4"/>
          </p:nvPr>
        </p:nvSpPr>
        <p:spPr>
          <a:xfrm>
            <a:off x="8610600" y="6356986"/>
            <a:ext cx="2743200" cy="363854"/>
          </a:xfrm>
          <a:prstGeom prst="rect">
            <a:avLst/>
          </a:prstGeom>
        </p:spPr>
        <p:txBody>
          <a:bodyPr vert="horz" wrap="square" lIns="91440" tIns="45720" rIns="91440" bIns="45720" numCol="1" anchor="ctr" anchorCtr="0" compatLnSpc="1">
            <a:prstTxWarp prst="textNoShape">
              <a:avLst/>
            </a:prstTxWarp>
          </a:bodyPr>
          <a:lstStyle>
            <a:lvl1pPr algn="r">
              <a:defRPr sz="1440">
                <a:solidFill>
                  <a:srgbClr val="898989"/>
                </a:solidFill>
              </a:defRPr>
            </a:lvl1pPr>
          </a:lstStyle>
          <a:p>
            <a:pPr eaLnBrk="0" fontAlgn="base" hangingPunct="0">
              <a:spcBef>
                <a:spcPct val="0"/>
              </a:spcBef>
              <a:spcAft>
                <a:spcPct val="0"/>
              </a:spcAft>
              <a:defRPr/>
            </a:pPr>
            <a:fld id="{18610D55-561E-4591-830A-3338F23E3111}" type="slidenum">
              <a:rPr lang="en-US" altLang="en-US">
                <a:latin typeface="Arial" panose="020B0604020202020204" pitchFamily="34" charset="0"/>
                <a:ea typeface="ＭＳ Ｐゴシック" panose="020B0600070205080204" pitchFamily="34" charset="-128"/>
              </a:rPr>
              <a:pPr eaLnBrk="0" fontAlgn="base" hangingPunct="0">
                <a:spcBef>
                  <a:spcPct val="0"/>
                </a:spcBef>
                <a:spcAft>
                  <a:spcPct val="0"/>
                </a:spcAft>
                <a:defRPr/>
              </a:pPr>
              <a:t>‹#›</a:t>
            </a:fld>
            <a:endParaRPr lang="en-US" altLang="en-US">
              <a:latin typeface="Arial" panose="020B0604020202020204" pitchFamily="34" charset="0"/>
              <a:ea typeface="ＭＳ Ｐゴシック" panose="020B0600070205080204" pitchFamily="34" charset="-128"/>
            </a:endParaRPr>
          </a:p>
        </p:txBody>
      </p:sp>
      <p:pic>
        <p:nvPicPr>
          <p:cNvPr id="9223" name="Picture 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36552" y="257176"/>
            <a:ext cx="2925233" cy="49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7"/>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761134" y="211456"/>
            <a:ext cx="1109133"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54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1" fontAlgn="base" hangingPunct="1">
        <a:lnSpc>
          <a:spcPct val="90000"/>
        </a:lnSpc>
        <a:spcBef>
          <a:spcPct val="0"/>
        </a:spcBef>
        <a:spcAft>
          <a:spcPct val="0"/>
        </a:spcAft>
        <a:defRPr sz="2880" b="1" kern="1200">
          <a:solidFill>
            <a:schemeClr val="bg1"/>
          </a:solidFill>
          <a:latin typeface="Calibri" charset="0"/>
          <a:ea typeface="ＭＳ Ｐゴシック" charset="0"/>
          <a:cs typeface="Calibri" charset="0"/>
        </a:defRPr>
      </a:lvl1pPr>
      <a:lvl2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2pPr>
      <a:lvl3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3pPr>
      <a:lvl4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4pPr>
      <a:lvl5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5pPr>
      <a:lvl6pPr marL="54864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6pPr>
      <a:lvl7pPr marL="109728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7pPr>
      <a:lvl8pPr marL="164592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8pPr>
      <a:lvl9pPr marL="219456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9pPr>
    </p:titleStyle>
    <p:bodyStyle>
      <a:lvl1pPr marL="274320" indent="-274320" algn="l" rtl="0" eaLnBrk="1" fontAlgn="base" hangingPunct="1">
        <a:lnSpc>
          <a:spcPct val="90000"/>
        </a:lnSpc>
        <a:spcBef>
          <a:spcPts val="1200"/>
        </a:spcBef>
        <a:spcAft>
          <a:spcPct val="0"/>
        </a:spcAft>
        <a:buFont typeface="Arial" panose="020B0604020202020204" pitchFamily="34" charset="0"/>
        <a:buChar char="•"/>
        <a:defRPr sz="2880" kern="1200">
          <a:solidFill>
            <a:schemeClr val="bg1"/>
          </a:solidFill>
          <a:latin typeface="Calibri" charset="0"/>
          <a:ea typeface="ＭＳ Ｐゴシック" charset="0"/>
          <a:cs typeface="Calibri" charset="0"/>
        </a:defRPr>
      </a:lvl1pPr>
      <a:lvl2pPr marL="82296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2pPr>
      <a:lvl3pPr marL="137160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3pPr>
      <a:lvl4pPr marL="192024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4pPr>
      <a:lvl5pPr marL="246888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5pPr>
      <a:lvl6pPr marL="301752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3117" y="824866"/>
            <a:ext cx="1051560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3117" y="1824990"/>
            <a:ext cx="10515600" cy="435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4D615C7-E9DA-D745-948B-600D38ADFEFE}"/>
              </a:ext>
            </a:extLst>
          </p:cNvPr>
          <p:cNvSpPr>
            <a:spLocks noGrp="1"/>
          </p:cNvSpPr>
          <p:nvPr>
            <p:ph type="dt" sz="half" idx="2"/>
          </p:nvPr>
        </p:nvSpPr>
        <p:spPr>
          <a:xfrm>
            <a:off x="838200" y="6356986"/>
            <a:ext cx="2743200" cy="363854"/>
          </a:xfrm>
          <a:prstGeom prst="rect">
            <a:avLst/>
          </a:prstGeom>
        </p:spPr>
        <p:txBody>
          <a:bodyPr vert="horz" wrap="square" lIns="91440" tIns="45720" rIns="91440" bIns="45720" numCol="1" anchor="ctr" anchorCtr="0" compatLnSpc="1">
            <a:prstTxWarp prst="textNoShape">
              <a:avLst/>
            </a:prstTxWarp>
          </a:bodyPr>
          <a:lstStyle>
            <a:lvl1pPr>
              <a:defRPr sz="1440">
                <a:solidFill>
                  <a:srgbClr val="898989"/>
                </a:solidFill>
              </a:defRPr>
            </a:lvl1pPr>
          </a:lstStyle>
          <a:p>
            <a:fld id="{5254048D-9CFB-4617-97B1-CA729FB40570}" type="datetimeFigureOut">
              <a:rPr lang="en-GB" smtClean="0"/>
              <a:t>08/02/2023</a:t>
            </a:fld>
            <a:endParaRPr lang="en-GB"/>
          </a:p>
        </p:txBody>
      </p:sp>
      <p:sp>
        <p:nvSpPr>
          <p:cNvPr id="5" name="Footer Placeholder 4">
            <a:extLst>
              <a:ext uri="{FF2B5EF4-FFF2-40B4-BE49-F238E27FC236}">
                <a16:creationId xmlns:a16="http://schemas.microsoft.com/office/drawing/2014/main" id="{5440ADF6-D8FF-6D41-BA35-5347607F44EF}"/>
              </a:ext>
            </a:extLst>
          </p:cNvPr>
          <p:cNvSpPr>
            <a:spLocks noGrp="1"/>
          </p:cNvSpPr>
          <p:nvPr>
            <p:ph type="ftr" sz="quarter" idx="3"/>
          </p:nvPr>
        </p:nvSpPr>
        <p:spPr>
          <a:xfrm>
            <a:off x="4038600" y="6356986"/>
            <a:ext cx="4114800" cy="363854"/>
          </a:xfrm>
          <a:prstGeom prst="rect">
            <a:avLst/>
          </a:prstGeom>
        </p:spPr>
        <p:txBody>
          <a:bodyPr vert="horz" wrap="square" lIns="91440" tIns="45720" rIns="91440" bIns="45720" numCol="1" anchor="ctr" anchorCtr="0" compatLnSpc="1">
            <a:prstTxWarp prst="textNoShape">
              <a:avLst/>
            </a:prstTxWarp>
          </a:bodyPr>
          <a:lstStyle>
            <a:lvl1pPr algn="ctr">
              <a:defRPr sz="1440">
                <a:solidFill>
                  <a:srgbClr val="898989"/>
                </a:solidFill>
                <a:latin typeface="Arial" charset="0"/>
                <a:ea typeface="ＭＳ Ｐゴシック" pitchFamily="34" charset="-128"/>
                <a:cs typeface="+mn-cs"/>
              </a:defRPr>
            </a:lvl1pPr>
          </a:lstStyle>
          <a:p>
            <a:endParaRPr lang="en-GB"/>
          </a:p>
        </p:txBody>
      </p:sp>
      <p:sp>
        <p:nvSpPr>
          <p:cNvPr id="6" name="Slide Number Placeholder 5">
            <a:extLst>
              <a:ext uri="{FF2B5EF4-FFF2-40B4-BE49-F238E27FC236}">
                <a16:creationId xmlns:a16="http://schemas.microsoft.com/office/drawing/2014/main" id="{32E63276-1225-5E47-AE8D-A674856B4942}"/>
              </a:ext>
            </a:extLst>
          </p:cNvPr>
          <p:cNvSpPr>
            <a:spLocks noGrp="1"/>
          </p:cNvSpPr>
          <p:nvPr>
            <p:ph type="sldNum" sz="quarter" idx="4"/>
          </p:nvPr>
        </p:nvSpPr>
        <p:spPr>
          <a:xfrm>
            <a:off x="8610600" y="6356986"/>
            <a:ext cx="2743200" cy="363854"/>
          </a:xfrm>
          <a:prstGeom prst="rect">
            <a:avLst/>
          </a:prstGeom>
        </p:spPr>
        <p:txBody>
          <a:bodyPr vert="horz" wrap="square" lIns="91440" tIns="45720" rIns="91440" bIns="45720" numCol="1" anchor="ctr" anchorCtr="0" compatLnSpc="1">
            <a:prstTxWarp prst="textNoShape">
              <a:avLst/>
            </a:prstTxWarp>
          </a:bodyPr>
          <a:lstStyle>
            <a:lvl1pPr algn="r">
              <a:defRPr sz="1440">
                <a:solidFill>
                  <a:srgbClr val="898989"/>
                </a:solidFill>
              </a:defRPr>
            </a:lvl1pPr>
          </a:lstStyle>
          <a:p>
            <a:fld id="{FB9F30F2-0016-4E16-A984-9B5DEA3FBD9E}" type="slidenum">
              <a:rPr lang="en-GB" smtClean="0"/>
              <a:t>‹#›</a:t>
            </a:fld>
            <a:endParaRPr lang="en-GB"/>
          </a:p>
        </p:txBody>
      </p:sp>
      <p:pic>
        <p:nvPicPr>
          <p:cNvPr id="1031"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36552" y="257176"/>
            <a:ext cx="2925233" cy="49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761134" y="211456"/>
            <a:ext cx="1109133"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25813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66" r:id="rId7"/>
  </p:sldLayoutIdLst>
  <p:txStyles>
    <p:titleStyle>
      <a:lvl1pPr algn="l" rtl="0" eaLnBrk="1" fontAlgn="base" hangingPunct="1">
        <a:lnSpc>
          <a:spcPct val="90000"/>
        </a:lnSpc>
        <a:spcBef>
          <a:spcPct val="0"/>
        </a:spcBef>
        <a:spcAft>
          <a:spcPct val="0"/>
        </a:spcAft>
        <a:defRPr sz="2880" b="1" kern="1200">
          <a:solidFill>
            <a:schemeClr val="tx1"/>
          </a:solidFill>
          <a:latin typeface="Calibri" charset="0"/>
          <a:ea typeface="ＭＳ Ｐゴシック" charset="0"/>
          <a:cs typeface="Calibri" charset="0"/>
        </a:defRPr>
      </a:lvl1pPr>
      <a:lvl2pPr algn="l" rtl="0" eaLnBrk="1" fontAlgn="base" hangingPunct="1">
        <a:lnSpc>
          <a:spcPct val="90000"/>
        </a:lnSpc>
        <a:spcBef>
          <a:spcPct val="0"/>
        </a:spcBef>
        <a:spcAft>
          <a:spcPct val="0"/>
        </a:spcAft>
        <a:defRPr sz="2880" b="1">
          <a:solidFill>
            <a:schemeClr val="tx1"/>
          </a:solidFill>
          <a:latin typeface="Calibri" pitchFamily="34" charset="0"/>
          <a:ea typeface="ＭＳ Ｐゴシック" charset="0"/>
          <a:cs typeface="Calibri" pitchFamily="34" charset="0"/>
        </a:defRPr>
      </a:lvl2pPr>
      <a:lvl3pPr algn="l" rtl="0" eaLnBrk="1" fontAlgn="base" hangingPunct="1">
        <a:lnSpc>
          <a:spcPct val="90000"/>
        </a:lnSpc>
        <a:spcBef>
          <a:spcPct val="0"/>
        </a:spcBef>
        <a:spcAft>
          <a:spcPct val="0"/>
        </a:spcAft>
        <a:defRPr sz="2880" b="1">
          <a:solidFill>
            <a:schemeClr val="tx1"/>
          </a:solidFill>
          <a:latin typeface="Calibri" pitchFamily="34" charset="0"/>
          <a:ea typeface="ＭＳ Ｐゴシック" charset="0"/>
          <a:cs typeface="Calibri" pitchFamily="34" charset="0"/>
        </a:defRPr>
      </a:lvl3pPr>
      <a:lvl4pPr algn="l" rtl="0" eaLnBrk="1" fontAlgn="base" hangingPunct="1">
        <a:lnSpc>
          <a:spcPct val="90000"/>
        </a:lnSpc>
        <a:spcBef>
          <a:spcPct val="0"/>
        </a:spcBef>
        <a:spcAft>
          <a:spcPct val="0"/>
        </a:spcAft>
        <a:defRPr sz="2880" b="1">
          <a:solidFill>
            <a:schemeClr val="tx1"/>
          </a:solidFill>
          <a:latin typeface="Calibri" pitchFamily="34" charset="0"/>
          <a:ea typeface="ＭＳ Ｐゴシック" charset="0"/>
          <a:cs typeface="Calibri" pitchFamily="34" charset="0"/>
        </a:defRPr>
      </a:lvl4pPr>
      <a:lvl5pPr algn="l" rtl="0" eaLnBrk="1" fontAlgn="base" hangingPunct="1">
        <a:lnSpc>
          <a:spcPct val="90000"/>
        </a:lnSpc>
        <a:spcBef>
          <a:spcPct val="0"/>
        </a:spcBef>
        <a:spcAft>
          <a:spcPct val="0"/>
        </a:spcAft>
        <a:defRPr sz="2880" b="1">
          <a:solidFill>
            <a:schemeClr val="tx1"/>
          </a:solidFill>
          <a:latin typeface="Calibri" pitchFamily="34" charset="0"/>
          <a:ea typeface="ＭＳ Ｐゴシック" charset="0"/>
          <a:cs typeface="Calibri" pitchFamily="34" charset="0"/>
        </a:defRPr>
      </a:lvl5pPr>
      <a:lvl6pPr marL="548640" algn="l" rtl="0" eaLnBrk="1" fontAlgn="base" hangingPunct="1">
        <a:lnSpc>
          <a:spcPct val="90000"/>
        </a:lnSpc>
        <a:spcBef>
          <a:spcPct val="0"/>
        </a:spcBef>
        <a:spcAft>
          <a:spcPct val="0"/>
        </a:spcAft>
        <a:defRPr sz="2880" b="1">
          <a:solidFill>
            <a:schemeClr val="tx1"/>
          </a:solidFill>
          <a:latin typeface="Calibri" pitchFamily="34" charset="0"/>
          <a:ea typeface="Calibri" pitchFamily="34" charset="0"/>
          <a:cs typeface="Calibri" pitchFamily="34" charset="0"/>
        </a:defRPr>
      </a:lvl6pPr>
      <a:lvl7pPr marL="1097280" algn="l" rtl="0" eaLnBrk="1" fontAlgn="base" hangingPunct="1">
        <a:lnSpc>
          <a:spcPct val="90000"/>
        </a:lnSpc>
        <a:spcBef>
          <a:spcPct val="0"/>
        </a:spcBef>
        <a:spcAft>
          <a:spcPct val="0"/>
        </a:spcAft>
        <a:defRPr sz="2880" b="1">
          <a:solidFill>
            <a:schemeClr val="tx1"/>
          </a:solidFill>
          <a:latin typeface="Calibri" pitchFamily="34" charset="0"/>
          <a:ea typeface="Calibri" pitchFamily="34" charset="0"/>
          <a:cs typeface="Calibri" pitchFamily="34" charset="0"/>
        </a:defRPr>
      </a:lvl7pPr>
      <a:lvl8pPr marL="1645920" algn="l" rtl="0" eaLnBrk="1" fontAlgn="base" hangingPunct="1">
        <a:lnSpc>
          <a:spcPct val="90000"/>
        </a:lnSpc>
        <a:spcBef>
          <a:spcPct val="0"/>
        </a:spcBef>
        <a:spcAft>
          <a:spcPct val="0"/>
        </a:spcAft>
        <a:defRPr sz="2880" b="1">
          <a:solidFill>
            <a:schemeClr val="tx1"/>
          </a:solidFill>
          <a:latin typeface="Calibri" pitchFamily="34" charset="0"/>
          <a:ea typeface="Calibri" pitchFamily="34" charset="0"/>
          <a:cs typeface="Calibri" pitchFamily="34" charset="0"/>
        </a:defRPr>
      </a:lvl8pPr>
      <a:lvl9pPr marL="2194560" algn="l" rtl="0" eaLnBrk="1" fontAlgn="base" hangingPunct="1">
        <a:lnSpc>
          <a:spcPct val="90000"/>
        </a:lnSpc>
        <a:spcBef>
          <a:spcPct val="0"/>
        </a:spcBef>
        <a:spcAft>
          <a:spcPct val="0"/>
        </a:spcAft>
        <a:defRPr sz="2880" b="1">
          <a:solidFill>
            <a:schemeClr val="tx1"/>
          </a:solidFill>
          <a:latin typeface="Calibri" pitchFamily="34" charset="0"/>
          <a:ea typeface="Calibri" pitchFamily="34" charset="0"/>
          <a:cs typeface="Calibri" pitchFamily="34" charset="0"/>
        </a:defRPr>
      </a:lvl9pPr>
    </p:titleStyle>
    <p:bodyStyle>
      <a:lvl1pPr marL="274320" indent="-274320" algn="l" rtl="0" eaLnBrk="1" fontAlgn="base" hangingPunct="1">
        <a:lnSpc>
          <a:spcPts val="3120"/>
        </a:lnSpc>
        <a:spcBef>
          <a:spcPts val="1200"/>
        </a:spcBef>
        <a:spcAft>
          <a:spcPct val="0"/>
        </a:spcAft>
        <a:buFont typeface="Arial" panose="020B0604020202020204" pitchFamily="34" charset="0"/>
        <a:buChar char="•"/>
        <a:defRPr sz="2880" kern="1200">
          <a:solidFill>
            <a:schemeClr val="tx1"/>
          </a:solidFill>
          <a:latin typeface="Calibri" charset="0"/>
          <a:ea typeface="ＭＳ Ｐゴシック" charset="0"/>
          <a:cs typeface="Calibri" charset="0"/>
        </a:defRPr>
      </a:lvl1pPr>
      <a:lvl2pPr marL="82296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tx1"/>
          </a:solidFill>
          <a:latin typeface="Calibri" charset="0"/>
          <a:ea typeface="Calibri" charset="0"/>
          <a:cs typeface="Calibri" charset="0"/>
        </a:defRPr>
      </a:lvl2pPr>
      <a:lvl3pPr marL="137160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tx1"/>
          </a:solidFill>
          <a:latin typeface="Calibri" charset="0"/>
          <a:ea typeface="Calibri" charset="0"/>
          <a:cs typeface="Calibri" charset="0"/>
        </a:defRPr>
      </a:lvl3pPr>
      <a:lvl4pPr marL="192024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tx1"/>
          </a:solidFill>
          <a:latin typeface="Calibri" charset="0"/>
          <a:ea typeface="Calibri" charset="0"/>
          <a:cs typeface="Calibri" charset="0"/>
        </a:defRPr>
      </a:lvl4pPr>
      <a:lvl5pPr marL="246888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tx1"/>
          </a:solidFill>
          <a:latin typeface="Calibri" charset="0"/>
          <a:ea typeface="Calibri" charset="0"/>
          <a:cs typeface="Calibri" charset="0"/>
        </a:defRPr>
      </a:lvl5pPr>
      <a:lvl6pPr marL="301752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383117" y="824866"/>
            <a:ext cx="1051560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383117" y="1824990"/>
            <a:ext cx="10515600" cy="435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83455B8-C148-C54B-BED4-44D45BFF0C06}"/>
              </a:ext>
            </a:extLst>
          </p:cNvPr>
          <p:cNvSpPr>
            <a:spLocks noGrp="1"/>
          </p:cNvSpPr>
          <p:nvPr>
            <p:ph type="dt" sz="half" idx="2"/>
          </p:nvPr>
        </p:nvSpPr>
        <p:spPr>
          <a:xfrm>
            <a:off x="838200" y="6356986"/>
            <a:ext cx="2743200" cy="363854"/>
          </a:xfrm>
          <a:prstGeom prst="rect">
            <a:avLst/>
          </a:prstGeom>
        </p:spPr>
        <p:txBody>
          <a:bodyPr vert="horz" wrap="square" lIns="91440" tIns="45720" rIns="91440" bIns="45720" numCol="1" anchor="ctr" anchorCtr="0" compatLnSpc="1">
            <a:prstTxWarp prst="textNoShape">
              <a:avLst/>
            </a:prstTxWarp>
          </a:bodyPr>
          <a:lstStyle>
            <a:lvl1pPr>
              <a:defRPr sz="1440">
                <a:solidFill>
                  <a:srgbClr val="898989"/>
                </a:solidFill>
              </a:defRPr>
            </a:lvl1pPr>
          </a:lstStyle>
          <a:p>
            <a:pPr>
              <a:defRPr/>
            </a:pPr>
            <a:fld id="{B949BCEB-BD8E-407E-88F5-D27FE0401787}" type="datetimeFigureOut">
              <a:rPr lang="en-US" altLang="en-US"/>
              <a:pPr>
                <a:defRPr/>
              </a:pPr>
              <a:t>2/8/2023</a:t>
            </a:fld>
            <a:endParaRPr lang="en-US" altLang="en-US"/>
          </a:p>
        </p:txBody>
      </p:sp>
      <p:sp>
        <p:nvSpPr>
          <p:cNvPr id="5" name="Footer Placeholder 4">
            <a:extLst>
              <a:ext uri="{FF2B5EF4-FFF2-40B4-BE49-F238E27FC236}">
                <a16:creationId xmlns:a16="http://schemas.microsoft.com/office/drawing/2014/main" id="{D2DA3024-6465-2149-82DD-A45FB11D7AA0}"/>
              </a:ext>
            </a:extLst>
          </p:cNvPr>
          <p:cNvSpPr>
            <a:spLocks noGrp="1"/>
          </p:cNvSpPr>
          <p:nvPr>
            <p:ph type="ftr" sz="quarter" idx="3"/>
          </p:nvPr>
        </p:nvSpPr>
        <p:spPr>
          <a:xfrm>
            <a:off x="4038600" y="6356986"/>
            <a:ext cx="4114800" cy="363854"/>
          </a:xfrm>
          <a:prstGeom prst="rect">
            <a:avLst/>
          </a:prstGeom>
        </p:spPr>
        <p:txBody>
          <a:bodyPr vert="horz" wrap="square" lIns="91440" tIns="45720" rIns="91440" bIns="45720" numCol="1" anchor="ctr" anchorCtr="0" compatLnSpc="1">
            <a:prstTxWarp prst="textNoShape">
              <a:avLst/>
            </a:prstTxWarp>
          </a:bodyPr>
          <a:lstStyle>
            <a:lvl1pPr algn="ctr">
              <a:defRPr sz="1440">
                <a:solidFill>
                  <a:srgbClr val="898989"/>
                </a:solidFill>
                <a:latin typeface="Arial" charset="0"/>
                <a:ea typeface="ＭＳ Ｐゴシック" pitchFamily="34" charset="-128"/>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EB9E96D1-C814-254A-92D7-710EC98C9DE6}"/>
              </a:ext>
            </a:extLst>
          </p:cNvPr>
          <p:cNvSpPr>
            <a:spLocks noGrp="1"/>
          </p:cNvSpPr>
          <p:nvPr>
            <p:ph type="sldNum" sz="quarter" idx="4"/>
          </p:nvPr>
        </p:nvSpPr>
        <p:spPr>
          <a:xfrm>
            <a:off x="8610600" y="6356986"/>
            <a:ext cx="2743200" cy="363854"/>
          </a:xfrm>
          <a:prstGeom prst="rect">
            <a:avLst/>
          </a:prstGeom>
        </p:spPr>
        <p:txBody>
          <a:bodyPr vert="horz" wrap="square" lIns="91440" tIns="45720" rIns="91440" bIns="45720" numCol="1" anchor="ctr" anchorCtr="0" compatLnSpc="1">
            <a:prstTxWarp prst="textNoShape">
              <a:avLst/>
            </a:prstTxWarp>
          </a:bodyPr>
          <a:lstStyle>
            <a:lvl1pPr algn="r">
              <a:defRPr sz="1440">
                <a:solidFill>
                  <a:srgbClr val="898989"/>
                </a:solidFill>
              </a:defRPr>
            </a:lvl1pPr>
          </a:lstStyle>
          <a:p>
            <a:pPr>
              <a:defRPr/>
            </a:pPr>
            <a:fld id="{EAE6CBC6-F0DE-42C6-8837-07BB52E1DCC3}" type="slidenum">
              <a:rPr lang="en-US" altLang="en-US"/>
              <a:pPr>
                <a:defRPr/>
              </a:pPr>
              <a:t>‹#›</a:t>
            </a:fld>
            <a:endParaRPr lang="en-US" altLang="en-US"/>
          </a:p>
        </p:txBody>
      </p:sp>
      <p:pic>
        <p:nvPicPr>
          <p:cNvPr id="6151"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6552" y="257176"/>
            <a:ext cx="2925233" cy="49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761134" y="211456"/>
            <a:ext cx="1109133"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7527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l" rtl="0" eaLnBrk="1" fontAlgn="base" hangingPunct="1">
        <a:lnSpc>
          <a:spcPct val="90000"/>
        </a:lnSpc>
        <a:spcBef>
          <a:spcPct val="0"/>
        </a:spcBef>
        <a:spcAft>
          <a:spcPct val="0"/>
        </a:spcAft>
        <a:defRPr sz="2880" b="1" kern="1200">
          <a:solidFill>
            <a:schemeClr val="bg1"/>
          </a:solidFill>
          <a:latin typeface="Calibri" charset="0"/>
          <a:ea typeface="ＭＳ Ｐゴシック" charset="0"/>
          <a:cs typeface="Calibri" charset="0"/>
        </a:defRPr>
      </a:lvl1pPr>
      <a:lvl2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2pPr>
      <a:lvl3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3pPr>
      <a:lvl4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4pPr>
      <a:lvl5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5pPr>
      <a:lvl6pPr marL="54864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6pPr>
      <a:lvl7pPr marL="109728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7pPr>
      <a:lvl8pPr marL="164592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8pPr>
      <a:lvl9pPr marL="219456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9pPr>
    </p:titleStyle>
    <p:bodyStyle>
      <a:lvl1pPr marL="274320" indent="-274320" algn="l" rtl="0" eaLnBrk="1" fontAlgn="base" hangingPunct="1">
        <a:lnSpc>
          <a:spcPct val="90000"/>
        </a:lnSpc>
        <a:spcBef>
          <a:spcPts val="1200"/>
        </a:spcBef>
        <a:spcAft>
          <a:spcPct val="0"/>
        </a:spcAft>
        <a:buFont typeface="Arial" panose="020B0604020202020204" pitchFamily="34" charset="0"/>
        <a:buChar char="•"/>
        <a:defRPr sz="2880" kern="1200">
          <a:solidFill>
            <a:schemeClr val="bg1"/>
          </a:solidFill>
          <a:latin typeface="Calibri" charset="0"/>
          <a:ea typeface="ＭＳ Ｐゴシック" charset="0"/>
          <a:cs typeface="Calibri" charset="0"/>
        </a:defRPr>
      </a:lvl1pPr>
      <a:lvl2pPr marL="82296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2pPr>
      <a:lvl3pPr marL="137160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3pPr>
      <a:lvl4pPr marL="192024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4pPr>
      <a:lvl5pPr marL="246888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5pPr>
      <a:lvl6pPr marL="301752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383117" y="824866"/>
            <a:ext cx="1051560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383117" y="1824990"/>
            <a:ext cx="10515600" cy="435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F2F3DCA-AD70-894D-B444-1AC203EE9DB3}"/>
              </a:ext>
            </a:extLst>
          </p:cNvPr>
          <p:cNvSpPr>
            <a:spLocks noGrp="1"/>
          </p:cNvSpPr>
          <p:nvPr>
            <p:ph type="dt" sz="half" idx="2"/>
          </p:nvPr>
        </p:nvSpPr>
        <p:spPr>
          <a:xfrm>
            <a:off x="838200" y="6356986"/>
            <a:ext cx="2743200" cy="363854"/>
          </a:xfrm>
          <a:prstGeom prst="rect">
            <a:avLst/>
          </a:prstGeom>
        </p:spPr>
        <p:txBody>
          <a:bodyPr vert="horz" wrap="square" lIns="91440" tIns="45720" rIns="91440" bIns="45720" numCol="1" anchor="ctr" anchorCtr="0" compatLnSpc="1">
            <a:prstTxWarp prst="textNoShape">
              <a:avLst/>
            </a:prstTxWarp>
          </a:bodyPr>
          <a:lstStyle>
            <a:lvl1pPr>
              <a:defRPr sz="1440">
                <a:solidFill>
                  <a:srgbClr val="898989"/>
                </a:solidFill>
              </a:defRPr>
            </a:lvl1pPr>
          </a:lstStyle>
          <a:p>
            <a:pPr>
              <a:defRPr/>
            </a:pPr>
            <a:fld id="{2C1F62C3-EB21-4379-80D3-4BC401D0FD6A}" type="datetimeFigureOut">
              <a:rPr lang="en-US" altLang="en-US"/>
              <a:pPr>
                <a:defRPr/>
              </a:pPr>
              <a:t>2/8/2023</a:t>
            </a:fld>
            <a:endParaRPr lang="en-US" altLang="en-US"/>
          </a:p>
        </p:txBody>
      </p:sp>
      <p:sp>
        <p:nvSpPr>
          <p:cNvPr id="5" name="Footer Placeholder 4">
            <a:extLst>
              <a:ext uri="{FF2B5EF4-FFF2-40B4-BE49-F238E27FC236}">
                <a16:creationId xmlns:a16="http://schemas.microsoft.com/office/drawing/2014/main" id="{F3DA8AF7-A598-8748-A727-77451F4A0B8B}"/>
              </a:ext>
            </a:extLst>
          </p:cNvPr>
          <p:cNvSpPr>
            <a:spLocks noGrp="1"/>
          </p:cNvSpPr>
          <p:nvPr>
            <p:ph type="ftr" sz="quarter" idx="3"/>
          </p:nvPr>
        </p:nvSpPr>
        <p:spPr>
          <a:xfrm>
            <a:off x="4038600" y="6356986"/>
            <a:ext cx="4114800" cy="363854"/>
          </a:xfrm>
          <a:prstGeom prst="rect">
            <a:avLst/>
          </a:prstGeom>
        </p:spPr>
        <p:txBody>
          <a:bodyPr vert="horz" wrap="square" lIns="91440" tIns="45720" rIns="91440" bIns="45720" numCol="1" anchor="ctr" anchorCtr="0" compatLnSpc="1">
            <a:prstTxWarp prst="textNoShape">
              <a:avLst/>
            </a:prstTxWarp>
          </a:bodyPr>
          <a:lstStyle>
            <a:lvl1pPr algn="ctr">
              <a:defRPr sz="1440">
                <a:solidFill>
                  <a:srgbClr val="898989"/>
                </a:solidFill>
                <a:latin typeface="Arial" charset="0"/>
                <a:ea typeface="ＭＳ Ｐゴシック" pitchFamily="34" charset="-128"/>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5E83EB85-452E-E047-97B6-8F15E109654F}"/>
              </a:ext>
            </a:extLst>
          </p:cNvPr>
          <p:cNvSpPr>
            <a:spLocks noGrp="1"/>
          </p:cNvSpPr>
          <p:nvPr>
            <p:ph type="sldNum" sz="quarter" idx="4"/>
          </p:nvPr>
        </p:nvSpPr>
        <p:spPr>
          <a:xfrm>
            <a:off x="8610600" y="6356986"/>
            <a:ext cx="2743200" cy="363854"/>
          </a:xfrm>
          <a:prstGeom prst="rect">
            <a:avLst/>
          </a:prstGeom>
        </p:spPr>
        <p:txBody>
          <a:bodyPr vert="horz" wrap="square" lIns="91440" tIns="45720" rIns="91440" bIns="45720" numCol="1" anchor="ctr" anchorCtr="0" compatLnSpc="1">
            <a:prstTxWarp prst="textNoShape">
              <a:avLst/>
            </a:prstTxWarp>
          </a:bodyPr>
          <a:lstStyle>
            <a:lvl1pPr algn="r">
              <a:defRPr sz="1440">
                <a:solidFill>
                  <a:srgbClr val="898989"/>
                </a:solidFill>
              </a:defRPr>
            </a:lvl1pPr>
          </a:lstStyle>
          <a:p>
            <a:pPr>
              <a:defRPr/>
            </a:pPr>
            <a:fld id="{18610D55-561E-4591-830A-3338F23E3111}" type="slidenum">
              <a:rPr lang="en-US" altLang="en-US"/>
              <a:pPr>
                <a:defRPr/>
              </a:pPr>
              <a:t>‹#›</a:t>
            </a:fld>
            <a:endParaRPr lang="en-US" altLang="en-US"/>
          </a:p>
        </p:txBody>
      </p:sp>
      <p:pic>
        <p:nvPicPr>
          <p:cNvPr id="9223"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6552" y="257176"/>
            <a:ext cx="2925233" cy="49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61134" y="211456"/>
            <a:ext cx="1109133"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8934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xStyles>
    <p:titleStyle>
      <a:lvl1pPr algn="l" rtl="0" eaLnBrk="1" fontAlgn="base" hangingPunct="1">
        <a:lnSpc>
          <a:spcPct val="90000"/>
        </a:lnSpc>
        <a:spcBef>
          <a:spcPct val="0"/>
        </a:spcBef>
        <a:spcAft>
          <a:spcPct val="0"/>
        </a:spcAft>
        <a:defRPr sz="2880" b="1" kern="1200">
          <a:solidFill>
            <a:schemeClr val="bg1"/>
          </a:solidFill>
          <a:latin typeface="Calibri" charset="0"/>
          <a:ea typeface="ＭＳ Ｐゴシック" charset="0"/>
          <a:cs typeface="Calibri" charset="0"/>
        </a:defRPr>
      </a:lvl1pPr>
      <a:lvl2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2pPr>
      <a:lvl3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3pPr>
      <a:lvl4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4pPr>
      <a:lvl5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5pPr>
      <a:lvl6pPr marL="54864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6pPr>
      <a:lvl7pPr marL="109728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7pPr>
      <a:lvl8pPr marL="164592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8pPr>
      <a:lvl9pPr marL="219456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9pPr>
    </p:titleStyle>
    <p:bodyStyle>
      <a:lvl1pPr marL="274320" indent="-274320" algn="l" rtl="0" eaLnBrk="1" fontAlgn="base" hangingPunct="1">
        <a:lnSpc>
          <a:spcPct val="90000"/>
        </a:lnSpc>
        <a:spcBef>
          <a:spcPts val="1200"/>
        </a:spcBef>
        <a:spcAft>
          <a:spcPct val="0"/>
        </a:spcAft>
        <a:buFont typeface="Arial" panose="020B0604020202020204" pitchFamily="34" charset="0"/>
        <a:buChar char="•"/>
        <a:defRPr sz="2880" kern="1200">
          <a:solidFill>
            <a:schemeClr val="bg1"/>
          </a:solidFill>
          <a:latin typeface="Calibri" charset="0"/>
          <a:ea typeface="ＭＳ Ｐゴシック" charset="0"/>
          <a:cs typeface="Calibri" charset="0"/>
        </a:defRPr>
      </a:lvl1pPr>
      <a:lvl2pPr marL="82296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2pPr>
      <a:lvl3pPr marL="137160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3pPr>
      <a:lvl4pPr marL="192024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4pPr>
      <a:lvl5pPr marL="246888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5pPr>
      <a:lvl6pPr marL="301752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348996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7078723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hf sldNum="0" hdr="0" dt="0"/>
  <p:txStyles>
    <p:titleStyle>
      <a:lvl1pPr algn="ctr" defTabSz="457200" rtl="0" eaLnBrk="1" latinLnBrk="0" hangingPunct="1">
        <a:spcBef>
          <a:spcPct val="0"/>
        </a:spcBef>
        <a:buNone/>
        <a:defRPr sz="44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Clr>
          <a:srgbClr val="C7D41B"/>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C7D41B"/>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C7D41B"/>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C7D41B"/>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C7D41B"/>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51ECCF-8A53-4FB1-9E4F-09DD9E9D1C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632F1E-A69C-499F-9EBC-77D1E39A05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D6CE02-8782-41FC-8BF9-6A59A27CA2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80215-8EE7-4BF3-8B12-C684AF131D26}" type="datetimeFigureOut">
              <a:rPr lang="en-GB" smtClean="0"/>
              <a:t>08/02/2023</a:t>
            </a:fld>
            <a:endParaRPr lang="en-GB"/>
          </a:p>
        </p:txBody>
      </p:sp>
      <p:sp>
        <p:nvSpPr>
          <p:cNvPr id="5" name="Footer Placeholder 4">
            <a:extLst>
              <a:ext uri="{FF2B5EF4-FFF2-40B4-BE49-F238E27FC236}">
                <a16:creationId xmlns:a16="http://schemas.microsoft.com/office/drawing/2014/main" id="{3BBE8E93-24C6-4173-9B1D-FB93F231FD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F7A8BA-508B-4EFD-8977-7F7057BFDE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C9C42-6DAE-479F-89C2-25DBFB9D04D6}" type="slidenum">
              <a:rPr lang="en-GB" smtClean="0"/>
              <a:t>‹#›</a:t>
            </a:fld>
            <a:endParaRPr lang="en-GB"/>
          </a:p>
        </p:txBody>
      </p:sp>
    </p:spTree>
    <p:extLst>
      <p:ext uri="{BB962C8B-B14F-4D97-AF65-F5344CB8AC3E}">
        <p14:creationId xmlns:p14="http://schemas.microsoft.com/office/powerpoint/2010/main" val="394048977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hyperlink" Target="mailto:f.christie@mmu.ac.uk" TargetMode="Externa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diagramColors" Target="../diagrams/colors5.xml"/><Relationship Id="rId11" Type="http://schemas.openxmlformats.org/officeDocument/2006/relationships/image" Target="../media/image36.svg"/><Relationship Id="rId5" Type="http://schemas.openxmlformats.org/officeDocument/2006/relationships/diagramQuickStyle" Target="../diagrams/quickStyle5.xml"/><Relationship Id="rId10" Type="http://schemas.openxmlformats.org/officeDocument/2006/relationships/image" Target="../media/image35.png"/><Relationship Id="rId4" Type="http://schemas.openxmlformats.org/officeDocument/2006/relationships/diagramLayout" Target="../diagrams/layout5.xml"/><Relationship Id="rId9" Type="http://schemas.openxmlformats.org/officeDocument/2006/relationships/image" Target="../media/image34.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3840E7-0488-7F40-AC03-2171CF3FF197}"/>
              </a:ext>
            </a:extLst>
          </p:cNvPr>
          <p:cNvSpPr/>
          <p:nvPr/>
        </p:nvSpPr>
        <p:spPr>
          <a:xfrm>
            <a:off x="0" y="0"/>
            <a:ext cx="12192000" cy="2214000"/>
          </a:xfrm>
          <a:prstGeom prst="rect">
            <a:avLst/>
          </a:prstGeom>
          <a:solidFill>
            <a:srgbClr val="AF1557"/>
          </a:solidFill>
          <a:ln w="127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160" b="0" i="0" u="none" strike="noStrike" kern="0" cap="none" spc="0" normalizeH="0" baseline="0" noProof="0" dirty="0">
              <a:ln>
                <a:noFill/>
              </a:ln>
              <a:solidFill>
                <a:srgbClr val="FFFFFF"/>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65EC74CC-9A52-9741-B90A-EF6EA1EA265C}"/>
              </a:ext>
            </a:extLst>
          </p:cNvPr>
          <p:cNvSpPr/>
          <p:nvPr/>
        </p:nvSpPr>
        <p:spPr>
          <a:xfrm>
            <a:off x="0" y="1567930"/>
            <a:ext cx="12192000" cy="1276350"/>
          </a:xfrm>
          <a:prstGeom prst="rect">
            <a:avLst/>
          </a:prstGeom>
          <a:solidFill>
            <a:srgbClr val="1D5B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l="8273" t="14053" r="53545" b="41937"/>
          <a:stretch>
            <a:fillRect/>
          </a:stretch>
        </p:blipFill>
        <p:spPr bwMode="auto">
          <a:xfrm>
            <a:off x="287338" y="222526"/>
            <a:ext cx="2729866" cy="53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l="86758" t="14597" r="-2"/>
          <a:stretch>
            <a:fillRect/>
          </a:stretch>
        </p:blipFill>
        <p:spPr bwMode="auto">
          <a:xfrm>
            <a:off x="10777946" y="211456"/>
            <a:ext cx="946786"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t="18500" b="50000"/>
          <a:stretch>
            <a:fillRect/>
          </a:stretch>
        </p:blipFill>
        <p:spPr bwMode="auto">
          <a:xfrm>
            <a:off x="172800" y="1442086"/>
            <a:ext cx="5279948" cy="11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1"/>
          <p:cNvSpPr txBox="1">
            <a:spLocks/>
          </p:cNvSpPr>
          <p:nvPr/>
        </p:nvSpPr>
        <p:spPr>
          <a:xfrm>
            <a:off x="287338" y="3130743"/>
            <a:ext cx="11263531" cy="8829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4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The Evaluation of a Youth Employment Project (Hidden Talent)</a:t>
            </a:r>
          </a:p>
          <a:p>
            <a:pPr algn="l"/>
            <a:endParaRPr lang="en-GB" altLang="en-US" sz="4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 name="Title 3"/>
          <p:cNvSpPr txBox="1">
            <a:spLocks/>
          </p:cNvSpPr>
          <p:nvPr/>
        </p:nvSpPr>
        <p:spPr>
          <a:xfrm>
            <a:off x="287338" y="4492030"/>
            <a:ext cx="8068386" cy="1540469"/>
          </a:xfrm>
          <a:prstGeom prst="rect">
            <a:avLst/>
          </a:prstGeo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en-US"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Dr Fiona Christie – Senior lecturer, Manchester Metropolitan University</a:t>
            </a:r>
          </a:p>
          <a:p>
            <a:pPr algn="l"/>
            <a:r>
              <a:rPr lang="en-GB" altLang="en-US"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hlinkClick r:id="rId5"/>
              </a:rPr>
              <a:t>f.christie@mmu.ac.uk</a:t>
            </a:r>
            <a:r>
              <a:rPr lang="en-GB" altLang="en-US"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 @FCChristie </a:t>
            </a:r>
          </a:p>
          <a:p>
            <a:pPr algn="l"/>
            <a:endParaRPr lang="en-GB" altLang="en-US"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endParaRPr>
          </a:p>
          <a:p>
            <a:pPr algn="l"/>
            <a:r>
              <a:rPr lang="en-GB" altLang="en-US"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National Research Conference for Careers Practitioners – 16</a:t>
            </a:r>
            <a:r>
              <a:rPr lang="en-GB" altLang="en-US" baseline="30000"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th</a:t>
            </a:r>
            <a:r>
              <a:rPr lang="en-GB" altLang="en-US"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 February 2023 </a:t>
            </a:r>
          </a:p>
        </p:txBody>
      </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t="29443" b="54971"/>
          <a:stretch>
            <a:fillRect/>
          </a:stretch>
        </p:blipFill>
        <p:spPr bwMode="auto">
          <a:xfrm>
            <a:off x="2657475" y="6196500"/>
            <a:ext cx="3190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l="3043" t="26407" r="13734" b="60715"/>
          <a:stretch>
            <a:fillRect/>
          </a:stretch>
        </p:blipFill>
        <p:spPr bwMode="auto">
          <a:xfrm>
            <a:off x="287338" y="6291750"/>
            <a:ext cx="20462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47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59437C7A-63F8-B43C-9DC5-2F9FD62938F8}"/>
              </a:ext>
            </a:extLst>
          </p:cNvPr>
          <p:cNvSpPr/>
          <p:nvPr/>
        </p:nvSpPr>
        <p:spPr>
          <a:xfrm>
            <a:off x="571982" y="1639414"/>
            <a:ext cx="10991456" cy="462247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C85F06-2DCD-449C-9228-05CC6C7E081F}"/>
              </a:ext>
            </a:extLst>
          </p:cNvPr>
          <p:cNvSpPr>
            <a:spLocks noGrp="1"/>
          </p:cNvSpPr>
          <p:nvPr>
            <p:ph type="title"/>
          </p:nvPr>
        </p:nvSpPr>
        <p:spPr>
          <a:xfrm>
            <a:off x="571982" y="313851"/>
            <a:ext cx="10515600" cy="1325563"/>
          </a:xfrm>
        </p:spPr>
        <p:txBody>
          <a:bodyPr>
            <a:normAutofit/>
          </a:bodyPr>
          <a:lstStyle/>
          <a:p>
            <a:r>
              <a:rPr lang="en-GB" sz="4000" dirty="0">
                <a:latin typeface="Arial" panose="020B0604020202020204" pitchFamily="34" charset="0"/>
                <a:cs typeface="Arial" panose="020B0604020202020204" pitchFamily="34" charset="0"/>
              </a:rPr>
              <a:t>Strong and trusting relationships with talent coaches lead to… </a:t>
            </a:r>
          </a:p>
        </p:txBody>
      </p:sp>
      <p:sp>
        <p:nvSpPr>
          <p:cNvPr id="7" name="TextBox 6">
            <a:extLst>
              <a:ext uri="{FF2B5EF4-FFF2-40B4-BE49-F238E27FC236}">
                <a16:creationId xmlns:a16="http://schemas.microsoft.com/office/drawing/2014/main" id="{F8E069F0-3800-5269-C1F3-6089DC27218F}"/>
              </a:ext>
            </a:extLst>
          </p:cNvPr>
          <p:cNvSpPr txBox="1"/>
          <p:nvPr/>
        </p:nvSpPr>
        <p:spPr>
          <a:xfrm>
            <a:off x="2524389" y="1967517"/>
            <a:ext cx="755126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Arial" panose="020B0604020202020204" pitchFamily="34" charset="0"/>
                <a:ea typeface="Calibri" panose="020F0502020204030204" pitchFamily="34" charset="0"/>
                <a:cs typeface="Arial" panose="020B0604020202020204" pitchFamily="34" charset="0"/>
              </a:rPr>
              <a:t>Growing self-reflection and self-efficacy</a:t>
            </a:r>
          </a:p>
        </p:txBody>
      </p:sp>
      <p:pic>
        <p:nvPicPr>
          <p:cNvPr id="18" name="Graphic 17" descr="Reflection outline">
            <a:extLst>
              <a:ext uri="{FF2B5EF4-FFF2-40B4-BE49-F238E27FC236}">
                <a16:creationId xmlns:a16="http://schemas.microsoft.com/office/drawing/2014/main" id="{6CB42B36-74FB-C25A-B351-31C7BEB484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6489" y="1917571"/>
            <a:ext cx="1125466" cy="1125466"/>
          </a:xfrm>
          <a:prstGeom prst="rect">
            <a:avLst/>
          </a:prstGeom>
        </p:spPr>
      </p:pic>
      <p:pic>
        <p:nvPicPr>
          <p:cNvPr id="3" name="Picture 2">
            <a:extLst>
              <a:ext uri="{FF2B5EF4-FFF2-40B4-BE49-F238E27FC236}">
                <a16:creationId xmlns:a16="http://schemas.microsoft.com/office/drawing/2014/main" id="{C140F8F4-7BEB-157B-A4AE-E78D031F525F}"/>
              </a:ext>
            </a:extLst>
          </p:cNvPr>
          <p:cNvPicPr>
            <a:picLocks noChangeAspect="1"/>
          </p:cNvPicPr>
          <p:nvPr/>
        </p:nvPicPr>
        <p:blipFill>
          <a:blip r:embed="rId5"/>
          <a:stretch>
            <a:fillRect/>
          </a:stretch>
        </p:blipFill>
        <p:spPr>
          <a:xfrm>
            <a:off x="866489" y="4850564"/>
            <a:ext cx="890093" cy="890093"/>
          </a:xfrm>
          <a:prstGeom prst="rect">
            <a:avLst/>
          </a:prstGeom>
        </p:spPr>
      </p:pic>
      <p:pic>
        <p:nvPicPr>
          <p:cNvPr id="5" name="Picture 4">
            <a:extLst>
              <a:ext uri="{FF2B5EF4-FFF2-40B4-BE49-F238E27FC236}">
                <a16:creationId xmlns:a16="http://schemas.microsoft.com/office/drawing/2014/main" id="{BD0F78E7-09A2-4674-46EF-FA4479C757F9}"/>
              </a:ext>
            </a:extLst>
          </p:cNvPr>
          <p:cNvPicPr>
            <a:picLocks noChangeAspect="1"/>
          </p:cNvPicPr>
          <p:nvPr/>
        </p:nvPicPr>
        <p:blipFill>
          <a:blip r:embed="rId6"/>
          <a:stretch>
            <a:fillRect/>
          </a:stretch>
        </p:blipFill>
        <p:spPr>
          <a:xfrm>
            <a:off x="353946" y="3178946"/>
            <a:ext cx="1808436" cy="1127858"/>
          </a:xfrm>
          <a:prstGeom prst="rect">
            <a:avLst/>
          </a:prstGeom>
        </p:spPr>
      </p:pic>
      <p:sp>
        <p:nvSpPr>
          <p:cNvPr id="6" name="TextBox 5">
            <a:extLst>
              <a:ext uri="{FF2B5EF4-FFF2-40B4-BE49-F238E27FC236}">
                <a16:creationId xmlns:a16="http://schemas.microsoft.com/office/drawing/2014/main" id="{6DD4DE38-4DD8-F799-825E-100EBB0AF540}"/>
              </a:ext>
            </a:extLst>
          </p:cNvPr>
          <p:cNvSpPr txBox="1"/>
          <p:nvPr/>
        </p:nvSpPr>
        <p:spPr>
          <a:xfrm>
            <a:off x="2984740" y="3376274"/>
            <a:ext cx="635177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rPr>
              <a:t>Responding to Adversity</a:t>
            </a:r>
          </a:p>
        </p:txBody>
      </p:sp>
      <p:sp>
        <p:nvSpPr>
          <p:cNvPr id="8" name="TextBox 7">
            <a:extLst>
              <a:ext uri="{FF2B5EF4-FFF2-40B4-BE49-F238E27FC236}">
                <a16:creationId xmlns:a16="http://schemas.microsoft.com/office/drawing/2014/main" id="{2CA6E88B-CA13-9764-126E-261E7896DB94}"/>
              </a:ext>
            </a:extLst>
          </p:cNvPr>
          <p:cNvSpPr txBox="1"/>
          <p:nvPr/>
        </p:nvSpPr>
        <p:spPr>
          <a:xfrm>
            <a:off x="2863970" y="5064777"/>
            <a:ext cx="647254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rPr>
              <a:t>Taking</a:t>
            </a:r>
            <a:r>
              <a:rPr kumimoji="0" lang="en-GB" sz="2400" b="1"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rPr>
              <a:t> Action</a:t>
            </a:r>
          </a:p>
        </p:txBody>
      </p:sp>
    </p:spTree>
    <p:extLst>
      <p:ext uri="{BB962C8B-B14F-4D97-AF65-F5344CB8AC3E}">
        <p14:creationId xmlns:p14="http://schemas.microsoft.com/office/powerpoint/2010/main" val="618247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9B379C5-788A-8E9A-BD81-7D21FDE0D1CB}"/>
              </a:ext>
            </a:extLst>
          </p:cNvPr>
          <p:cNvSpPr>
            <a:spLocks noGrp="1"/>
          </p:cNvSpPr>
          <p:nvPr>
            <p:ph type="title"/>
          </p:nvPr>
        </p:nvSpPr>
        <p:spPr>
          <a:xfrm>
            <a:off x="958506" y="800392"/>
            <a:ext cx="10264697" cy="1212102"/>
          </a:xfrm>
        </p:spPr>
        <p:txBody>
          <a:bodyPr>
            <a:normAutofit/>
          </a:bodyPr>
          <a:lstStyle/>
          <a:p>
            <a:r>
              <a:rPr lang="en-GB" sz="4000" dirty="0">
                <a:solidFill>
                  <a:srgbClr val="FFFFFF"/>
                </a:solidFill>
              </a:rPr>
              <a:t>Other findings (connect to implications for partners)</a:t>
            </a:r>
          </a:p>
        </p:txBody>
      </p:sp>
      <p:sp>
        <p:nvSpPr>
          <p:cNvPr id="3" name="Content Placeholder 2">
            <a:extLst>
              <a:ext uri="{FF2B5EF4-FFF2-40B4-BE49-F238E27FC236}">
                <a16:creationId xmlns:a16="http://schemas.microsoft.com/office/drawing/2014/main" id="{7E572264-BD27-3D98-B4DB-E618DA7CA049}"/>
              </a:ext>
            </a:extLst>
          </p:cNvPr>
          <p:cNvSpPr>
            <a:spLocks noGrp="1"/>
          </p:cNvSpPr>
          <p:nvPr>
            <p:ph idx="1"/>
          </p:nvPr>
        </p:nvSpPr>
        <p:spPr>
          <a:xfrm>
            <a:off x="1367624" y="2490436"/>
            <a:ext cx="9855579" cy="3567173"/>
          </a:xfrm>
        </p:spPr>
        <p:txBody>
          <a:bodyPr anchor="ctr">
            <a:noAutofit/>
          </a:bodyPr>
          <a:lstStyle/>
          <a:p>
            <a:r>
              <a:rPr lang="en-GB" b="1" dirty="0"/>
              <a:t>Benefits to partners </a:t>
            </a:r>
            <a:r>
              <a:rPr lang="en-GB" dirty="0"/>
              <a:t>- </a:t>
            </a:r>
            <a:r>
              <a:rPr lang="en-GB" dirty="0">
                <a:effectLst/>
                <a:ea typeface="Calibri" panose="020F0502020204030204" pitchFamily="34" charset="0"/>
                <a:cs typeface="Arial" panose="020B0604020202020204" pitchFamily="34" charset="0"/>
              </a:rPr>
              <a:t>Important to consider how these relationships continue if not members of a collaborative project.</a:t>
            </a:r>
          </a:p>
          <a:p>
            <a:r>
              <a:rPr lang="en-GB" b="1" dirty="0"/>
              <a:t>The role of employers </a:t>
            </a:r>
            <a:r>
              <a:rPr lang="en-GB" dirty="0"/>
              <a:t>- </a:t>
            </a:r>
            <a:r>
              <a:rPr lang="en-GB" dirty="0">
                <a:effectLst/>
                <a:ea typeface="Calibri" panose="020F0502020204030204" pitchFamily="34" charset="0"/>
                <a:cs typeface="Arial" panose="020B0604020202020204" pitchFamily="34" charset="0"/>
              </a:rPr>
              <a:t>Ongoing work is required to support the pipeline of young people who are NEET into the labour market. </a:t>
            </a:r>
          </a:p>
          <a:p>
            <a:r>
              <a:rPr lang="en-GB" b="1" dirty="0">
                <a:cs typeface="Arial" panose="020B0604020202020204" pitchFamily="34" charset="0"/>
              </a:rPr>
              <a:t>The role of the DWP </a:t>
            </a:r>
            <a:r>
              <a:rPr lang="en-GB" dirty="0">
                <a:cs typeface="Arial" panose="020B0604020202020204" pitchFamily="34" charset="0"/>
              </a:rPr>
              <a:t>- </a:t>
            </a:r>
            <a:r>
              <a:rPr kumimoji="0" lang="en-GB" i="0" u="none" strike="noStrike" kern="1200" cap="none" spc="0" normalizeH="0" baseline="0" noProof="0" dirty="0">
                <a:ln>
                  <a:noFill/>
                </a:ln>
                <a:solidFill>
                  <a:srgbClr val="000000"/>
                </a:solidFill>
                <a:effectLst/>
                <a:uLnTx/>
                <a:uFillTx/>
                <a:ea typeface="Calibri" panose="020F0502020204030204" pitchFamily="34" charset="0"/>
                <a:cs typeface="Arial" panose="020B0604020202020204" pitchFamily="34" charset="0"/>
              </a:rPr>
              <a:t>Barriers to claim included the </a:t>
            </a:r>
            <a:r>
              <a:rPr kumimoji="0" lang="en-GB" i="0" u="none" strike="noStrike" kern="120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rPr>
              <a:t>social stigma associated with being a claimant, an inaccessibility in making and sustaining a Benefits claim, and fears about the repercussions of sanctions.</a:t>
            </a:r>
            <a:endParaRPr lang="en-GB" dirty="0"/>
          </a:p>
        </p:txBody>
      </p:sp>
    </p:spTree>
    <p:extLst>
      <p:ext uri="{BB962C8B-B14F-4D97-AF65-F5344CB8AC3E}">
        <p14:creationId xmlns:p14="http://schemas.microsoft.com/office/powerpoint/2010/main" val="3307208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D1B92-47F8-4C9A-B251-0FF791F41BE8}"/>
              </a:ext>
            </a:extLst>
          </p:cNvPr>
          <p:cNvSpPr>
            <a:spLocks noGrp="1"/>
          </p:cNvSpPr>
          <p:nvPr>
            <p:ph type="title"/>
          </p:nvPr>
        </p:nvSpPr>
        <p:spPr>
          <a:xfrm>
            <a:off x="838200" y="322262"/>
            <a:ext cx="10515600" cy="1325563"/>
          </a:xfrm>
        </p:spPr>
        <p:txBody>
          <a:bodyPr/>
          <a:lstStyle/>
          <a:p>
            <a:r>
              <a:rPr lang="en-GB" dirty="0">
                <a:latin typeface="Arial" panose="020B0604020202020204" pitchFamily="34" charset="0"/>
                <a:cs typeface="Arial" panose="020B0604020202020204" pitchFamily="34" charset="0"/>
              </a:rPr>
              <a:t>Other general insights with important implications </a:t>
            </a:r>
          </a:p>
        </p:txBody>
      </p:sp>
      <p:graphicFrame>
        <p:nvGraphicFramePr>
          <p:cNvPr id="5" name="Content Placeholder 2">
            <a:extLst>
              <a:ext uri="{FF2B5EF4-FFF2-40B4-BE49-F238E27FC236}">
                <a16:creationId xmlns:a16="http://schemas.microsoft.com/office/drawing/2014/main" id="{ACE6F34A-CF66-3DA9-AE85-27B7FF13068F}"/>
              </a:ext>
            </a:extLst>
          </p:cNvPr>
          <p:cNvGraphicFramePr>
            <a:graphicFrameLocks noGrp="1"/>
          </p:cNvGraphicFramePr>
          <p:nvPr>
            <p:ph idx="1"/>
            <p:extLst>
              <p:ext uri="{D42A27DB-BD31-4B8C-83A1-F6EECF244321}">
                <p14:modId xmlns:p14="http://schemas.microsoft.com/office/powerpoint/2010/main" val="828351534"/>
              </p:ext>
            </p:extLst>
          </p:nvPr>
        </p:nvGraphicFramePr>
        <p:xfrm>
          <a:off x="838200" y="250666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Right And Left Brain with solid fill">
            <a:extLst>
              <a:ext uri="{FF2B5EF4-FFF2-40B4-BE49-F238E27FC236}">
                <a16:creationId xmlns:a16="http://schemas.microsoft.com/office/drawing/2014/main" id="{C13953FD-7BB9-9A76-4EEE-31FAFF1DCC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36800" y="1433909"/>
            <a:ext cx="1562100" cy="1562100"/>
          </a:xfrm>
          <a:prstGeom prst="rect">
            <a:avLst/>
          </a:prstGeom>
        </p:spPr>
      </p:pic>
      <p:pic>
        <p:nvPicPr>
          <p:cNvPr id="10" name="Graphic 9" descr="Hourglass 30% with solid fill">
            <a:extLst>
              <a:ext uri="{FF2B5EF4-FFF2-40B4-BE49-F238E27FC236}">
                <a16:creationId xmlns:a16="http://schemas.microsoft.com/office/drawing/2014/main" id="{B7938314-C562-3295-EF21-8731EF7BDDB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40702" y="1525190"/>
            <a:ext cx="1379538" cy="1379538"/>
          </a:xfrm>
          <a:prstGeom prst="rect">
            <a:avLst/>
          </a:prstGeom>
        </p:spPr>
      </p:pic>
    </p:spTree>
    <p:extLst>
      <p:ext uri="{BB962C8B-B14F-4D97-AF65-F5344CB8AC3E}">
        <p14:creationId xmlns:p14="http://schemas.microsoft.com/office/powerpoint/2010/main" val="812226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6"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F717AD4-44D9-4760-99F9-100859482334}"/>
              </a:ext>
            </a:extLst>
          </p:cNvPr>
          <p:cNvSpPr>
            <a:spLocks noGrp="1"/>
          </p:cNvSpPr>
          <p:nvPr>
            <p:ph type="title"/>
          </p:nvPr>
        </p:nvSpPr>
        <p:spPr>
          <a:xfrm>
            <a:off x="1353666" y="759805"/>
            <a:ext cx="10000133" cy="1325563"/>
          </a:xfrm>
        </p:spPr>
        <p:txBody>
          <a:bodyPr>
            <a:normAutofit/>
          </a:bodyPr>
          <a:lstStyle/>
          <a:p>
            <a:r>
              <a:rPr lang="en-GB" sz="4000" dirty="0">
                <a:solidFill>
                  <a:srgbClr val="FFFFFF"/>
                </a:solidFill>
                <a:latin typeface="Arial" panose="020B0604020202020204" pitchFamily="34" charset="0"/>
                <a:cs typeface="Arial" panose="020B0604020202020204" pitchFamily="34" charset="0"/>
              </a:rPr>
              <a:t>Project legacy</a:t>
            </a:r>
          </a:p>
        </p:txBody>
      </p:sp>
      <p:graphicFrame>
        <p:nvGraphicFramePr>
          <p:cNvPr id="11" name="Content Placeholder 2">
            <a:extLst>
              <a:ext uri="{FF2B5EF4-FFF2-40B4-BE49-F238E27FC236}">
                <a16:creationId xmlns:a16="http://schemas.microsoft.com/office/drawing/2014/main" id="{70820585-3B3F-7952-8F0B-7875A3ADDE9B}"/>
              </a:ext>
            </a:extLst>
          </p:cNvPr>
          <p:cNvGraphicFramePr>
            <a:graphicFrameLocks noGrp="1"/>
          </p:cNvGraphicFramePr>
          <p:nvPr>
            <p:ph idx="1"/>
            <p:extLst>
              <p:ext uri="{D42A27DB-BD31-4B8C-83A1-F6EECF244321}">
                <p14:modId xmlns:p14="http://schemas.microsoft.com/office/powerpoint/2010/main" val="3222888225"/>
              </p:ext>
            </p:extLst>
          </p:nvPr>
        </p:nvGraphicFramePr>
        <p:xfrm>
          <a:off x="1422492" y="2499837"/>
          <a:ext cx="9507778" cy="371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5816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9D3CF0-896C-4A91-8759-1AF1F1B46652}"/>
              </a:ext>
            </a:extLst>
          </p:cNvPr>
          <p:cNvSpPr>
            <a:spLocks noGrp="1"/>
          </p:cNvSpPr>
          <p:nvPr>
            <p:ph type="title"/>
          </p:nvPr>
        </p:nvSpPr>
        <p:spPr>
          <a:xfrm>
            <a:off x="1043631" y="809898"/>
            <a:ext cx="10173010" cy="1554480"/>
          </a:xfrm>
        </p:spPr>
        <p:txBody>
          <a:bodyPr anchor="ctr">
            <a:normAutofit/>
          </a:bodyPr>
          <a:lstStyle/>
          <a:p>
            <a:r>
              <a:rPr lang="en-GB" sz="4800" dirty="0">
                <a:latin typeface="Arial" panose="020B0604020202020204" pitchFamily="34" charset="0"/>
                <a:cs typeface="Arial" panose="020B0604020202020204" pitchFamily="34" charset="0"/>
              </a:rPr>
              <a:t>Concluding thoughts: Implications for future policy and practice </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7B0630D-110E-92D3-C7C2-D3E57010A194}"/>
              </a:ext>
            </a:extLst>
          </p:cNvPr>
          <p:cNvGraphicFramePr>
            <a:graphicFrameLocks noGrp="1"/>
          </p:cNvGraphicFramePr>
          <p:nvPr>
            <p:ph idx="1"/>
            <p:extLst>
              <p:ext uri="{D42A27DB-BD31-4B8C-83A1-F6EECF244321}">
                <p14:modId xmlns:p14="http://schemas.microsoft.com/office/powerpoint/2010/main" val="657467446"/>
              </p:ext>
            </p:extLst>
          </p:nvPr>
        </p:nvGraphicFramePr>
        <p:xfrm>
          <a:off x="904602" y="2704014"/>
          <a:ext cx="11103368" cy="3523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1787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EA8808-96F4-134A-8060-2D0DB0B9A55C}"/>
              </a:ext>
            </a:extLst>
          </p:cNvPr>
          <p:cNvSpPr/>
          <p:nvPr/>
        </p:nvSpPr>
        <p:spPr>
          <a:xfrm>
            <a:off x="0" y="0"/>
            <a:ext cx="12192000" cy="6858000"/>
          </a:xfrm>
          <a:prstGeom prst="rect">
            <a:avLst/>
          </a:prstGeom>
          <a:solidFill>
            <a:srgbClr val="B0165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160" dirty="0">
              <a:solidFill>
                <a:schemeClr val="tx2"/>
              </a:solidFill>
            </a:endParaRPr>
          </a:p>
        </p:txBody>
      </p:sp>
      <p:pic>
        <p:nvPicPr>
          <p:cNvPr id="23555" name="Picture 6" descr="MMU New logo whi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7226" y="1607820"/>
            <a:ext cx="3337560" cy="384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706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88000" y="1651001"/>
            <a:ext cx="10515600" cy="500570"/>
          </a:xfrm>
        </p:spPr>
        <p:txBody>
          <a:bodyPr/>
          <a:lstStyle/>
          <a:p>
            <a:r>
              <a:rPr lang="en-GB" altLang="en-US" dirty="0">
                <a:latin typeface="Calibri" panose="020F0502020204030204" pitchFamily="34" charset="0"/>
                <a:ea typeface="ＭＳ Ｐゴシック" panose="020B0600070205080204" pitchFamily="34" charset="-128"/>
                <a:cs typeface="Calibri" panose="020F0502020204030204" pitchFamily="34" charset="0"/>
              </a:rPr>
              <a:t>Topics in this talk</a:t>
            </a:r>
          </a:p>
        </p:txBody>
      </p:sp>
      <p:sp>
        <p:nvSpPr>
          <p:cNvPr id="20482" name="Text Placeholder 5"/>
          <p:cNvSpPr>
            <a:spLocks noGrp="1"/>
          </p:cNvSpPr>
          <p:nvPr>
            <p:ph type="body" sz="quarter" idx="13"/>
          </p:nvPr>
        </p:nvSpPr>
        <p:spPr>
          <a:xfrm>
            <a:off x="288000" y="2151571"/>
            <a:ext cx="10283190" cy="3088800"/>
          </a:xfrm>
        </p:spPr>
        <p:txBody>
          <a:bodyPr/>
          <a:lstStyle/>
          <a:p>
            <a:pPr>
              <a:spcBef>
                <a:spcPct val="0"/>
              </a:spcBef>
            </a:pPr>
            <a:r>
              <a:rPr lang="en-GB" altLang="en-US" dirty="0">
                <a:latin typeface="Calibri" panose="020F0502020204030204" pitchFamily="34" charset="0"/>
                <a:ea typeface="ＭＳ Ｐゴシック" panose="020B0600070205080204" pitchFamily="34" charset="-128"/>
                <a:cs typeface="Calibri" panose="020F0502020204030204" pitchFamily="34" charset="0"/>
              </a:rPr>
              <a:t>What was Hidden Talent?</a:t>
            </a:r>
          </a:p>
          <a:p>
            <a:pPr>
              <a:spcBef>
                <a:spcPct val="0"/>
              </a:spcBef>
            </a:pPr>
            <a:r>
              <a:rPr lang="en-GB" altLang="en-US" dirty="0">
                <a:latin typeface="Calibri" panose="020F0502020204030204" pitchFamily="34" charset="0"/>
                <a:ea typeface="ＭＳ Ｐゴシック" panose="020B0600070205080204" pitchFamily="34" charset="-128"/>
                <a:cs typeface="Calibri" panose="020F0502020204030204" pitchFamily="34" charset="0"/>
              </a:rPr>
              <a:t>How was the evaluation conducted?</a:t>
            </a:r>
          </a:p>
          <a:p>
            <a:pPr>
              <a:spcBef>
                <a:spcPct val="0"/>
              </a:spcBef>
            </a:pPr>
            <a:r>
              <a:rPr lang="en-GB" altLang="en-US" dirty="0">
                <a:latin typeface="Calibri" panose="020F0502020204030204" pitchFamily="34" charset="0"/>
                <a:ea typeface="ＭＳ Ｐゴシック" panose="020B0600070205080204" pitchFamily="34" charset="-128"/>
                <a:cs typeface="Calibri" panose="020F0502020204030204" pitchFamily="34" charset="0"/>
              </a:rPr>
              <a:t>What did we find out?</a:t>
            </a:r>
          </a:p>
          <a:p>
            <a:pPr>
              <a:spcBef>
                <a:spcPct val="0"/>
              </a:spcBef>
            </a:pPr>
            <a:r>
              <a:rPr lang="en-GB" altLang="en-US" dirty="0">
                <a:latin typeface="Calibri" panose="020F0502020204030204" pitchFamily="34" charset="0"/>
                <a:ea typeface="ＭＳ Ｐゴシック" panose="020B0600070205080204" pitchFamily="34" charset="-128"/>
                <a:cs typeface="Calibri" panose="020F0502020204030204" pitchFamily="34" charset="0"/>
              </a:rPr>
              <a:t>What are the implications of the evaluation?</a:t>
            </a:r>
          </a:p>
        </p:txBody>
      </p:sp>
      <p:pic>
        <p:nvPicPr>
          <p:cNvPr id="2048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29443" b="54971"/>
          <a:stretch>
            <a:fillRect/>
          </a:stretch>
        </p:blipFill>
        <p:spPr bwMode="auto">
          <a:xfrm>
            <a:off x="2656800" y="6195600"/>
            <a:ext cx="3194270" cy="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3043" t="26407" r="13734" b="60715"/>
          <a:stretch>
            <a:fillRect/>
          </a:stretch>
        </p:blipFill>
        <p:spPr bwMode="auto">
          <a:xfrm>
            <a:off x="288000" y="6292800"/>
            <a:ext cx="2044800" cy="22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99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18121" y="274639"/>
            <a:ext cx="8968687" cy="1028867"/>
          </a:xfrm>
        </p:spPr>
        <p:txBody>
          <a:bodyPr/>
          <a:lstStyle/>
          <a:p>
            <a:r>
              <a:rPr lang="en-US" dirty="0"/>
              <a:t>Greater Manchester Hidden Talent Hidden Talent </a:t>
            </a:r>
            <a:r>
              <a:rPr lang="en-US" sz="2800" dirty="0"/>
              <a:t>(January-June 2022)</a:t>
            </a:r>
            <a:endParaRPr lang="en-GB" sz="2800" dirty="0"/>
          </a:p>
        </p:txBody>
      </p:sp>
      <p:sp>
        <p:nvSpPr>
          <p:cNvPr id="6" name="Content Placeholder 5"/>
          <p:cNvSpPr>
            <a:spLocks noGrp="1"/>
          </p:cNvSpPr>
          <p:nvPr>
            <p:ph idx="1"/>
          </p:nvPr>
        </p:nvSpPr>
        <p:spPr>
          <a:xfrm>
            <a:off x="647700" y="1848256"/>
            <a:ext cx="10947399" cy="3606802"/>
          </a:xfrm>
        </p:spPr>
        <p:txBody>
          <a:bodyPr>
            <a:normAutofit/>
          </a:bodyPr>
          <a:lstStyle/>
          <a:p>
            <a:r>
              <a:rPr lang="en-GB" dirty="0">
                <a:latin typeface="+mn-lt"/>
              </a:rPr>
              <a:t>Employment support programme for young people aged 16-24 funded by the </a:t>
            </a:r>
            <a:r>
              <a:rPr lang="en-US" dirty="0">
                <a:latin typeface="+mn-lt"/>
              </a:rPr>
              <a:t>Community Renewal Fund (DLUHC)</a:t>
            </a:r>
          </a:p>
          <a:p>
            <a:r>
              <a:rPr lang="en-US" dirty="0">
                <a:latin typeface="+mn-lt"/>
              </a:rPr>
              <a:t>A Delivery Partner in each Local Authority hosts a ‘Talent Coach’ who provides </a:t>
            </a:r>
            <a:r>
              <a:rPr lang="en-US" b="1" dirty="0">
                <a:solidFill>
                  <a:srgbClr val="CC9900"/>
                </a:solidFill>
                <a:latin typeface="+mn-lt"/>
              </a:rPr>
              <a:t>one-to-one holistic support</a:t>
            </a:r>
          </a:p>
          <a:p>
            <a:r>
              <a:rPr lang="en-US" dirty="0">
                <a:latin typeface="+mn-lt"/>
              </a:rPr>
              <a:t>GM Chamber of Commerce (Employer Engagement partner); GM Youth Network (hosted the Youth Panel); Man Met Uni (Evaluation Partner)</a:t>
            </a:r>
          </a:p>
          <a:p>
            <a:endParaRPr lang="en-US" dirty="0">
              <a:latin typeface="+mn-lt"/>
            </a:endParaRPr>
          </a:p>
          <a:p>
            <a:endParaRPr lang="en-US" b="1" dirty="0">
              <a:solidFill>
                <a:srgbClr val="CC9900"/>
              </a:solidFill>
            </a:endParaRPr>
          </a:p>
        </p:txBody>
      </p:sp>
      <p:pic>
        <p:nvPicPr>
          <p:cNvPr id="3" name="Picture 4" descr="page4image4015957520">
            <a:extLst>
              <a:ext uri="{FF2B5EF4-FFF2-40B4-BE49-F238E27FC236}">
                <a16:creationId xmlns:a16="http://schemas.microsoft.com/office/drawing/2014/main" id="{5ACB8A5C-7CD4-E66A-71F7-683603F41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321" y="344458"/>
            <a:ext cx="19558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age4image4015959216">
            <a:extLst>
              <a:ext uri="{FF2B5EF4-FFF2-40B4-BE49-F238E27FC236}">
                <a16:creationId xmlns:a16="http://schemas.microsoft.com/office/drawing/2014/main" id="{59F5E8E3-80BC-18A7-2E9F-0964684EB0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9329" y="5999161"/>
            <a:ext cx="1892300" cy="584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page4image4015958688">
            <a:extLst>
              <a:ext uri="{FF2B5EF4-FFF2-40B4-BE49-F238E27FC236}">
                <a16:creationId xmlns:a16="http://schemas.microsoft.com/office/drawing/2014/main" id="{8A3FF6B8-7C1E-4369-5052-4EDD2AC1B4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373" y="5741005"/>
            <a:ext cx="1816100" cy="9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6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normAutofit/>
          </a:bodyPr>
          <a:lstStyle/>
          <a:p>
            <a:pPr>
              <a:lnSpc>
                <a:spcPct val="90000"/>
              </a:lnSpc>
            </a:pPr>
            <a:r>
              <a:rPr lang="en-GB" dirty="0"/>
              <a:t>Programme Delivery (incorporated good practice from previous projects)  </a:t>
            </a:r>
          </a:p>
        </p:txBody>
      </p:sp>
      <p:graphicFrame>
        <p:nvGraphicFramePr>
          <p:cNvPr id="5" name="Content Placeholder 2">
            <a:extLst>
              <a:ext uri="{FF2B5EF4-FFF2-40B4-BE49-F238E27FC236}">
                <a16:creationId xmlns:a16="http://schemas.microsoft.com/office/drawing/2014/main" id="{5D3C8379-87F5-BE3C-9516-9A4C2B547A1B}"/>
              </a:ext>
            </a:extLst>
          </p:cNvPr>
          <p:cNvGraphicFramePr>
            <a:graphicFrameLocks noGrp="1"/>
          </p:cNvGraphicFramePr>
          <p:nvPr>
            <p:ph idx="1"/>
            <p:extLst>
              <p:ext uri="{D42A27DB-BD31-4B8C-83A1-F6EECF244321}">
                <p14:modId xmlns:p14="http://schemas.microsoft.com/office/powerpoint/2010/main" val="3259296873"/>
              </p:ext>
            </p:extLst>
          </p:nvPr>
        </p:nvGraphicFramePr>
        <p:xfrm>
          <a:off x="584200" y="1417638"/>
          <a:ext cx="10972800" cy="4404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993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7"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1D762411-E7AD-4E44-9417-0203B20181C7}"/>
              </a:ext>
            </a:extLst>
          </p:cNvPr>
          <p:cNvSpPr>
            <a:spLocks noGrp="1"/>
          </p:cNvSpPr>
          <p:nvPr>
            <p:ph type="title"/>
          </p:nvPr>
        </p:nvSpPr>
        <p:spPr>
          <a:xfrm>
            <a:off x="1047280" y="759805"/>
            <a:ext cx="10306520" cy="1325563"/>
          </a:xfrm>
        </p:spPr>
        <p:txBody>
          <a:bodyPr>
            <a:normAutofit/>
          </a:bodyPr>
          <a:lstStyle/>
          <a:p>
            <a:r>
              <a:rPr lang="en-GB" sz="4000" dirty="0">
                <a:solidFill>
                  <a:srgbClr val="FFFFFF"/>
                </a:solidFill>
                <a:latin typeface="Arial" panose="020B0604020202020204" pitchFamily="34" charset="0"/>
                <a:cs typeface="Arial" panose="020B0604020202020204" pitchFamily="34" charset="0"/>
              </a:rPr>
              <a:t>How was the evaluation conducted? </a:t>
            </a:r>
            <a:r>
              <a:rPr lang="en-GB" sz="3200" dirty="0">
                <a:solidFill>
                  <a:srgbClr val="FFFFFF"/>
                </a:solidFill>
                <a:latin typeface="Arial" panose="020B0604020202020204" pitchFamily="34" charset="0"/>
                <a:cs typeface="Arial" panose="020B0604020202020204" pitchFamily="34" charset="0"/>
              </a:rPr>
              <a:t>(Markiewicz &amp; Patrick, 2015).</a:t>
            </a:r>
          </a:p>
        </p:txBody>
      </p:sp>
      <p:graphicFrame>
        <p:nvGraphicFramePr>
          <p:cNvPr id="29" name="TextBox 5">
            <a:extLst>
              <a:ext uri="{FF2B5EF4-FFF2-40B4-BE49-F238E27FC236}">
                <a16:creationId xmlns:a16="http://schemas.microsoft.com/office/drawing/2014/main" id="{E0B9B3B4-8DD3-CCD4-C4D6-F37F6CCCBCC0}"/>
              </a:ext>
            </a:extLst>
          </p:cNvPr>
          <p:cNvGraphicFramePr/>
          <p:nvPr>
            <p:extLst>
              <p:ext uri="{D42A27DB-BD31-4B8C-83A1-F6EECF244321}">
                <p14:modId xmlns:p14="http://schemas.microsoft.com/office/powerpoint/2010/main" val="892858222"/>
              </p:ext>
            </p:extLst>
          </p:nvPr>
        </p:nvGraphicFramePr>
        <p:xfrm>
          <a:off x="5295569" y="2494450"/>
          <a:ext cx="5471529" cy="4029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Text&#10;&#10;Description automatically generated with medium confidence">
            <a:extLst>
              <a:ext uri="{FF2B5EF4-FFF2-40B4-BE49-F238E27FC236}">
                <a16:creationId xmlns:a16="http://schemas.microsoft.com/office/drawing/2014/main" id="{C50AAB55-BE66-A156-4B56-C18F39A9E4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288289">
            <a:off x="1636533" y="2414714"/>
            <a:ext cx="2687173" cy="3995798"/>
          </a:xfrm>
          <a:prstGeom prst="rect">
            <a:avLst/>
          </a:prstGeom>
        </p:spPr>
      </p:pic>
    </p:spTree>
    <p:extLst>
      <p:ext uri="{BB962C8B-B14F-4D97-AF65-F5344CB8AC3E}">
        <p14:creationId xmlns:p14="http://schemas.microsoft.com/office/powerpoint/2010/main" val="220146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0C3387-D97E-4A52-86F1-5B22FBE22923}"/>
              </a:ext>
            </a:extLst>
          </p:cNvPr>
          <p:cNvSpPr>
            <a:spLocks noGrp="1"/>
          </p:cNvSpPr>
          <p:nvPr>
            <p:ph type="title"/>
          </p:nvPr>
        </p:nvSpPr>
        <p:spPr>
          <a:xfrm>
            <a:off x="958506" y="800392"/>
            <a:ext cx="10264697" cy="1212102"/>
          </a:xfrm>
        </p:spPr>
        <p:txBody>
          <a:bodyPr>
            <a:normAutofit/>
          </a:bodyPr>
          <a:lstStyle/>
          <a:p>
            <a:r>
              <a:rPr lang="en-GB" sz="4000">
                <a:solidFill>
                  <a:srgbClr val="FFFFFF"/>
                </a:solidFill>
                <a:latin typeface="Arial" panose="020B0604020202020204" pitchFamily="34" charset="0"/>
                <a:cs typeface="Arial" panose="020B0604020202020204" pitchFamily="34" charset="0"/>
              </a:rPr>
              <a:t>How the evaluation was conducted?</a:t>
            </a:r>
            <a:endParaRPr lang="en-GB" sz="4000" dirty="0">
              <a:solidFill>
                <a:srgbClr val="FFFFFF"/>
              </a:solidFill>
              <a:latin typeface="Arial" panose="020B0604020202020204" pitchFamily="34" charset="0"/>
              <a:cs typeface="Arial" panose="020B0604020202020204" pitchFamily="34" charset="0"/>
            </a:endParaRPr>
          </a:p>
        </p:txBody>
      </p:sp>
      <p:graphicFrame>
        <p:nvGraphicFramePr>
          <p:cNvPr id="20" name="Content Placeholder 2">
            <a:extLst>
              <a:ext uri="{FF2B5EF4-FFF2-40B4-BE49-F238E27FC236}">
                <a16:creationId xmlns:a16="http://schemas.microsoft.com/office/drawing/2014/main" id="{7A0A8AF2-A610-2DBA-64DF-86996EDB1FEA}"/>
              </a:ext>
            </a:extLst>
          </p:cNvPr>
          <p:cNvGraphicFramePr>
            <a:graphicFrameLocks noGrp="1"/>
          </p:cNvGraphicFramePr>
          <p:nvPr>
            <p:ph idx="1"/>
            <p:extLst>
              <p:ext uri="{D42A27DB-BD31-4B8C-83A1-F6EECF244321}">
                <p14:modId xmlns:p14="http://schemas.microsoft.com/office/powerpoint/2010/main" val="1674296310"/>
              </p:ext>
            </p:extLst>
          </p:nvPr>
        </p:nvGraphicFramePr>
        <p:xfrm>
          <a:off x="1367624" y="2341848"/>
          <a:ext cx="10414666" cy="433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6770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group of people sitting on stairs&#10;&#10;Description automatically generated with medium confidence">
            <a:extLst>
              <a:ext uri="{FF2B5EF4-FFF2-40B4-BE49-F238E27FC236}">
                <a16:creationId xmlns:a16="http://schemas.microsoft.com/office/drawing/2014/main" id="{DE83ABAF-171F-B70E-030A-19C7A3FB5BD0}"/>
              </a:ext>
            </a:extLst>
          </p:cNvPr>
          <p:cNvPicPr>
            <a:picLocks noChangeAspect="1"/>
          </p:cNvPicPr>
          <p:nvPr/>
        </p:nvPicPr>
        <p:blipFill rotWithShape="1">
          <a:blip r:embed="rId3">
            <a:extLst>
              <a:ext uri="{28A0092B-C50C-407E-A947-70E740481C1C}">
                <a14:useLocalDpi xmlns:a14="http://schemas.microsoft.com/office/drawing/2010/main" val="0"/>
              </a:ext>
            </a:extLst>
          </a:blip>
          <a:srcRect l="11016" r="19189" b="-1"/>
          <a:stretch/>
        </p:blipFill>
        <p:spPr>
          <a:xfrm>
            <a:off x="-3047" y="0"/>
            <a:ext cx="7522233" cy="6857990"/>
          </a:xfrm>
          <a:prstGeom prst="rect">
            <a:avLst/>
          </a:prstGeom>
        </p:spPr>
      </p:pic>
      <p:sp>
        <p:nvSpPr>
          <p:cNvPr id="31" name="Rectangle 3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D51C01-E60D-493A-8A22-7F64F49EE27C}"/>
              </a:ext>
            </a:extLst>
          </p:cNvPr>
          <p:cNvSpPr>
            <a:spLocks noGrp="1"/>
          </p:cNvSpPr>
          <p:nvPr>
            <p:ph type="title"/>
          </p:nvPr>
        </p:nvSpPr>
        <p:spPr>
          <a:xfrm>
            <a:off x="8315769" y="196174"/>
            <a:ext cx="3695579" cy="1899912"/>
          </a:xfrm>
        </p:spPr>
        <p:txBody>
          <a:bodyPr>
            <a:normAutofit/>
          </a:bodyPr>
          <a:lstStyle/>
          <a:p>
            <a:r>
              <a:rPr lang="en-GB" sz="3200" b="1" dirty="0">
                <a:latin typeface="Arial" panose="020B0604020202020204" pitchFamily="34" charset="0"/>
                <a:cs typeface="Arial" panose="020B0604020202020204" pitchFamily="34" charset="0"/>
              </a:rPr>
              <a:t>Reaching hidden young people</a:t>
            </a:r>
          </a:p>
        </p:txBody>
      </p:sp>
      <p:sp>
        <p:nvSpPr>
          <p:cNvPr id="3" name="Content Placeholder 2">
            <a:extLst>
              <a:ext uri="{FF2B5EF4-FFF2-40B4-BE49-F238E27FC236}">
                <a16:creationId xmlns:a16="http://schemas.microsoft.com/office/drawing/2014/main" id="{F5C77378-684E-4098-9D8E-00ECEB7EB2C1}"/>
              </a:ext>
            </a:extLst>
          </p:cNvPr>
          <p:cNvSpPr>
            <a:spLocks noGrp="1"/>
          </p:cNvSpPr>
          <p:nvPr>
            <p:ph idx="1"/>
          </p:nvPr>
        </p:nvSpPr>
        <p:spPr>
          <a:xfrm>
            <a:off x="7832786" y="2096086"/>
            <a:ext cx="4154060" cy="4368062"/>
          </a:xfrm>
        </p:spPr>
        <p:txBody>
          <a:bodyPr>
            <a:normAutofit lnSpcReduction="10000"/>
          </a:bodyPr>
          <a:lstStyle/>
          <a:p>
            <a:r>
              <a:rPr lang="en-GB" sz="2400" dirty="0">
                <a:effectLst/>
                <a:latin typeface="Arial" panose="020B0604020202020204" pitchFamily="34" charset="0"/>
                <a:ea typeface="Calibri" panose="020F0502020204030204" pitchFamily="34" charset="0"/>
                <a:cs typeface="Arial" panose="020B0604020202020204" pitchFamily="34" charset="0"/>
              </a:rPr>
              <a:t>Of the 142 young people who participated, 51% were economically inactive (including hidden), 49% were registered as unemployed and receiving Benefits. 45% of the total were hidden. </a:t>
            </a:r>
          </a:p>
          <a:p>
            <a:r>
              <a:rPr lang="en-GB" sz="2400" dirty="0">
                <a:latin typeface="Arial" panose="020B0604020202020204" pitchFamily="34" charset="0"/>
                <a:ea typeface="Calibri" panose="020F0502020204030204" pitchFamily="34" charset="0"/>
                <a:cs typeface="Arial" panose="020B0604020202020204" pitchFamily="34" charset="0"/>
              </a:rPr>
              <a:t>More generally, the project was successful in reaching a diverse group of young people who were NEET or at risk of being NEET. </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878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E1F31-F0A3-4DE9-9150-3D02D1FCD7DB}"/>
              </a:ext>
            </a:extLst>
          </p:cNvPr>
          <p:cNvSpPr>
            <a:spLocks noGrp="1"/>
          </p:cNvSpPr>
          <p:nvPr>
            <p:ph type="title"/>
          </p:nvPr>
        </p:nvSpPr>
        <p:spPr>
          <a:xfrm>
            <a:off x="599661" y="1018281"/>
            <a:ext cx="10515599" cy="932688"/>
          </a:xfrm>
        </p:spPr>
        <p:txBody>
          <a:bodyPr vert="horz" lIns="91440" tIns="45720" rIns="91440" bIns="45720" rtlCol="0" anchor="b">
            <a:normAutofit fontScale="90000"/>
          </a:bodyPr>
          <a:lstStyle/>
          <a:p>
            <a:r>
              <a:rPr lang="en-US" sz="4800" kern="1200" dirty="0">
                <a:solidFill>
                  <a:schemeClr val="tx1"/>
                </a:solidFill>
                <a:latin typeface="Arial" panose="020B0604020202020204" pitchFamily="34" charset="0"/>
                <a:cs typeface="Arial" panose="020B0604020202020204" pitchFamily="34" charset="0"/>
              </a:rPr>
              <a:t>Outcomes for young people – not just employment </a:t>
            </a:r>
          </a:p>
        </p:txBody>
      </p:sp>
      <p:graphicFrame>
        <p:nvGraphicFramePr>
          <p:cNvPr id="8" name="Content Placeholder 5">
            <a:extLst>
              <a:ext uri="{FF2B5EF4-FFF2-40B4-BE49-F238E27FC236}">
                <a16:creationId xmlns:a16="http://schemas.microsoft.com/office/drawing/2014/main" id="{A1733FE9-E6C3-FB92-35AA-A47420421A62}"/>
              </a:ext>
            </a:extLst>
          </p:cNvPr>
          <p:cNvGraphicFramePr>
            <a:graphicFrameLocks noGrp="1"/>
          </p:cNvGraphicFramePr>
          <p:nvPr>
            <p:ph idx="1"/>
          </p:nvPr>
        </p:nvGraphicFramePr>
        <p:xfrm>
          <a:off x="132522" y="2332382"/>
          <a:ext cx="12059478" cy="3201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861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B7C1-CAD3-484B-8BB9-9DF009695DB3}"/>
              </a:ext>
            </a:extLst>
          </p:cNvPr>
          <p:cNvSpPr>
            <a:spLocks noGrp="1"/>
          </p:cNvSpPr>
          <p:nvPr>
            <p:ph type="title"/>
          </p:nvPr>
        </p:nvSpPr>
        <p:spPr>
          <a:xfrm>
            <a:off x="838200" y="801195"/>
            <a:ext cx="10515599" cy="932688"/>
          </a:xfrm>
        </p:spPr>
        <p:txBody>
          <a:bodyPr vert="horz" lIns="91440" tIns="45720" rIns="91440" bIns="45720" rtlCol="0" anchor="b">
            <a:noAutofit/>
          </a:bodyPr>
          <a:lstStyle/>
          <a:p>
            <a:r>
              <a:rPr lang="en-US" sz="4800" kern="1200" dirty="0">
                <a:solidFill>
                  <a:schemeClr val="tx1"/>
                </a:solidFill>
                <a:latin typeface="Arial" panose="020B0604020202020204" pitchFamily="34" charset="0"/>
                <a:cs typeface="Arial" panose="020B0604020202020204" pitchFamily="34" charset="0"/>
              </a:rPr>
              <a:t>Comparing outcomes of young people: hidden vs unemployed</a:t>
            </a:r>
          </a:p>
        </p:txBody>
      </p:sp>
      <p:graphicFrame>
        <p:nvGraphicFramePr>
          <p:cNvPr id="4" name="Content Placeholder 3">
            <a:extLst>
              <a:ext uri="{FF2B5EF4-FFF2-40B4-BE49-F238E27FC236}">
                <a16:creationId xmlns:a16="http://schemas.microsoft.com/office/drawing/2014/main" id="{00E78655-BF39-4A39-8D98-9796CC3FF611}"/>
              </a:ext>
            </a:extLst>
          </p:cNvPr>
          <p:cNvGraphicFramePr>
            <a:graphicFrameLocks noGrp="1"/>
          </p:cNvGraphicFramePr>
          <p:nvPr>
            <p:ph idx="1"/>
          </p:nvPr>
        </p:nvGraphicFramePr>
        <p:xfrm>
          <a:off x="838200" y="2111549"/>
          <a:ext cx="10515601" cy="3945256"/>
        </p:xfrm>
        <a:graphic>
          <a:graphicData uri="http://schemas.openxmlformats.org/drawingml/2006/table">
            <a:tbl>
              <a:tblPr firstRow="1" firstCol="1" bandRow="1">
                <a:tableStyleId>{3C2FFA5D-87B4-456A-9821-1D502468CF0F}</a:tableStyleId>
              </a:tblPr>
              <a:tblGrid>
                <a:gridCol w="4163776">
                  <a:extLst>
                    <a:ext uri="{9D8B030D-6E8A-4147-A177-3AD203B41FA5}">
                      <a16:colId xmlns:a16="http://schemas.microsoft.com/office/drawing/2014/main" val="3312558806"/>
                    </a:ext>
                  </a:extLst>
                </a:gridCol>
                <a:gridCol w="1476053">
                  <a:extLst>
                    <a:ext uri="{9D8B030D-6E8A-4147-A177-3AD203B41FA5}">
                      <a16:colId xmlns:a16="http://schemas.microsoft.com/office/drawing/2014/main" val="3628828814"/>
                    </a:ext>
                  </a:extLst>
                </a:gridCol>
                <a:gridCol w="2767513">
                  <a:extLst>
                    <a:ext uri="{9D8B030D-6E8A-4147-A177-3AD203B41FA5}">
                      <a16:colId xmlns:a16="http://schemas.microsoft.com/office/drawing/2014/main" val="2770294485"/>
                    </a:ext>
                  </a:extLst>
                </a:gridCol>
                <a:gridCol w="2108259">
                  <a:extLst>
                    <a:ext uri="{9D8B030D-6E8A-4147-A177-3AD203B41FA5}">
                      <a16:colId xmlns:a16="http://schemas.microsoft.com/office/drawing/2014/main" val="2617590340"/>
                    </a:ext>
                  </a:extLst>
                </a:gridCol>
              </a:tblGrid>
              <a:tr h="1187739">
                <a:tc>
                  <a:txBody>
                    <a:bodyPr/>
                    <a:lstStyle/>
                    <a:p>
                      <a:pPr algn="l" fontAlgn="b">
                        <a:lnSpc>
                          <a:spcPct val="107000"/>
                        </a:lnSpc>
                        <a:spcBef>
                          <a:spcPts val="0"/>
                        </a:spcBef>
                        <a:spcAft>
                          <a:spcPts val="800"/>
                        </a:spcAft>
                      </a:pPr>
                      <a:r>
                        <a:rPr lang="en-GB" sz="2000" b="1" u="none" strike="noStrike" dirty="0">
                          <a:solidFill>
                            <a:srgbClr val="000000"/>
                          </a:solidFill>
                          <a:effectLst/>
                          <a:latin typeface="Arial" panose="020B0604020202020204" pitchFamily="34" charset="0"/>
                          <a:cs typeface="Arial" panose="020B0604020202020204" pitchFamily="34" charset="0"/>
                        </a:rPr>
                        <a:t>Outcome</a:t>
                      </a:r>
                      <a:endParaRPr lang="en-GB" sz="3600" b="0" i="0" u="none" strike="noStrike" dirty="0">
                        <a:effectLst/>
                        <a:latin typeface="Arial" panose="020B0604020202020204" pitchFamily="34" charset="0"/>
                        <a:cs typeface="Arial" panose="020B0604020202020204" pitchFamily="34" charset="0"/>
                      </a:endParaRPr>
                    </a:p>
                  </a:txBody>
                  <a:tcPr marL="146050" marR="146050" marT="20285" marB="0" anchor="b"/>
                </a:tc>
                <a:tc>
                  <a:txBody>
                    <a:bodyPr/>
                    <a:lstStyle/>
                    <a:p>
                      <a:pPr algn="l" fontAlgn="b">
                        <a:lnSpc>
                          <a:spcPct val="107000"/>
                        </a:lnSpc>
                        <a:spcBef>
                          <a:spcPts val="0"/>
                        </a:spcBef>
                        <a:spcAft>
                          <a:spcPts val="800"/>
                        </a:spcAft>
                      </a:pPr>
                      <a:r>
                        <a:rPr lang="en-GB" sz="2000" b="1" u="none" strike="noStrike">
                          <a:solidFill>
                            <a:srgbClr val="000000"/>
                          </a:solidFill>
                          <a:effectLst/>
                          <a:latin typeface="Arial" panose="020B0604020202020204" pitchFamily="34" charset="0"/>
                          <a:cs typeface="Arial" panose="020B0604020202020204" pitchFamily="34" charset="0"/>
                        </a:rPr>
                        <a:t>Hidden </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tc>
                  <a:txBody>
                    <a:bodyPr/>
                    <a:lstStyle/>
                    <a:p>
                      <a:pPr algn="l" fontAlgn="b">
                        <a:lnSpc>
                          <a:spcPct val="107000"/>
                        </a:lnSpc>
                        <a:spcBef>
                          <a:spcPts val="0"/>
                        </a:spcBef>
                        <a:spcAft>
                          <a:spcPts val="800"/>
                        </a:spcAft>
                      </a:pPr>
                      <a:r>
                        <a:rPr lang="en-GB" sz="2000" b="1" u="none" strike="noStrike">
                          <a:solidFill>
                            <a:srgbClr val="000000"/>
                          </a:solidFill>
                          <a:effectLst/>
                          <a:latin typeface="Arial" panose="020B0604020202020204" pitchFamily="34" charset="0"/>
                          <a:cs typeface="Arial" panose="020B0604020202020204" pitchFamily="34" charset="0"/>
                        </a:rPr>
                        <a:t>Economically Inactive (including hidden) </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tc>
                  <a:txBody>
                    <a:bodyPr/>
                    <a:lstStyle/>
                    <a:p>
                      <a:pPr algn="l" fontAlgn="b">
                        <a:lnSpc>
                          <a:spcPct val="107000"/>
                        </a:lnSpc>
                        <a:spcBef>
                          <a:spcPts val="0"/>
                        </a:spcBef>
                        <a:spcAft>
                          <a:spcPts val="800"/>
                        </a:spcAft>
                      </a:pPr>
                      <a:r>
                        <a:rPr lang="en-GB" sz="2000" b="1" u="none" strike="noStrike">
                          <a:solidFill>
                            <a:srgbClr val="000000"/>
                          </a:solidFill>
                          <a:effectLst/>
                          <a:latin typeface="Arial" panose="020B0604020202020204" pitchFamily="34" charset="0"/>
                          <a:cs typeface="Arial" panose="020B0604020202020204" pitchFamily="34" charset="0"/>
                        </a:rPr>
                        <a:t>Unemployed</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extLst>
                  <a:ext uri="{0D108BD9-81ED-4DB2-BD59-A6C34878D82A}">
                    <a16:rowId xmlns:a16="http://schemas.microsoft.com/office/drawing/2014/main" val="218634703"/>
                  </a:ext>
                </a:extLst>
              </a:tr>
              <a:tr h="393931">
                <a:tc>
                  <a:txBody>
                    <a:bodyPr/>
                    <a:lstStyle/>
                    <a:p>
                      <a:pPr algn="l"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Job Searching</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tc>
                  <a:txBody>
                    <a:bodyPr/>
                    <a:lstStyle/>
                    <a:p>
                      <a:pPr algn="r"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91%</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tc>
                  <a:txBody>
                    <a:bodyPr/>
                    <a:lstStyle/>
                    <a:p>
                      <a:pPr algn="r"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86%</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tc>
                  <a:txBody>
                    <a:bodyPr/>
                    <a:lstStyle/>
                    <a:p>
                      <a:pPr algn="r"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83%</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extLst>
                  <a:ext uri="{0D108BD9-81ED-4DB2-BD59-A6C34878D82A}">
                    <a16:rowId xmlns:a16="http://schemas.microsoft.com/office/drawing/2014/main" val="2503901389"/>
                  </a:ext>
                </a:extLst>
              </a:tr>
              <a:tr h="393931">
                <a:tc>
                  <a:txBody>
                    <a:bodyPr/>
                    <a:lstStyle/>
                    <a:p>
                      <a:pPr algn="l"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Ofqual qualifications</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tc>
                  <a:txBody>
                    <a:bodyPr/>
                    <a:lstStyle/>
                    <a:p>
                      <a:pPr algn="r"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9%</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tc>
                  <a:txBody>
                    <a:bodyPr/>
                    <a:lstStyle/>
                    <a:p>
                      <a:pPr algn="r"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7%</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tc>
                  <a:txBody>
                    <a:bodyPr/>
                    <a:lstStyle/>
                    <a:p>
                      <a:pPr algn="r"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4%</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extLst>
                  <a:ext uri="{0D108BD9-81ED-4DB2-BD59-A6C34878D82A}">
                    <a16:rowId xmlns:a16="http://schemas.microsoft.com/office/drawing/2014/main" val="859018502"/>
                  </a:ext>
                </a:extLst>
              </a:tr>
              <a:tr h="393931">
                <a:tc>
                  <a:txBody>
                    <a:bodyPr/>
                    <a:lstStyle/>
                    <a:p>
                      <a:pPr algn="l"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Other qualifications</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tc>
                  <a:txBody>
                    <a:bodyPr/>
                    <a:lstStyle/>
                    <a:p>
                      <a:pPr algn="r"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8%</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tc>
                  <a:txBody>
                    <a:bodyPr/>
                    <a:lstStyle/>
                    <a:p>
                      <a:pPr algn="r"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4%</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tc>
                  <a:txBody>
                    <a:bodyPr/>
                    <a:lstStyle/>
                    <a:p>
                      <a:pPr algn="r"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11%</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extLst>
                  <a:ext uri="{0D108BD9-81ED-4DB2-BD59-A6C34878D82A}">
                    <a16:rowId xmlns:a16="http://schemas.microsoft.com/office/drawing/2014/main" val="4083516187"/>
                  </a:ext>
                </a:extLst>
              </a:tr>
              <a:tr h="393931">
                <a:tc>
                  <a:txBody>
                    <a:bodyPr/>
                    <a:lstStyle/>
                    <a:p>
                      <a:pPr algn="l"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Engaging with the benefit system</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tc>
                  <a:txBody>
                    <a:bodyPr/>
                    <a:lstStyle/>
                    <a:p>
                      <a:pPr algn="r"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9%</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tc>
                  <a:txBody>
                    <a:bodyPr/>
                    <a:lstStyle/>
                    <a:p>
                      <a:pPr algn="r"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14%</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tc>
                  <a:txBody>
                    <a:bodyPr/>
                    <a:lstStyle/>
                    <a:p>
                      <a:pPr algn="r"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9%</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extLst>
                  <a:ext uri="{0D108BD9-81ED-4DB2-BD59-A6C34878D82A}">
                    <a16:rowId xmlns:a16="http://schemas.microsoft.com/office/drawing/2014/main" val="2455191463"/>
                  </a:ext>
                </a:extLst>
              </a:tr>
              <a:tr h="393931">
                <a:tc>
                  <a:txBody>
                    <a:bodyPr/>
                    <a:lstStyle/>
                    <a:p>
                      <a:pPr algn="l"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Education and training</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tc>
                  <a:txBody>
                    <a:bodyPr/>
                    <a:lstStyle/>
                    <a:p>
                      <a:pPr algn="r"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23%</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tc>
                  <a:txBody>
                    <a:bodyPr/>
                    <a:lstStyle/>
                    <a:p>
                      <a:pPr algn="r"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23%</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tc>
                  <a:txBody>
                    <a:bodyPr/>
                    <a:lstStyle/>
                    <a:p>
                      <a:pPr algn="r"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33%</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extLst>
                  <a:ext uri="{0D108BD9-81ED-4DB2-BD59-A6C34878D82A}">
                    <a16:rowId xmlns:a16="http://schemas.microsoft.com/office/drawing/2014/main" val="2093309576"/>
                  </a:ext>
                </a:extLst>
              </a:tr>
              <a:tr h="393931">
                <a:tc>
                  <a:txBody>
                    <a:bodyPr/>
                    <a:lstStyle/>
                    <a:p>
                      <a:pPr algn="l"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Life Skills</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tc>
                  <a:txBody>
                    <a:bodyPr/>
                    <a:lstStyle/>
                    <a:p>
                      <a:pPr algn="r"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94%</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tc>
                  <a:txBody>
                    <a:bodyPr/>
                    <a:lstStyle/>
                    <a:p>
                      <a:pPr algn="r"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96%</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tc>
                  <a:txBody>
                    <a:bodyPr/>
                    <a:lstStyle/>
                    <a:p>
                      <a:pPr algn="r"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94%</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extLst>
                  <a:ext uri="{0D108BD9-81ED-4DB2-BD59-A6C34878D82A}">
                    <a16:rowId xmlns:a16="http://schemas.microsoft.com/office/drawing/2014/main" val="2828075997"/>
                  </a:ext>
                </a:extLst>
              </a:tr>
              <a:tr h="393931">
                <a:tc>
                  <a:txBody>
                    <a:bodyPr/>
                    <a:lstStyle/>
                    <a:p>
                      <a:pPr algn="l"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Employment</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tc>
                  <a:txBody>
                    <a:bodyPr/>
                    <a:lstStyle/>
                    <a:p>
                      <a:pPr algn="r"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34%</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tc>
                  <a:txBody>
                    <a:bodyPr/>
                    <a:lstStyle/>
                    <a:p>
                      <a:pPr algn="r" fontAlgn="b">
                        <a:lnSpc>
                          <a:spcPct val="107000"/>
                        </a:lnSpc>
                        <a:spcBef>
                          <a:spcPts val="0"/>
                        </a:spcBef>
                        <a:spcAft>
                          <a:spcPts val="800"/>
                        </a:spcAft>
                      </a:pPr>
                      <a:r>
                        <a:rPr lang="en-GB" sz="2000" b="0" u="none" strike="noStrike">
                          <a:solidFill>
                            <a:srgbClr val="000000"/>
                          </a:solidFill>
                          <a:effectLst/>
                          <a:latin typeface="Arial" panose="020B0604020202020204" pitchFamily="34" charset="0"/>
                          <a:cs typeface="Arial" panose="020B0604020202020204" pitchFamily="34" charset="0"/>
                        </a:rPr>
                        <a:t>35%</a:t>
                      </a:r>
                      <a:endParaRPr lang="en-GB" sz="3600" b="0" i="0" u="none" strike="noStrike">
                        <a:effectLst/>
                        <a:latin typeface="Arial" panose="020B0604020202020204" pitchFamily="34" charset="0"/>
                        <a:cs typeface="Arial" panose="020B0604020202020204" pitchFamily="34" charset="0"/>
                      </a:endParaRPr>
                    </a:p>
                  </a:txBody>
                  <a:tcPr marL="146050" marR="146050" marT="20285" marB="0" anchor="b"/>
                </a:tc>
                <a:tc>
                  <a:txBody>
                    <a:bodyPr/>
                    <a:lstStyle/>
                    <a:p>
                      <a:pPr algn="r" fontAlgn="b">
                        <a:lnSpc>
                          <a:spcPct val="107000"/>
                        </a:lnSpc>
                        <a:spcBef>
                          <a:spcPts val="0"/>
                        </a:spcBef>
                        <a:spcAft>
                          <a:spcPts val="800"/>
                        </a:spcAft>
                      </a:pPr>
                      <a:r>
                        <a:rPr lang="en-GB" sz="2000" b="0" u="none" strike="noStrike" dirty="0">
                          <a:solidFill>
                            <a:srgbClr val="000000"/>
                          </a:solidFill>
                          <a:effectLst/>
                          <a:latin typeface="Arial" panose="020B0604020202020204" pitchFamily="34" charset="0"/>
                          <a:cs typeface="Arial" panose="020B0604020202020204" pitchFamily="34" charset="0"/>
                        </a:rPr>
                        <a:t>17%</a:t>
                      </a:r>
                      <a:endParaRPr lang="en-GB" sz="3600" b="0" i="0" u="none" strike="noStrike" dirty="0">
                        <a:effectLst/>
                        <a:latin typeface="Arial" panose="020B0604020202020204" pitchFamily="34" charset="0"/>
                        <a:cs typeface="Arial" panose="020B0604020202020204" pitchFamily="34" charset="0"/>
                      </a:endParaRPr>
                    </a:p>
                  </a:txBody>
                  <a:tcPr marL="146050" marR="146050" marT="20285" marB="0" anchor="b"/>
                </a:tc>
                <a:extLst>
                  <a:ext uri="{0D108BD9-81ED-4DB2-BD59-A6C34878D82A}">
                    <a16:rowId xmlns:a16="http://schemas.microsoft.com/office/drawing/2014/main" val="1169590423"/>
                  </a:ext>
                </a:extLst>
              </a:tr>
            </a:tbl>
          </a:graphicData>
        </a:graphic>
      </p:graphicFrame>
    </p:spTree>
    <p:extLst>
      <p:ext uri="{BB962C8B-B14F-4D97-AF65-F5344CB8AC3E}">
        <p14:creationId xmlns:p14="http://schemas.microsoft.com/office/powerpoint/2010/main" val="10539365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78052d88-3a4b-414e-8de5-6ac62e568713"/>
</p:tagLst>
</file>

<file path=ppt/theme/theme1.xml><?xml version="1.0" encoding="utf-8"?>
<a:theme xmlns:a="http://schemas.openxmlformats.org/drawingml/2006/main" name="4_Blue Steel ">
  <a:themeElements>
    <a:clrScheme name="MMU Heritage palette">
      <a:dk1>
        <a:sysClr val="windowText" lastClr="000000"/>
      </a:dk1>
      <a:lt1>
        <a:sysClr val="window" lastClr="FFFFFF"/>
      </a:lt1>
      <a:dk2>
        <a:srgbClr val="506D85"/>
      </a:dk2>
      <a:lt2>
        <a:srgbClr val="D1DDE6"/>
      </a:lt2>
      <a:accent1>
        <a:srgbClr val="EB0029"/>
      </a:accent1>
      <a:accent2>
        <a:srgbClr val="672146"/>
      </a:accent2>
      <a:accent3>
        <a:srgbClr val="D35E13"/>
      </a:accent3>
      <a:accent4>
        <a:srgbClr val="211551"/>
      </a:accent4>
      <a:accent5>
        <a:srgbClr val="004851"/>
      </a:accent5>
      <a:accent6>
        <a:srgbClr val="CDC400"/>
      </a:accent6>
      <a:hlink>
        <a:srgbClr val="003197"/>
      </a:hlink>
      <a:folHlink>
        <a:srgbClr val="95C11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cent work template 201118.potx" id="{D25E1695-2F32-4912-9141-CCE3C929FC80}" vid="{A66ED0AB-4F56-4262-AA4E-679F813319CC}"/>
    </a:ext>
  </a:extLst>
</a:theme>
</file>

<file path=ppt/theme/theme2.xml><?xml version="1.0" encoding="utf-8"?>
<a:theme xmlns:a="http://schemas.openxmlformats.org/drawingml/2006/main" name="decent work powerpoint template">
  <a:themeElements>
    <a:clrScheme name="Custom 2">
      <a:dk1>
        <a:srgbClr val="000000"/>
      </a:dk1>
      <a:lt1>
        <a:srgbClr val="FFFFFF"/>
      </a:lt1>
      <a:dk2>
        <a:srgbClr val="AF1557"/>
      </a:dk2>
      <a:lt2>
        <a:srgbClr val="AFBBC3"/>
      </a:lt2>
      <a:accent1>
        <a:srgbClr val="1D5B41"/>
      </a:accent1>
      <a:accent2>
        <a:srgbClr val="ED6B06"/>
      </a:accent2>
      <a:accent3>
        <a:srgbClr val="EB0029"/>
      </a:accent3>
      <a:accent4>
        <a:srgbClr val="E70095"/>
      </a:accent4>
      <a:accent5>
        <a:srgbClr val="8D70B0"/>
      </a:accent5>
      <a:accent6>
        <a:srgbClr val="8AC2EB"/>
      </a:accent6>
      <a:hlink>
        <a:srgbClr val="003197"/>
      </a:hlink>
      <a:folHlink>
        <a:srgbClr val="95C11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cent work template 201118.potx" id="{D25E1695-2F32-4912-9141-CCE3C929FC80}" vid="{84957BFE-6F0E-4114-B16E-731653398293}"/>
    </a:ext>
  </a:extLst>
</a:theme>
</file>

<file path=ppt/theme/theme3.xml><?xml version="1.0" encoding="utf-8"?>
<a:theme xmlns:a="http://schemas.openxmlformats.org/drawingml/2006/main" name="3_Black">
  <a:themeElements>
    <a:clrScheme name="MMU brand colours">
      <a:dk1>
        <a:sysClr val="windowText" lastClr="000000"/>
      </a:dk1>
      <a:lt1>
        <a:sysClr val="window" lastClr="FFFFFF"/>
      </a:lt1>
      <a:dk2>
        <a:srgbClr val="00ACAF"/>
      </a:dk2>
      <a:lt2>
        <a:srgbClr val="AFBBC3"/>
      </a:lt2>
      <a:accent1>
        <a:srgbClr val="FFC627"/>
      </a:accent1>
      <a:accent2>
        <a:srgbClr val="ED6B06"/>
      </a:accent2>
      <a:accent3>
        <a:srgbClr val="EB0029"/>
      </a:accent3>
      <a:accent4>
        <a:srgbClr val="E70095"/>
      </a:accent4>
      <a:accent5>
        <a:srgbClr val="8D70B0"/>
      </a:accent5>
      <a:accent6>
        <a:srgbClr val="8AC2EB"/>
      </a:accent6>
      <a:hlink>
        <a:srgbClr val="003197"/>
      </a:hlink>
      <a:folHlink>
        <a:srgbClr val="95C11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cent work template 201118.potx" id="{D25E1695-2F32-4912-9141-CCE3C929FC80}" vid="{8E6C7146-068F-4F00-95B7-67A9791CF939}"/>
    </a:ext>
  </a:extLst>
</a:theme>
</file>

<file path=ppt/theme/theme4.xml><?xml version="1.0" encoding="utf-8"?>
<a:theme xmlns:a="http://schemas.openxmlformats.org/drawingml/2006/main" name="5_Blue Steel ">
  <a:themeElements>
    <a:clrScheme name="MMU Heritage palette">
      <a:dk1>
        <a:sysClr val="windowText" lastClr="000000"/>
      </a:dk1>
      <a:lt1>
        <a:sysClr val="window" lastClr="FFFFFF"/>
      </a:lt1>
      <a:dk2>
        <a:srgbClr val="506D85"/>
      </a:dk2>
      <a:lt2>
        <a:srgbClr val="D1DDE6"/>
      </a:lt2>
      <a:accent1>
        <a:srgbClr val="EB0029"/>
      </a:accent1>
      <a:accent2>
        <a:srgbClr val="672146"/>
      </a:accent2>
      <a:accent3>
        <a:srgbClr val="D35E13"/>
      </a:accent3>
      <a:accent4>
        <a:srgbClr val="211551"/>
      </a:accent4>
      <a:accent5>
        <a:srgbClr val="004851"/>
      </a:accent5>
      <a:accent6>
        <a:srgbClr val="CDC400"/>
      </a:accent6>
      <a:hlink>
        <a:srgbClr val="003197"/>
      </a:hlink>
      <a:folHlink>
        <a:srgbClr val="95C11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cent work template 201118.potx" id="{D25E1695-2F32-4912-9141-CCE3C929FC80}" vid="{6BA1AB15-B642-4845-A569-A97C9E554A5D}"/>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Custom 2">
      <a:dk1>
        <a:srgbClr val="000000"/>
      </a:dk1>
      <a:lt1>
        <a:srgbClr val="FFFFFF"/>
      </a:lt1>
      <a:dk2>
        <a:srgbClr val="39302A"/>
      </a:dk2>
      <a:lt2>
        <a:srgbClr val="E5DEDB"/>
      </a:lt2>
      <a:accent1>
        <a:srgbClr val="CB9900"/>
      </a:accent1>
      <a:accent2>
        <a:srgbClr val="CB9900"/>
      </a:accent2>
      <a:accent3>
        <a:srgbClr val="CB9900"/>
      </a:accent3>
      <a:accent4>
        <a:srgbClr val="CB9900"/>
      </a:accent4>
      <a:accent5>
        <a:srgbClr val="CB9900"/>
      </a:accent5>
      <a:accent6>
        <a:srgbClr val="CB9900"/>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decent work template 201118</Template>
  <TotalTime>541</TotalTime>
  <Words>2537</Words>
  <Application>Microsoft Office PowerPoint</Application>
  <PresentationFormat>Widescreen</PresentationFormat>
  <Paragraphs>176</Paragraphs>
  <Slides>15</Slides>
  <Notes>13</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15</vt:i4>
      </vt:variant>
    </vt:vector>
  </HeadingPairs>
  <TitlesOfParts>
    <vt:vector size="25" baseType="lpstr">
      <vt:lpstr>Arial</vt:lpstr>
      <vt:lpstr>Calibri</vt:lpstr>
      <vt:lpstr>Calibri Light</vt:lpstr>
      <vt:lpstr>Symbol</vt:lpstr>
      <vt:lpstr>4_Blue Steel </vt:lpstr>
      <vt:lpstr>decent work powerpoint template</vt:lpstr>
      <vt:lpstr>3_Black</vt:lpstr>
      <vt:lpstr>5_Blue Steel </vt:lpstr>
      <vt:lpstr>1_Office Theme</vt:lpstr>
      <vt:lpstr>Office Theme</vt:lpstr>
      <vt:lpstr>PowerPoint Presentation</vt:lpstr>
      <vt:lpstr>Topics in this talk</vt:lpstr>
      <vt:lpstr>Greater Manchester Hidden Talent Hidden Talent (January-June 2022)</vt:lpstr>
      <vt:lpstr>Programme Delivery (incorporated good practice from previous projects)  </vt:lpstr>
      <vt:lpstr>How was the evaluation conducted? (Markiewicz &amp; Patrick, 2015).</vt:lpstr>
      <vt:lpstr>How the evaluation was conducted?</vt:lpstr>
      <vt:lpstr>Reaching hidden young people</vt:lpstr>
      <vt:lpstr>Outcomes for young people – not just employment </vt:lpstr>
      <vt:lpstr>Comparing outcomes of young people: hidden vs unemployed</vt:lpstr>
      <vt:lpstr>Strong and trusting relationships with talent coaches lead to… </vt:lpstr>
      <vt:lpstr>Other findings (connect to implications for partners)</vt:lpstr>
      <vt:lpstr>Other general insights with important implications </vt:lpstr>
      <vt:lpstr>Project legacy</vt:lpstr>
      <vt:lpstr>Concluding thoughts: Implications for future policy and practice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Christie</dc:creator>
  <cp:lastModifiedBy>Fiona Christie</cp:lastModifiedBy>
  <cp:revision>3</cp:revision>
  <dcterms:created xsi:type="dcterms:W3CDTF">2023-02-01T15:14:48Z</dcterms:created>
  <dcterms:modified xsi:type="dcterms:W3CDTF">2023-02-08T17:10:19Z</dcterms:modified>
</cp:coreProperties>
</file>