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 id="2147483675" r:id="rId6"/>
    <p:sldMasterId id="2147483689" r:id="rId7"/>
    <p:sldMasterId id="2147483696" r:id="rId8"/>
  </p:sldMasterIdLst>
  <p:notesMasterIdLst>
    <p:notesMasterId r:id="rId30"/>
  </p:notesMasterIdLst>
  <p:sldIdLst>
    <p:sldId id="268" r:id="rId9"/>
    <p:sldId id="256" r:id="rId10"/>
    <p:sldId id="300" r:id="rId11"/>
    <p:sldId id="283" r:id="rId12"/>
    <p:sldId id="288" r:id="rId13"/>
    <p:sldId id="289" r:id="rId14"/>
    <p:sldId id="291" r:id="rId15"/>
    <p:sldId id="292" r:id="rId16"/>
    <p:sldId id="293" r:id="rId17"/>
    <p:sldId id="259" r:id="rId18"/>
    <p:sldId id="261" r:id="rId19"/>
    <p:sldId id="258" r:id="rId20"/>
    <p:sldId id="260" r:id="rId21"/>
    <p:sldId id="294" r:id="rId22"/>
    <p:sldId id="296" r:id="rId23"/>
    <p:sldId id="257" r:id="rId24"/>
    <p:sldId id="295" r:id="rId25"/>
    <p:sldId id="326" r:id="rId26"/>
    <p:sldId id="327" r:id="rId27"/>
    <p:sldId id="328" r:id="rId28"/>
    <p:sldId id="287"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68060"/>
  </p:normalViewPr>
  <p:slideViewPr>
    <p:cSldViewPr snapToGrid="0">
      <p:cViewPr varScale="1">
        <p:scale>
          <a:sx n="45" d="100"/>
          <a:sy n="45" d="100"/>
        </p:scale>
        <p:origin x="14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ED1DE-C568-408B-8194-1EDBA1FB1E1B}"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6A5CCAAD-4B7F-4728-B4E7-AC693BA76D28}">
      <dgm:prSet/>
      <dgm:spPr/>
      <dgm:t>
        <a:bodyPr/>
        <a:lstStyle/>
        <a:p>
          <a:r>
            <a:rPr lang="en-US" dirty="0"/>
            <a:t>Typically </a:t>
          </a:r>
          <a:r>
            <a:rPr lang="en-US" b="1" dirty="0"/>
            <a:t>domestic law-oriented</a:t>
          </a:r>
          <a:r>
            <a:rPr lang="en-US" dirty="0"/>
            <a:t>, resulting in mono-epistemic embedding of legal concepts learnt (domestic law as ‘the normal’)</a:t>
          </a:r>
        </a:p>
      </dgm:t>
    </dgm:pt>
    <dgm:pt modelId="{865FF93A-62A9-4AF0-9A0D-A38AD70DAAD6}" type="parTrans" cxnId="{D09CC96F-CF99-40F7-A260-69AE20AEEE25}">
      <dgm:prSet/>
      <dgm:spPr/>
      <dgm:t>
        <a:bodyPr/>
        <a:lstStyle/>
        <a:p>
          <a:endParaRPr lang="en-US"/>
        </a:p>
      </dgm:t>
    </dgm:pt>
    <dgm:pt modelId="{7134F036-3046-49DF-8F34-0ADF28C422EF}" type="sibTrans" cxnId="{D09CC96F-CF99-40F7-A260-69AE20AEEE25}">
      <dgm:prSet/>
      <dgm:spPr/>
      <dgm:t>
        <a:bodyPr/>
        <a:lstStyle/>
        <a:p>
          <a:endParaRPr lang="en-US"/>
        </a:p>
      </dgm:t>
    </dgm:pt>
    <dgm:pt modelId="{C4CAA9EC-653A-4D42-9165-E7532D0D7915}">
      <dgm:prSet/>
      <dgm:spPr/>
      <dgm:t>
        <a:bodyPr/>
        <a:lstStyle/>
        <a:p>
          <a:r>
            <a:rPr lang="en-US" b="1" dirty="0"/>
            <a:t>Does</a:t>
          </a:r>
          <a:r>
            <a:rPr lang="en-US" dirty="0"/>
            <a:t> </a:t>
          </a:r>
          <a:r>
            <a:rPr lang="en-US" b="1" dirty="0"/>
            <a:t>not address </a:t>
          </a:r>
          <a:r>
            <a:rPr lang="en-US" b="1" dirty="0" err="1"/>
            <a:t>globalised</a:t>
          </a:r>
          <a:r>
            <a:rPr lang="en-US" b="1" dirty="0"/>
            <a:t> law practice </a:t>
          </a:r>
          <a:r>
            <a:rPr lang="en-US" dirty="0"/>
            <a:t>(e.g. conceptual variation between jurisdictions/conceptual incommensurability)</a:t>
          </a:r>
        </a:p>
      </dgm:t>
    </dgm:pt>
    <dgm:pt modelId="{F42387A1-B0C4-4874-A756-E9C365617DF8}" type="parTrans" cxnId="{E73ED0DA-1DEA-45C2-AE13-FC7FBEC56047}">
      <dgm:prSet/>
      <dgm:spPr/>
      <dgm:t>
        <a:bodyPr/>
        <a:lstStyle/>
        <a:p>
          <a:endParaRPr lang="en-US"/>
        </a:p>
      </dgm:t>
    </dgm:pt>
    <dgm:pt modelId="{90378270-32C3-4D3A-A175-DB47CF6796C1}" type="sibTrans" cxnId="{E73ED0DA-1DEA-45C2-AE13-FC7FBEC56047}">
      <dgm:prSet/>
      <dgm:spPr/>
      <dgm:t>
        <a:bodyPr/>
        <a:lstStyle/>
        <a:p>
          <a:endParaRPr lang="en-US"/>
        </a:p>
      </dgm:t>
    </dgm:pt>
    <dgm:pt modelId="{CFBE7DE5-93A3-4006-942F-8092E65696D0}">
      <dgm:prSet/>
      <dgm:spPr/>
      <dgm:t>
        <a:bodyPr/>
        <a:lstStyle/>
        <a:p>
          <a:r>
            <a:rPr lang="en-US" b="1" dirty="0"/>
            <a:t>Mono-jural: </a:t>
          </a:r>
          <a:r>
            <a:rPr lang="en-US" dirty="0"/>
            <a:t>limited opportunities for conducting law comparisons or learning about foreign laws</a:t>
          </a:r>
        </a:p>
      </dgm:t>
    </dgm:pt>
    <dgm:pt modelId="{2EB9DD61-BEC6-4EF3-A2BD-8947F531B684}" type="parTrans" cxnId="{DEDE39C7-9239-4C9E-B2B7-B94D301FF5BA}">
      <dgm:prSet/>
      <dgm:spPr/>
      <dgm:t>
        <a:bodyPr/>
        <a:lstStyle/>
        <a:p>
          <a:endParaRPr lang="en-US"/>
        </a:p>
      </dgm:t>
    </dgm:pt>
    <dgm:pt modelId="{3618133E-27F4-4FB4-9B44-753B52BD3717}" type="sibTrans" cxnId="{DEDE39C7-9239-4C9E-B2B7-B94D301FF5BA}">
      <dgm:prSet/>
      <dgm:spPr/>
      <dgm:t>
        <a:bodyPr/>
        <a:lstStyle/>
        <a:p>
          <a:endParaRPr lang="en-US"/>
        </a:p>
      </dgm:t>
    </dgm:pt>
    <dgm:pt modelId="{821D6E0E-17A1-4E5D-A985-5028FB952321}" type="pres">
      <dgm:prSet presAssocID="{DABED1DE-C568-408B-8194-1EDBA1FB1E1B}" presName="root" presStyleCnt="0">
        <dgm:presLayoutVars>
          <dgm:dir/>
          <dgm:resizeHandles val="exact"/>
        </dgm:presLayoutVars>
      </dgm:prSet>
      <dgm:spPr/>
    </dgm:pt>
    <dgm:pt modelId="{F0AF7380-C1E0-482D-9B6A-9D9221E0D156}" type="pres">
      <dgm:prSet presAssocID="{6A5CCAAD-4B7F-4728-B4E7-AC693BA76D28}" presName="compNode" presStyleCnt="0"/>
      <dgm:spPr/>
    </dgm:pt>
    <dgm:pt modelId="{602BF924-C449-4F74-996E-35B8CF61A9E1}" type="pres">
      <dgm:prSet presAssocID="{6A5CCAAD-4B7F-4728-B4E7-AC693BA76D28}" presName="bgRect" presStyleLbl="bgShp" presStyleIdx="0" presStyleCnt="3"/>
      <dgm:spPr/>
    </dgm:pt>
    <dgm:pt modelId="{2776F9A9-07BC-4F18-9C70-042F26529B50}" type="pres">
      <dgm:prSet presAssocID="{6A5CCAAD-4B7F-4728-B4E7-AC693BA76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43929A5-D63B-4E2C-B6E4-8C07040AE109}" type="pres">
      <dgm:prSet presAssocID="{6A5CCAAD-4B7F-4728-B4E7-AC693BA76D28}" presName="spaceRect" presStyleCnt="0"/>
      <dgm:spPr/>
    </dgm:pt>
    <dgm:pt modelId="{C0CA5968-3B51-436A-88E0-D216FD5C7EF5}" type="pres">
      <dgm:prSet presAssocID="{6A5CCAAD-4B7F-4728-B4E7-AC693BA76D28}" presName="parTx" presStyleLbl="revTx" presStyleIdx="0" presStyleCnt="3">
        <dgm:presLayoutVars>
          <dgm:chMax val="0"/>
          <dgm:chPref val="0"/>
        </dgm:presLayoutVars>
      </dgm:prSet>
      <dgm:spPr/>
    </dgm:pt>
    <dgm:pt modelId="{771420FD-237C-49B1-9222-EE56B61BB8A0}" type="pres">
      <dgm:prSet presAssocID="{7134F036-3046-49DF-8F34-0ADF28C422EF}" presName="sibTrans" presStyleCnt="0"/>
      <dgm:spPr/>
    </dgm:pt>
    <dgm:pt modelId="{8C6A1074-3607-4D47-829F-4B237AB1FF60}" type="pres">
      <dgm:prSet presAssocID="{C4CAA9EC-653A-4D42-9165-E7532D0D7915}" presName="compNode" presStyleCnt="0"/>
      <dgm:spPr/>
    </dgm:pt>
    <dgm:pt modelId="{9CDB7717-1957-479B-94E4-3E412665C780}" type="pres">
      <dgm:prSet presAssocID="{C4CAA9EC-653A-4D42-9165-E7532D0D7915}" presName="bgRect" presStyleLbl="bgShp" presStyleIdx="1" presStyleCnt="3"/>
      <dgm:spPr/>
    </dgm:pt>
    <dgm:pt modelId="{667145F5-A2E8-436D-82B2-31591E3C2C09}" type="pres">
      <dgm:prSet presAssocID="{C4CAA9EC-653A-4D42-9165-E7532D0D791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205E2E26-CB7A-4FE7-8232-D2169CD5ADE2}" type="pres">
      <dgm:prSet presAssocID="{C4CAA9EC-653A-4D42-9165-E7532D0D7915}" presName="spaceRect" presStyleCnt="0"/>
      <dgm:spPr/>
    </dgm:pt>
    <dgm:pt modelId="{7A259EE1-7634-4BEA-B133-261A12FA9117}" type="pres">
      <dgm:prSet presAssocID="{C4CAA9EC-653A-4D42-9165-E7532D0D7915}" presName="parTx" presStyleLbl="revTx" presStyleIdx="1" presStyleCnt="3">
        <dgm:presLayoutVars>
          <dgm:chMax val="0"/>
          <dgm:chPref val="0"/>
        </dgm:presLayoutVars>
      </dgm:prSet>
      <dgm:spPr/>
    </dgm:pt>
    <dgm:pt modelId="{DAD20BB3-4DBB-4A73-9C06-4F446F42B20D}" type="pres">
      <dgm:prSet presAssocID="{90378270-32C3-4D3A-A175-DB47CF6796C1}" presName="sibTrans" presStyleCnt="0"/>
      <dgm:spPr/>
    </dgm:pt>
    <dgm:pt modelId="{1DA211AC-79A0-460D-B536-1331E01BCCDB}" type="pres">
      <dgm:prSet presAssocID="{CFBE7DE5-93A3-4006-942F-8092E65696D0}" presName="compNode" presStyleCnt="0"/>
      <dgm:spPr/>
    </dgm:pt>
    <dgm:pt modelId="{BEB5DD4E-04ED-4BB5-AC6C-FD97B33FD8D8}" type="pres">
      <dgm:prSet presAssocID="{CFBE7DE5-93A3-4006-942F-8092E65696D0}" presName="bgRect" presStyleLbl="bgShp" presStyleIdx="2" presStyleCnt="3"/>
      <dgm:spPr/>
    </dgm:pt>
    <dgm:pt modelId="{CC0F3210-860D-49FF-8D16-24740CE289CA}" type="pres">
      <dgm:prSet presAssocID="{CFBE7DE5-93A3-4006-942F-8092E65696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5DD266F8-D90C-4B5D-A992-E285A4EC5575}" type="pres">
      <dgm:prSet presAssocID="{CFBE7DE5-93A3-4006-942F-8092E65696D0}" presName="spaceRect" presStyleCnt="0"/>
      <dgm:spPr/>
    </dgm:pt>
    <dgm:pt modelId="{487DAB62-1ADC-4D64-8BD3-5284F4B7B367}" type="pres">
      <dgm:prSet presAssocID="{CFBE7DE5-93A3-4006-942F-8092E65696D0}" presName="parTx" presStyleLbl="revTx" presStyleIdx="2" presStyleCnt="3">
        <dgm:presLayoutVars>
          <dgm:chMax val="0"/>
          <dgm:chPref val="0"/>
        </dgm:presLayoutVars>
      </dgm:prSet>
      <dgm:spPr/>
    </dgm:pt>
  </dgm:ptLst>
  <dgm:cxnLst>
    <dgm:cxn modelId="{EAEBE55E-E998-6D4F-A7AA-5F53EDD6B91F}" type="presOf" srcId="{DABED1DE-C568-408B-8194-1EDBA1FB1E1B}" destId="{821D6E0E-17A1-4E5D-A985-5028FB952321}" srcOrd="0" destOrd="0" presId="urn:microsoft.com/office/officeart/2018/2/layout/IconVerticalSolidList"/>
    <dgm:cxn modelId="{D09CC96F-CF99-40F7-A260-69AE20AEEE25}" srcId="{DABED1DE-C568-408B-8194-1EDBA1FB1E1B}" destId="{6A5CCAAD-4B7F-4728-B4E7-AC693BA76D28}" srcOrd="0" destOrd="0" parTransId="{865FF93A-62A9-4AF0-9A0D-A38AD70DAAD6}" sibTransId="{7134F036-3046-49DF-8F34-0ADF28C422EF}"/>
    <dgm:cxn modelId="{79246073-3176-B340-83BB-F81EB44FC530}" type="presOf" srcId="{6A5CCAAD-4B7F-4728-B4E7-AC693BA76D28}" destId="{C0CA5968-3B51-436A-88E0-D216FD5C7EF5}" srcOrd="0" destOrd="0" presId="urn:microsoft.com/office/officeart/2018/2/layout/IconVerticalSolidList"/>
    <dgm:cxn modelId="{B5EDF253-ACD0-D44C-B007-22E9040D4BD2}" type="presOf" srcId="{C4CAA9EC-653A-4D42-9165-E7532D0D7915}" destId="{7A259EE1-7634-4BEA-B133-261A12FA9117}" srcOrd="0" destOrd="0" presId="urn:microsoft.com/office/officeart/2018/2/layout/IconVerticalSolidList"/>
    <dgm:cxn modelId="{F429BF56-6546-BD42-9F5E-8FB02214CAD2}" type="presOf" srcId="{CFBE7DE5-93A3-4006-942F-8092E65696D0}" destId="{487DAB62-1ADC-4D64-8BD3-5284F4B7B367}" srcOrd="0" destOrd="0" presId="urn:microsoft.com/office/officeart/2018/2/layout/IconVerticalSolidList"/>
    <dgm:cxn modelId="{DEDE39C7-9239-4C9E-B2B7-B94D301FF5BA}" srcId="{DABED1DE-C568-408B-8194-1EDBA1FB1E1B}" destId="{CFBE7DE5-93A3-4006-942F-8092E65696D0}" srcOrd="2" destOrd="0" parTransId="{2EB9DD61-BEC6-4EF3-A2BD-8947F531B684}" sibTransId="{3618133E-27F4-4FB4-9B44-753B52BD3717}"/>
    <dgm:cxn modelId="{E73ED0DA-1DEA-45C2-AE13-FC7FBEC56047}" srcId="{DABED1DE-C568-408B-8194-1EDBA1FB1E1B}" destId="{C4CAA9EC-653A-4D42-9165-E7532D0D7915}" srcOrd="1" destOrd="0" parTransId="{F42387A1-B0C4-4874-A756-E9C365617DF8}" sibTransId="{90378270-32C3-4D3A-A175-DB47CF6796C1}"/>
    <dgm:cxn modelId="{38504E44-682A-A749-B92E-859F1F03F95E}" type="presParOf" srcId="{821D6E0E-17A1-4E5D-A985-5028FB952321}" destId="{F0AF7380-C1E0-482D-9B6A-9D9221E0D156}" srcOrd="0" destOrd="0" presId="urn:microsoft.com/office/officeart/2018/2/layout/IconVerticalSolidList"/>
    <dgm:cxn modelId="{6C69E165-2E51-5F4E-AB02-45AB34943711}" type="presParOf" srcId="{F0AF7380-C1E0-482D-9B6A-9D9221E0D156}" destId="{602BF924-C449-4F74-996E-35B8CF61A9E1}" srcOrd="0" destOrd="0" presId="urn:microsoft.com/office/officeart/2018/2/layout/IconVerticalSolidList"/>
    <dgm:cxn modelId="{A5FC40B3-00D6-4846-8080-AE55CB01DA94}" type="presParOf" srcId="{F0AF7380-C1E0-482D-9B6A-9D9221E0D156}" destId="{2776F9A9-07BC-4F18-9C70-042F26529B50}" srcOrd="1" destOrd="0" presId="urn:microsoft.com/office/officeart/2018/2/layout/IconVerticalSolidList"/>
    <dgm:cxn modelId="{DF4B209C-E411-9244-9C54-0105040FE554}" type="presParOf" srcId="{F0AF7380-C1E0-482D-9B6A-9D9221E0D156}" destId="{443929A5-D63B-4E2C-B6E4-8C07040AE109}" srcOrd="2" destOrd="0" presId="urn:microsoft.com/office/officeart/2018/2/layout/IconVerticalSolidList"/>
    <dgm:cxn modelId="{ACB7B6C7-7B3B-F045-8505-D40EE3145D1E}" type="presParOf" srcId="{F0AF7380-C1E0-482D-9B6A-9D9221E0D156}" destId="{C0CA5968-3B51-436A-88E0-D216FD5C7EF5}" srcOrd="3" destOrd="0" presId="urn:microsoft.com/office/officeart/2018/2/layout/IconVerticalSolidList"/>
    <dgm:cxn modelId="{7B6F1BF3-BD2B-8C45-A450-5A9481C4A8FD}" type="presParOf" srcId="{821D6E0E-17A1-4E5D-A985-5028FB952321}" destId="{771420FD-237C-49B1-9222-EE56B61BB8A0}" srcOrd="1" destOrd="0" presId="urn:microsoft.com/office/officeart/2018/2/layout/IconVerticalSolidList"/>
    <dgm:cxn modelId="{F7C7AAC6-1A32-4D4B-A87C-0EFF4C1E1BF9}" type="presParOf" srcId="{821D6E0E-17A1-4E5D-A985-5028FB952321}" destId="{8C6A1074-3607-4D47-829F-4B237AB1FF60}" srcOrd="2" destOrd="0" presId="urn:microsoft.com/office/officeart/2018/2/layout/IconVerticalSolidList"/>
    <dgm:cxn modelId="{34F97443-CABB-FC42-87D9-B17D38E47B24}" type="presParOf" srcId="{8C6A1074-3607-4D47-829F-4B237AB1FF60}" destId="{9CDB7717-1957-479B-94E4-3E412665C780}" srcOrd="0" destOrd="0" presId="urn:microsoft.com/office/officeart/2018/2/layout/IconVerticalSolidList"/>
    <dgm:cxn modelId="{F03E0787-D8F0-E74E-98E0-3933B0C477DF}" type="presParOf" srcId="{8C6A1074-3607-4D47-829F-4B237AB1FF60}" destId="{667145F5-A2E8-436D-82B2-31591E3C2C09}" srcOrd="1" destOrd="0" presId="urn:microsoft.com/office/officeart/2018/2/layout/IconVerticalSolidList"/>
    <dgm:cxn modelId="{04B57866-086F-464D-ACAA-E24A1EA3AAC1}" type="presParOf" srcId="{8C6A1074-3607-4D47-829F-4B237AB1FF60}" destId="{205E2E26-CB7A-4FE7-8232-D2169CD5ADE2}" srcOrd="2" destOrd="0" presId="urn:microsoft.com/office/officeart/2018/2/layout/IconVerticalSolidList"/>
    <dgm:cxn modelId="{0A62D430-1B96-BC45-BB8D-CBF7B0D8051F}" type="presParOf" srcId="{8C6A1074-3607-4D47-829F-4B237AB1FF60}" destId="{7A259EE1-7634-4BEA-B133-261A12FA9117}" srcOrd="3" destOrd="0" presId="urn:microsoft.com/office/officeart/2018/2/layout/IconVerticalSolidList"/>
    <dgm:cxn modelId="{154FCF06-853B-C749-AC1E-A6B8D8D42EF5}" type="presParOf" srcId="{821D6E0E-17A1-4E5D-A985-5028FB952321}" destId="{DAD20BB3-4DBB-4A73-9C06-4F446F42B20D}" srcOrd="3" destOrd="0" presId="urn:microsoft.com/office/officeart/2018/2/layout/IconVerticalSolidList"/>
    <dgm:cxn modelId="{AE696A90-1EFB-354D-A78A-6061C09F0062}" type="presParOf" srcId="{821D6E0E-17A1-4E5D-A985-5028FB952321}" destId="{1DA211AC-79A0-460D-B536-1331E01BCCDB}" srcOrd="4" destOrd="0" presId="urn:microsoft.com/office/officeart/2018/2/layout/IconVerticalSolidList"/>
    <dgm:cxn modelId="{6869010F-2914-BC4C-8EA8-B284C7A4A6B2}" type="presParOf" srcId="{1DA211AC-79A0-460D-B536-1331E01BCCDB}" destId="{BEB5DD4E-04ED-4BB5-AC6C-FD97B33FD8D8}" srcOrd="0" destOrd="0" presId="urn:microsoft.com/office/officeart/2018/2/layout/IconVerticalSolidList"/>
    <dgm:cxn modelId="{DF1F851A-13CE-1A4B-B37C-074F7A069EB3}" type="presParOf" srcId="{1DA211AC-79A0-460D-B536-1331E01BCCDB}" destId="{CC0F3210-860D-49FF-8D16-24740CE289CA}" srcOrd="1" destOrd="0" presId="urn:microsoft.com/office/officeart/2018/2/layout/IconVerticalSolidList"/>
    <dgm:cxn modelId="{4E4BB6E1-D504-6741-B71E-904DF635993C}" type="presParOf" srcId="{1DA211AC-79A0-460D-B536-1331E01BCCDB}" destId="{5DD266F8-D90C-4B5D-A992-E285A4EC5575}" srcOrd="2" destOrd="0" presId="urn:microsoft.com/office/officeart/2018/2/layout/IconVerticalSolidList"/>
    <dgm:cxn modelId="{E8FFDAFA-E6CF-F948-8CE6-47FDADAD8ADC}" type="presParOf" srcId="{1DA211AC-79A0-460D-B536-1331E01BCCDB}" destId="{487DAB62-1ADC-4D64-8BD3-5284F4B7B36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0E11C3-6309-43B6-ABC5-91F24044DEF5}"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9A27625-078D-41C1-BF88-C92D20EBC330}">
      <dgm:prSet/>
      <dgm:spPr/>
      <dgm:t>
        <a:bodyPr/>
        <a:lstStyle/>
        <a:p>
          <a:r>
            <a:rPr lang="en-US" b="1" dirty="0"/>
            <a:t>Legal education: </a:t>
          </a:r>
        </a:p>
      </dgm:t>
    </dgm:pt>
    <dgm:pt modelId="{4642AF9E-F189-493B-A1D1-0402ECE90AE8}" type="parTrans" cxnId="{B1283E84-2D3A-457C-BFEB-5B0C40A703C3}">
      <dgm:prSet/>
      <dgm:spPr/>
      <dgm:t>
        <a:bodyPr/>
        <a:lstStyle/>
        <a:p>
          <a:endParaRPr lang="en-US"/>
        </a:p>
      </dgm:t>
    </dgm:pt>
    <dgm:pt modelId="{E9929FE0-3E1A-4824-8530-3D58D6A6DFE6}" type="sibTrans" cxnId="{B1283E84-2D3A-457C-BFEB-5B0C40A703C3}">
      <dgm:prSet/>
      <dgm:spPr/>
      <dgm:t>
        <a:bodyPr/>
        <a:lstStyle/>
        <a:p>
          <a:endParaRPr lang="en-US"/>
        </a:p>
      </dgm:t>
    </dgm:pt>
    <dgm:pt modelId="{2800637A-D790-49A4-9130-3ADD090FA2CB}">
      <dgm:prSet/>
      <dgm:spPr/>
      <dgm:t>
        <a:bodyPr/>
        <a:lstStyle/>
        <a:p>
          <a:r>
            <a:rPr lang="en-US" dirty="0"/>
            <a:t>Fewer opportunities for </a:t>
          </a:r>
          <a:r>
            <a:rPr lang="en-US" b="1" dirty="0"/>
            <a:t>immersive learning </a:t>
          </a:r>
          <a:r>
            <a:rPr lang="en-US" dirty="0"/>
            <a:t>of legal terms and concepts (top-down learning)</a:t>
          </a:r>
        </a:p>
      </dgm:t>
    </dgm:pt>
    <dgm:pt modelId="{3487E589-E15A-4E03-AB3B-1CD7D98EAA04}" type="parTrans" cxnId="{9331D343-6A69-427E-AD6C-E149D12547B4}">
      <dgm:prSet/>
      <dgm:spPr/>
      <dgm:t>
        <a:bodyPr/>
        <a:lstStyle/>
        <a:p>
          <a:endParaRPr lang="en-US"/>
        </a:p>
      </dgm:t>
    </dgm:pt>
    <dgm:pt modelId="{B1D485E5-EB38-4B82-B9C0-9C8D38E55622}" type="sibTrans" cxnId="{9331D343-6A69-427E-AD6C-E149D12547B4}">
      <dgm:prSet/>
      <dgm:spPr/>
      <dgm:t>
        <a:bodyPr/>
        <a:lstStyle/>
        <a:p>
          <a:endParaRPr lang="en-US"/>
        </a:p>
      </dgm:t>
    </dgm:pt>
    <dgm:pt modelId="{9B2C0645-CB6E-42C7-95AE-B3545474C109}">
      <dgm:prSet/>
      <dgm:spPr/>
      <dgm:t>
        <a:bodyPr/>
        <a:lstStyle/>
        <a:p>
          <a:r>
            <a:rPr lang="en-US" b="0" dirty="0"/>
            <a:t>Greater</a:t>
          </a:r>
          <a:r>
            <a:rPr lang="en-US" b="1" dirty="0"/>
            <a:t> linguistic/cultural distance</a:t>
          </a:r>
          <a:r>
            <a:rPr lang="en-US" dirty="0"/>
            <a:t> between the domestic and the foreign (in the international context)</a:t>
          </a:r>
        </a:p>
      </dgm:t>
    </dgm:pt>
    <dgm:pt modelId="{39C9D776-C6B8-40A7-85C2-A47EE08C1F35}" type="parTrans" cxnId="{19C3D045-F4F1-4CB5-90B9-E9958C13EF63}">
      <dgm:prSet/>
      <dgm:spPr/>
      <dgm:t>
        <a:bodyPr/>
        <a:lstStyle/>
        <a:p>
          <a:endParaRPr lang="en-US"/>
        </a:p>
      </dgm:t>
    </dgm:pt>
    <dgm:pt modelId="{204985D4-F690-498E-BEE8-6035E6375AB2}" type="sibTrans" cxnId="{19C3D045-F4F1-4CB5-90B9-E9958C13EF63}">
      <dgm:prSet/>
      <dgm:spPr/>
      <dgm:t>
        <a:bodyPr/>
        <a:lstStyle/>
        <a:p>
          <a:endParaRPr lang="en-US"/>
        </a:p>
      </dgm:t>
    </dgm:pt>
    <dgm:pt modelId="{E280B8FC-C492-453E-A6BE-121119BF5F98}">
      <dgm:prSet/>
      <dgm:spPr/>
      <dgm:t>
        <a:bodyPr/>
        <a:lstStyle/>
        <a:p>
          <a:r>
            <a:rPr lang="en-US" b="1" dirty="0"/>
            <a:t>Legal practice (work experience): </a:t>
          </a:r>
        </a:p>
      </dgm:t>
    </dgm:pt>
    <dgm:pt modelId="{3D62BC93-9E2B-404B-B64F-34C7F52B8761}" type="parTrans" cxnId="{5AC91D16-DF75-4ED3-83D5-627518BD750B}">
      <dgm:prSet/>
      <dgm:spPr/>
      <dgm:t>
        <a:bodyPr/>
        <a:lstStyle/>
        <a:p>
          <a:endParaRPr lang="en-US"/>
        </a:p>
      </dgm:t>
    </dgm:pt>
    <dgm:pt modelId="{6BB758AD-2FAD-487A-84B9-6445E9437AAA}" type="sibTrans" cxnId="{5AC91D16-DF75-4ED3-83D5-627518BD750B}">
      <dgm:prSet/>
      <dgm:spPr/>
      <dgm:t>
        <a:bodyPr/>
        <a:lstStyle/>
        <a:p>
          <a:endParaRPr lang="en-US"/>
        </a:p>
      </dgm:t>
    </dgm:pt>
    <dgm:pt modelId="{05D276A0-63C4-4979-81B5-F4807CEDD935}">
      <dgm:prSet/>
      <dgm:spPr/>
      <dgm:t>
        <a:bodyPr/>
        <a:lstStyle/>
        <a:p>
          <a:r>
            <a:rPr lang="en-US" dirty="0"/>
            <a:t>Fewer opportunities for </a:t>
          </a:r>
          <a:r>
            <a:rPr lang="en-US" b="1" dirty="0"/>
            <a:t>immersive experience of legal practice</a:t>
          </a:r>
          <a:endParaRPr lang="en-US" dirty="0"/>
        </a:p>
      </dgm:t>
    </dgm:pt>
    <dgm:pt modelId="{408C5DA6-FD3D-4581-9F13-3E8AEDAFBAFE}" type="parTrans" cxnId="{129C21E4-8CBD-41F3-ABDF-9180AD66102F}">
      <dgm:prSet/>
      <dgm:spPr/>
      <dgm:t>
        <a:bodyPr/>
        <a:lstStyle/>
        <a:p>
          <a:endParaRPr lang="en-US"/>
        </a:p>
      </dgm:t>
    </dgm:pt>
    <dgm:pt modelId="{D716F8F0-5178-43E0-AA42-16AC8C3032A7}" type="sibTrans" cxnId="{129C21E4-8CBD-41F3-ABDF-9180AD66102F}">
      <dgm:prSet/>
      <dgm:spPr/>
      <dgm:t>
        <a:bodyPr/>
        <a:lstStyle/>
        <a:p>
          <a:endParaRPr lang="en-US"/>
        </a:p>
      </dgm:t>
    </dgm:pt>
    <dgm:pt modelId="{7889CB3E-7EA9-4E95-97BA-6FF20A7EC089}">
      <dgm:prSet/>
      <dgm:spPr/>
      <dgm:t>
        <a:bodyPr/>
        <a:lstStyle/>
        <a:p>
          <a:r>
            <a:rPr lang="en-US" dirty="0"/>
            <a:t>Distorted </a:t>
          </a:r>
          <a:r>
            <a:rPr lang="en-US" b="1" dirty="0"/>
            <a:t>perception of Court settings</a:t>
          </a:r>
          <a:r>
            <a:rPr lang="en-US" dirty="0"/>
            <a:t>,             incl. procedures and advocacy skills                  (e.g. solemnity, language register, pragmatic meaning)</a:t>
          </a:r>
        </a:p>
      </dgm:t>
    </dgm:pt>
    <dgm:pt modelId="{1D51EABE-7996-42B9-9053-51F346404A32}" type="parTrans" cxnId="{06DD0476-2E6D-4E69-96B2-12603DCD4434}">
      <dgm:prSet/>
      <dgm:spPr/>
      <dgm:t>
        <a:bodyPr/>
        <a:lstStyle/>
        <a:p>
          <a:endParaRPr lang="en-US"/>
        </a:p>
      </dgm:t>
    </dgm:pt>
    <dgm:pt modelId="{A4EF94D0-4908-4B92-B9CF-07D9EBA017E8}" type="sibTrans" cxnId="{06DD0476-2E6D-4E69-96B2-12603DCD4434}">
      <dgm:prSet/>
      <dgm:spPr/>
      <dgm:t>
        <a:bodyPr/>
        <a:lstStyle/>
        <a:p>
          <a:endParaRPr lang="en-US"/>
        </a:p>
      </dgm:t>
    </dgm:pt>
    <dgm:pt modelId="{055574DD-AA91-8944-8445-CE48813A7A21}" type="pres">
      <dgm:prSet presAssocID="{2A0E11C3-6309-43B6-ABC5-91F24044DEF5}" presName="linear" presStyleCnt="0">
        <dgm:presLayoutVars>
          <dgm:dir/>
          <dgm:animLvl val="lvl"/>
          <dgm:resizeHandles val="exact"/>
        </dgm:presLayoutVars>
      </dgm:prSet>
      <dgm:spPr/>
    </dgm:pt>
    <dgm:pt modelId="{471E8C87-ECAD-6B4E-88F5-D5AC090161CC}" type="pres">
      <dgm:prSet presAssocID="{C9A27625-078D-41C1-BF88-C92D20EBC330}" presName="parentLin" presStyleCnt="0"/>
      <dgm:spPr/>
    </dgm:pt>
    <dgm:pt modelId="{CDE16065-2A71-4941-94B5-8D7BEB60D200}" type="pres">
      <dgm:prSet presAssocID="{C9A27625-078D-41C1-BF88-C92D20EBC330}" presName="parentLeftMargin" presStyleLbl="node1" presStyleIdx="0" presStyleCnt="2"/>
      <dgm:spPr/>
    </dgm:pt>
    <dgm:pt modelId="{FF5FACED-CF2C-8445-934C-98E697056BAE}" type="pres">
      <dgm:prSet presAssocID="{C9A27625-078D-41C1-BF88-C92D20EBC330}" presName="parentText" presStyleLbl="node1" presStyleIdx="0" presStyleCnt="2">
        <dgm:presLayoutVars>
          <dgm:chMax val="0"/>
          <dgm:bulletEnabled val="1"/>
        </dgm:presLayoutVars>
      </dgm:prSet>
      <dgm:spPr/>
    </dgm:pt>
    <dgm:pt modelId="{93E41F32-F41C-0B49-B396-BD927B0DE724}" type="pres">
      <dgm:prSet presAssocID="{C9A27625-078D-41C1-BF88-C92D20EBC330}" presName="negativeSpace" presStyleCnt="0"/>
      <dgm:spPr/>
    </dgm:pt>
    <dgm:pt modelId="{F6FED1D5-C2EE-BB4F-9986-7487D7E07FA7}" type="pres">
      <dgm:prSet presAssocID="{C9A27625-078D-41C1-BF88-C92D20EBC330}" presName="childText" presStyleLbl="conFgAcc1" presStyleIdx="0" presStyleCnt="2">
        <dgm:presLayoutVars>
          <dgm:bulletEnabled val="1"/>
        </dgm:presLayoutVars>
      </dgm:prSet>
      <dgm:spPr/>
    </dgm:pt>
    <dgm:pt modelId="{1940BB0D-2131-8543-BF13-D7E045872E15}" type="pres">
      <dgm:prSet presAssocID="{E9929FE0-3E1A-4824-8530-3D58D6A6DFE6}" presName="spaceBetweenRectangles" presStyleCnt="0"/>
      <dgm:spPr/>
    </dgm:pt>
    <dgm:pt modelId="{6A632602-9E11-0645-B7E6-15C6EB18EAA5}" type="pres">
      <dgm:prSet presAssocID="{E280B8FC-C492-453E-A6BE-121119BF5F98}" presName="parentLin" presStyleCnt="0"/>
      <dgm:spPr/>
    </dgm:pt>
    <dgm:pt modelId="{66DDF3B6-89E7-5D4E-B41B-6FFCF67DDAD8}" type="pres">
      <dgm:prSet presAssocID="{E280B8FC-C492-453E-A6BE-121119BF5F98}" presName="parentLeftMargin" presStyleLbl="node1" presStyleIdx="0" presStyleCnt="2"/>
      <dgm:spPr/>
    </dgm:pt>
    <dgm:pt modelId="{4C0C7D94-DE87-2F4B-8D80-FF8AA5B6BC88}" type="pres">
      <dgm:prSet presAssocID="{E280B8FC-C492-453E-A6BE-121119BF5F98}" presName="parentText" presStyleLbl="node1" presStyleIdx="1" presStyleCnt="2">
        <dgm:presLayoutVars>
          <dgm:chMax val="0"/>
          <dgm:bulletEnabled val="1"/>
        </dgm:presLayoutVars>
      </dgm:prSet>
      <dgm:spPr/>
    </dgm:pt>
    <dgm:pt modelId="{A5410906-9A9D-054E-8522-48D9ECFB5890}" type="pres">
      <dgm:prSet presAssocID="{E280B8FC-C492-453E-A6BE-121119BF5F98}" presName="negativeSpace" presStyleCnt="0"/>
      <dgm:spPr/>
    </dgm:pt>
    <dgm:pt modelId="{818499FD-C93D-774F-8E5D-5FDE01DF8115}" type="pres">
      <dgm:prSet presAssocID="{E280B8FC-C492-453E-A6BE-121119BF5F98}" presName="childText" presStyleLbl="conFgAcc1" presStyleIdx="1" presStyleCnt="2">
        <dgm:presLayoutVars>
          <dgm:bulletEnabled val="1"/>
        </dgm:presLayoutVars>
      </dgm:prSet>
      <dgm:spPr/>
    </dgm:pt>
  </dgm:ptLst>
  <dgm:cxnLst>
    <dgm:cxn modelId="{5AC91D16-DF75-4ED3-83D5-627518BD750B}" srcId="{2A0E11C3-6309-43B6-ABC5-91F24044DEF5}" destId="{E280B8FC-C492-453E-A6BE-121119BF5F98}" srcOrd="1" destOrd="0" parTransId="{3D62BC93-9E2B-404B-B64F-34C7F52B8761}" sibTransId="{6BB758AD-2FAD-487A-84B9-6445E9437AAA}"/>
    <dgm:cxn modelId="{66C7741C-A32E-E142-8586-91A11EA73085}" type="presOf" srcId="{05D276A0-63C4-4979-81B5-F4807CEDD935}" destId="{818499FD-C93D-774F-8E5D-5FDE01DF8115}" srcOrd="0" destOrd="0" presId="urn:microsoft.com/office/officeart/2005/8/layout/list1"/>
    <dgm:cxn modelId="{854FA229-6C41-6A4B-9F07-D543D42B244A}" type="presOf" srcId="{C9A27625-078D-41C1-BF88-C92D20EBC330}" destId="{CDE16065-2A71-4941-94B5-8D7BEB60D200}" srcOrd="0" destOrd="0" presId="urn:microsoft.com/office/officeart/2005/8/layout/list1"/>
    <dgm:cxn modelId="{E4164E2E-5494-A641-99F5-15A5BB127C70}" type="presOf" srcId="{2A0E11C3-6309-43B6-ABC5-91F24044DEF5}" destId="{055574DD-AA91-8944-8445-CE48813A7A21}" srcOrd="0" destOrd="0" presId="urn:microsoft.com/office/officeart/2005/8/layout/list1"/>
    <dgm:cxn modelId="{369AA12F-72A3-6542-BB99-6F3E71677E4E}" type="presOf" srcId="{9B2C0645-CB6E-42C7-95AE-B3545474C109}" destId="{F6FED1D5-C2EE-BB4F-9986-7487D7E07FA7}" srcOrd="0" destOrd="1" presId="urn:microsoft.com/office/officeart/2005/8/layout/list1"/>
    <dgm:cxn modelId="{9331D343-6A69-427E-AD6C-E149D12547B4}" srcId="{C9A27625-078D-41C1-BF88-C92D20EBC330}" destId="{2800637A-D790-49A4-9130-3ADD090FA2CB}" srcOrd="0" destOrd="0" parTransId="{3487E589-E15A-4E03-AB3B-1CD7D98EAA04}" sibTransId="{B1D485E5-EB38-4B82-B9C0-9C8D38E55622}"/>
    <dgm:cxn modelId="{19C3D045-F4F1-4CB5-90B9-E9958C13EF63}" srcId="{C9A27625-078D-41C1-BF88-C92D20EBC330}" destId="{9B2C0645-CB6E-42C7-95AE-B3545474C109}" srcOrd="1" destOrd="0" parTransId="{39C9D776-C6B8-40A7-85C2-A47EE08C1F35}" sibTransId="{204985D4-F690-498E-BEE8-6035E6375AB2}"/>
    <dgm:cxn modelId="{B7E91C48-30F9-7C4C-A59E-CC8B2DAC5872}" type="presOf" srcId="{E280B8FC-C492-453E-A6BE-121119BF5F98}" destId="{66DDF3B6-89E7-5D4E-B41B-6FFCF67DDAD8}" srcOrd="0" destOrd="0" presId="urn:microsoft.com/office/officeart/2005/8/layout/list1"/>
    <dgm:cxn modelId="{06DD0476-2E6D-4E69-96B2-12603DCD4434}" srcId="{E280B8FC-C492-453E-A6BE-121119BF5F98}" destId="{7889CB3E-7EA9-4E95-97BA-6FF20A7EC089}" srcOrd="1" destOrd="0" parTransId="{1D51EABE-7996-42B9-9053-51F346404A32}" sibTransId="{A4EF94D0-4908-4B92-B9CF-07D9EBA017E8}"/>
    <dgm:cxn modelId="{B1283E84-2D3A-457C-BFEB-5B0C40A703C3}" srcId="{2A0E11C3-6309-43B6-ABC5-91F24044DEF5}" destId="{C9A27625-078D-41C1-BF88-C92D20EBC330}" srcOrd="0" destOrd="0" parTransId="{4642AF9E-F189-493B-A1D1-0402ECE90AE8}" sibTransId="{E9929FE0-3E1A-4824-8530-3D58D6A6DFE6}"/>
    <dgm:cxn modelId="{0DD86885-F6CB-AF44-885A-3077436F9C88}" type="presOf" srcId="{2800637A-D790-49A4-9130-3ADD090FA2CB}" destId="{F6FED1D5-C2EE-BB4F-9986-7487D7E07FA7}" srcOrd="0" destOrd="0" presId="urn:microsoft.com/office/officeart/2005/8/layout/list1"/>
    <dgm:cxn modelId="{2388E294-1A07-7E47-ADD8-EB817E6B39A2}" type="presOf" srcId="{7889CB3E-7EA9-4E95-97BA-6FF20A7EC089}" destId="{818499FD-C93D-774F-8E5D-5FDE01DF8115}" srcOrd="0" destOrd="1" presId="urn:microsoft.com/office/officeart/2005/8/layout/list1"/>
    <dgm:cxn modelId="{DAA3E8AC-5073-FD48-A598-63BD06927752}" type="presOf" srcId="{C9A27625-078D-41C1-BF88-C92D20EBC330}" destId="{FF5FACED-CF2C-8445-934C-98E697056BAE}" srcOrd="1" destOrd="0" presId="urn:microsoft.com/office/officeart/2005/8/layout/list1"/>
    <dgm:cxn modelId="{619F2EDF-B4BD-814E-9D53-689A0F7A109A}" type="presOf" srcId="{E280B8FC-C492-453E-A6BE-121119BF5F98}" destId="{4C0C7D94-DE87-2F4B-8D80-FF8AA5B6BC88}" srcOrd="1" destOrd="0" presId="urn:microsoft.com/office/officeart/2005/8/layout/list1"/>
    <dgm:cxn modelId="{129C21E4-8CBD-41F3-ABDF-9180AD66102F}" srcId="{E280B8FC-C492-453E-A6BE-121119BF5F98}" destId="{05D276A0-63C4-4979-81B5-F4807CEDD935}" srcOrd="0" destOrd="0" parTransId="{408C5DA6-FD3D-4581-9F13-3E8AEDAFBAFE}" sibTransId="{D716F8F0-5178-43E0-AA42-16AC8C3032A7}"/>
    <dgm:cxn modelId="{27A719D1-F384-7B4D-B5F6-979D19544129}" type="presParOf" srcId="{055574DD-AA91-8944-8445-CE48813A7A21}" destId="{471E8C87-ECAD-6B4E-88F5-D5AC090161CC}" srcOrd="0" destOrd="0" presId="urn:microsoft.com/office/officeart/2005/8/layout/list1"/>
    <dgm:cxn modelId="{9E2101C0-9455-E547-AF39-77E54F659897}" type="presParOf" srcId="{471E8C87-ECAD-6B4E-88F5-D5AC090161CC}" destId="{CDE16065-2A71-4941-94B5-8D7BEB60D200}" srcOrd="0" destOrd="0" presId="urn:microsoft.com/office/officeart/2005/8/layout/list1"/>
    <dgm:cxn modelId="{19BC6EBD-029D-B342-8AEA-061BFD09DE66}" type="presParOf" srcId="{471E8C87-ECAD-6B4E-88F5-D5AC090161CC}" destId="{FF5FACED-CF2C-8445-934C-98E697056BAE}" srcOrd="1" destOrd="0" presId="urn:microsoft.com/office/officeart/2005/8/layout/list1"/>
    <dgm:cxn modelId="{DF1E4353-4920-6749-9E6A-D1885ECEDD86}" type="presParOf" srcId="{055574DD-AA91-8944-8445-CE48813A7A21}" destId="{93E41F32-F41C-0B49-B396-BD927B0DE724}" srcOrd="1" destOrd="0" presId="urn:microsoft.com/office/officeart/2005/8/layout/list1"/>
    <dgm:cxn modelId="{95C1AC2C-E49B-A74A-A19F-8532CA70A0C7}" type="presParOf" srcId="{055574DD-AA91-8944-8445-CE48813A7A21}" destId="{F6FED1D5-C2EE-BB4F-9986-7487D7E07FA7}" srcOrd="2" destOrd="0" presId="urn:microsoft.com/office/officeart/2005/8/layout/list1"/>
    <dgm:cxn modelId="{3CEA86D2-3AB1-A640-BD30-DDCE448DE685}" type="presParOf" srcId="{055574DD-AA91-8944-8445-CE48813A7A21}" destId="{1940BB0D-2131-8543-BF13-D7E045872E15}" srcOrd="3" destOrd="0" presId="urn:microsoft.com/office/officeart/2005/8/layout/list1"/>
    <dgm:cxn modelId="{C3613B2D-346C-854C-9D6B-48B5A0F0EBC9}" type="presParOf" srcId="{055574DD-AA91-8944-8445-CE48813A7A21}" destId="{6A632602-9E11-0645-B7E6-15C6EB18EAA5}" srcOrd="4" destOrd="0" presId="urn:microsoft.com/office/officeart/2005/8/layout/list1"/>
    <dgm:cxn modelId="{64BCCBA7-ED4C-274D-A9FE-EAF84DE7171B}" type="presParOf" srcId="{6A632602-9E11-0645-B7E6-15C6EB18EAA5}" destId="{66DDF3B6-89E7-5D4E-B41B-6FFCF67DDAD8}" srcOrd="0" destOrd="0" presId="urn:microsoft.com/office/officeart/2005/8/layout/list1"/>
    <dgm:cxn modelId="{D0C63824-5910-2141-87E2-5534F4DD4A1C}" type="presParOf" srcId="{6A632602-9E11-0645-B7E6-15C6EB18EAA5}" destId="{4C0C7D94-DE87-2F4B-8D80-FF8AA5B6BC88}" srcOrd="1" destOrd="0" presId="urn:microsoft.com/office/officeart/2005/8/layout/list1"/>
    <dgm:cxn modelId="{C18BA62E-2495-E44B-9DD0-043748051647}" type="presParOf" srcId="{055574DD-AA91-8944-8445-CE48813A7A21}" destId="{A5410906-9A9D-054E-8522-48D9ECFB5890}" srcOrd="5" destOrd="0" presId="urn:microsoft.com/office/officeart/2005/8/layout/list1"/>
    <dgm:cxn modelId="{ECDE957A-0315-824E-8A2D-113FF805AB2A}" type="presParOf" srcId="{055574DD-AA91-8944-8445-CE48813A7A21}" destId="{818499FD-C93D-774F-8E5D-5FDE01DF811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157270-64B2-403C-BE73-D3A520E73FEC}"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7150C70D-4422-40CF-AC60-0E03B05E4715}">
      <dgm:prSet/>
      <dgm:spPr/>
      <dgm:t>
        <a:bodyPr/>
        <a:lstStyle/>
        <a:p>
          <a:pPr>
            <a:lnSpc>
              <a:spcPct val="100000"/>
            </a:lnSpc>
          </a:pPr>
          <a:r>
            <a:rPr lang="en-US" dirty="0"/>
            <a:t>Virtual observations of Court proceedings    (in addition to in-person experience)</a:t>
          </a:r>
        </a:p>
      </dgm:t>
    </dgm:pt>
    <dgm:pt modelId="{4AB90DBE-D37F-4615-B111-784C93519EA7}" type="parTrans" cxnId="{9B217057-37F1-4E72-9CC3-8CCD4E874182}">
      <dgm:prSet/>
      <dgm:spPr/>
      <dgm:t>
        <a:bodyPr/>
        <a:lstStyle/>
        <a:p>
          <a:endParaRPr lang="en-US"/>
        </a:p>
      </dgm:t>
    </dgm:pt>
    <dgm:pt modelId="{CCC239F9-A26A-4E32-B695-D246CC67CC61}" type="sibTrans" cxnId="{9B217057-37F1-4E72-9CC3-8CCD4E874182}">
      <dgm:prSet/>
      <dgm:spPr/>
      <dgm:t>
        <a:bodyPr/>
        <a:lstStyle/>
        <a:p>
          <a:endParaRPr lang="en-US"/>
        </a:p>
      </dgm:t>
    </dgm:pt>
    <dgm:pt modelId="{EC2DBEF9-1829-4D76-99C4-E6F3457FD270}">
      <dgm:prSet/>
      <dgm:spPr/>
      <dgm:t>
        <a:bodyPr/>
        <a:lstStyle/>
        <a:p>
          <a:pPr>
            <a:lnSpc>
              <a:spcPct val="100000"/>
            </a:lnSpc>
          </a:pPr>
          <a:r>
            <a:rPr lang="en-US" dirty="0"/>
            <a:t>Terminology</a:t>
          </a:r>
        </a:p>
      </dgm:t>
    </dgm:pt>
    <dgm:pt modelId="{7394A31A-7620-4614-BB09-EF9AFB2A455D}" type="parTrans" cxnId="{3E2D44E1-E5F9-409A-BE66-C0C39167B171}">
      <dgm:prSet/>
      <dgm:spPr/>
      <dgm:t>
        <a:bodyPr/>
        <a:lstStyle/>
        <a:p>
          <a:endParaRPr lang="en-US"/>
        </a:p>
      </dgm:t>
    </dgm:pt>
    <dgm:pt modelId="{6D220B78-40B3-4C13-81AF-0BD1F7A6CD6A}" type="sibTrans" cxnId="{3E2D44E1-E5F9-409A-BE66-C0C39167B171}">
      <dgm:prSet/>
      <dgm:spPr/>
      <dgm:t>
        <a:bodyPr/>
        <a:lstStyle/>
        <a:p>
          <a:endParaRPr lang="en-US"/>
        </a:p>
      </dgm:t>
    </dgm:pt>
    <dgm:pt modelId="{FD107C07-4EF6-4FAD-9A88-D41FAB2609B9}">
      <dgm:prSet/>
      <dgm:spPr/>
      <dgm:t>
        <a:bodyPr/>
        <a:lstStyle/>
        <a:p>
          <a:pPr>
            <a:lnSpc>
              <a:spcPct val="100000"/>
            </a:lnSpc>
          </a:pPr>
          <a:r>
            <a:rPr lang="en-US" dirty="0"/>
            <a:t>IRAC technique</a:t>
          </a:r>
        </a:p>
      </dgm:t>
    </dgm:pt>
    <dgm:pt modelId="{73B724C1-A21A-48A4-B971-674D447165F0}" type="parTrans" cxnId="{9A12014D-93F5-4211-9717-F0767DED1287}">
      <dgm:prSet/>
      <dgm:spPr/>
      <dgm:t>
        <a:bodyPr/>
        <a:lstStyle/>
        <a:p>
          <a:endParaRPr lang="en-US"/>
        </a:p>
      </dgm:t>
    </dgm:pt>
    <dgm:pt modelId="{60992D4B-FD1B-4648-B579-C8A6071944C2}" type="sibTrans" cxnId="{9A12014D-93F5-4211-9717-F0767DED1287}">
      <dgm:prSet/>
      <dgm:spPr/>
      <dgm:t>
        <a:bodyPr/>
        <a:lstStyle/>
        <a:p>
          <a:endParaRPr lang="en-US"/>
        </a:p>
      </dgm:t>
    </dgm:pt>
    <dgm:pt modelId="{C8487E66-9E2D-4BA8-AF11-5914EDC3F779}">
      <dgm:prSet/>
      <dgm:spPr/>
      <dgm:t>
        <a:bodyPr/>
        <a:lstStyle/>
        <a:p>
          <a:pPr>
            <a:lnSpc>
              <a:spcPct val="100000"/>
            </a:lnSpc>
          </a:pPr>
          <a:r>
            <a:rPr lang="en-US"/>
            <a:t>Advocacy skills (examples of good practice)</a:t>
          </a:r>
        </a:p>
      </dgm:t>
    </dgm:pt>
    <dgm:pt modelId="{F17C5046-C6C0-4C61-A5BD-EE09D356F228}" type="parTrans" cxnId="{1AA7325D-9390-4B2C-AF76-173D11F55268}">
      <dgm:prSet/>
      <dgm:spPr/>
      <dgm:t>
        <a:bodyPr/>
        <a:lstStyle/>
        <a:p>
          <a:endParaRPr lang="en-US"/>
        </a:p>
      </dgm:t>
    </dgm:pt>
    <dgm:pt modelId="{41B0A6ED-E894-4E2C-A116-9B9A74E266CF}" type="sibTrans" cxnId="{1AA7325D-9390-4B2C-AF76-173D11F55268}">
      <dgm:prSet/>
      <dgm:spPr/>
      <dgm:t>
        <a:bodyPr/>
        <a:lstStyle/>
        <a:p>
          <a:endParaRPr lang="en-US"/>
        </a:p>
      </dgm:t>
    </dgm:pt>
    <dgm:pt modelId="{2723574C-7E5A-495F-A6B7-9804E7B490E5}">
      <dgm:prSet/>
      <dgm:spPr/>
      <dgm:t>
        <a:bodyPr/>
        <a:lstStyle/>
        <a:p>
          <a:pPr>
            <a:lnSpc>
              <a:spcPct val="100000"/>
            </a:lnSpc>
          </a:pPr>
          <a:r>
            <a:rPr lang="en-US"/>
            <a:t>Court etiquette</a:t>
          </a:r>
        </a:p>
      </dgm:t>
    </dgm:pt>
    <dgm:pt modelId="{7DB54DC2-6909-4203-A8F7-9FC6B0B66FDB}" type="parTrans" cxnId="{583BAE2E-2AB1-400C-AFC4-384541A3B6E0}">
      <dgm:prSet/>
      <dgm:spPr/>
      <dgm:t>
        <a:bodyPr/>
        <a:lstStyle/>
        <a:p>
          <a:endParaRPr lang="en-US"/>
        </a:p>
      </dgm:t>
    </dgm:pt>
    <dgm:pt modelId="{E4E7B986-D2CD-4741-9E83-A51863A38A48}" type="sibTrans" cxnId="{583BAE2E-2AB1-400C-AFC4-384541A3B6E0}">
      <dgm:prSet/>
      <dgm:spPr/>
      <dgm:t>
        <a:bodyPr/>
        <a:lstStyle/>
        <a:p>
          <a:endParaRPr lang="en-US"/>
        </a:p>
      </dgm:t>
    </dgm:pt>
    <dgm:pt modelId="{6BCC7801-B7D2-4B8A-AE9C-20EB67C8C8CF}">
      <dgm:prSet/>
      <dgm:spPr/>
      <dgm:t>
        <a:bodyPr/>
        <a:lstStyle/>
        <a:p>
          <a:pPr>
            <a:lnSpc>
              <a:spcPct val="100000"/>
            </a:lnSpc>
          </a:pPr>
          <a:r>
            <a:rPr lang="en-US" dirty="0"/>
            <a:t>Virtual tours</a:t>
          </a:r>
        </a:p>
      </dgm:t>
    </dgm:pt>
    <dgm:pt modelId="{5D45ABCE-F49A-4F95-9BAE-4E996A3E001C}" type="parTrans" cxnId="{7E8C5ACE-3C23-464C-B21B-F5930F7A474A}">
      <dgm:prSet/>
      <dgm:spPr/>
      <dgm:t>
        <a:bodyPr/>
        <a:lstStyle/>
        <a:p>
          <a:endParaRPr lang="en-US"/>
        </a:p>
      </dgm:t>
    </dgm:pt>
    <dgm:pt modelId="{27D730DE-4A25-412E-8970-C1C32D644CC6}" type="sibTrans" cxnId="{7E8C5ACE-3C23-464C-B21B-F5930F7A474A}">
      <dgm:prSet/>
      <dgm:spPr/>
      <dgm:t>
        <a:bodyPr/>
        <a:lstStyle/>
        <a:p>
          <a:endParaRPr lang="en-US"/>
        </a:p>
      </dgm:t>
    </dgm:pt>
    <dgm:pt modelId="{8D464A93-7229-4268-B19D-4E6ECC1D7FBD}">
      <dgm:prSet/>
      <dgm:spPr/>
      <dgm:t>
        <a:bodyPr/>
        <a:lstStyle/>
        <a:p>
          <a:pPr>
            <a:lnSpc>
              <a:spcPct val="100000"/>
            </a:lnSpc>
          </a:pPr>
          <a:r>
            <a:rPr lang="en-US" dirty="0"/>
            <a:t>E.g. Virtual tour of the UK Supreme Court</a:t>
          </a:r>
        </a:p>
        <a:p>
          <a:pPr>
            <a:lnSpc>
              <a:spcPct val="100000"/>
            </a:lnSpc>
          </a:pPr>
          <a:r>
            <a:rPr lang="en-US" dirty="0"/>
            <a:t>Greater accessibility</a:t>
          </a:r>
        </a:p>
      </dgm:t>
    </dgm:pt>
    <dgm:pt modelId="{3994E889-E419-4572-B835-6BE0E1C7223C}" type="parTrans" cxnId="{36C2FEA9-446F-42EC-B232-1729B45F1CBC}">
      <dgm:prSet/>
      <dgm:spPr/>
      <dgm:t>
        <a:bodyPr/>
        <a:lstStyle/>
        <a:p>
          <a:endParaRPr lang="en-US"/>
        </a:p>
      </dgm:t>
    </dgm:pt>
    <dgm:pt modelId="{CC464777-BA7F-4924-B057-ACEF233DED3A}" type="sibTrans" cxnId="{36C2FEA9-446F-42EC-B232-1729B45F1CBC}">
      <dgm:prSet/>
      <dgm:spPr/>
      <dgm:t>
        <a:bodyPr/>
        <a:lstStyle/>
        <a:p>
          <a:endParaRPr lang="en-US"/>
        </a:p>
      </dgm:t>
    </dgm:pt>
    <dgm:pt modelId="{102D6A1B-55CA-CD49-9803-5B5FFA8DC753}">
      <dgm:prSet/>
      <dgm:spPr/>
      <dgm:t>
        <a:bodyPr/>
        <a:lstStyle/>
        <a:p>
          <a:pPr>
            <a:lnSpc>
              <a:spcPct val="100000"/>
            </a:lnSpc>
          </a:pPr>
          <a:r>
            <a:rPr lang="en-US" dirty="0"/>
            <a:t>Guest speakers</a:t>
          </a:r>
        </a:p>
      </dgm:t>
    </dgm:pt>
    <dgm:pt modelId="{D7C2D2FB-5842-5D46-AA93-41DA3BE06F6F}" type="parTrans" cxnId="{012C3910-F393-1A43-8123-ADEF14173B88}">
      <dgm:prSet/>
      <dgm:spPr/>
      <dgm:t>
        <a:bodyPr/>
        <a:lstStyle/>
        <a:p>
          <a:endParaRPr lang="en-GB"/>
        </a:p>
      </dgm:t>
    </dgm:pt>
    <dgm:pt modelId="{D95B5E26-4729-4747-8BD9-C56BE0618242}" type="sibTrans" cxnId="{012C3910-F393-1A43-8123-ADEF14173B88}">
      <dgm:prSet/>
      <dgm:spPr/>
      <dgm:t>
        <a:bodyPr/>
        <a:lstStyle/>
        <a:p>
          <a:endParaRPr lang="en-GB"/>
        </a:p>
      </dgm:t>
    </dgm:pt>
    <dgm:pt modelId="{322C73BF-21AF-D64E-8F9D-98160C12A191}">
      <dgm:prSet/>
      <dgm:spPr/>
      <dgm:t>
        <a:bodyPr/>
        <a:lstStyle/>
        <a:p>
          <a:pPr>
            <a:lnSpc>
              <a:spcPct val="100000"/>
            </a:lnSpc>
          </a:pPr>
          <a:r>
            <a:rPr lang="en-US" dirty="0"/>
            <a:t>Complementing module content (substantive law or legal skills practice)</a:t>
          </a:r>
        </a:p>
      </dgm:t>
    </dgm:pt>
    <dgm:pt modelId="{099F6BD3-DB17-DF4E-8399-662DE3D672F2}" type="parTrans" cxnId="{1B2BC9A4-B522-AE4E-9DBD-73CEA957687E}">
      <dgm:prSet/>
      <dgm:spPr/>
      <dgm:t>
        <a:bodyPr/>
        <a:lstStyle/>
        <a:p>
          <a:endParaRPr lang="en-GB"/>
        </a:p>
      </dgm:t>
    </dgm:pt>
    <dgm:pt modelId="{2E316A15-9FB6-9D40-8846-B9436304B360}" type="sibTrans" cxnId="{1B2BC9A4-B522-AE4E-9DBD-73CEA957687E}">
      <dgm:prSet/>
      <dgm:spPr/>
      <dgm:t>
        <a:bodyPr/>
        <a:lstStyle/>
        <a:p>
          <a:endParaRPr lang="en-GB"/>
        </a:p>
      </dgm:t>
    </dgm:pt>
    <dgm:pt modelId="{923ADB43-8CA0-5C41-9566-2D2B59D5CA26}">
      <dgm:prSet/>
      <dgm:spPr/>
      <dgm:t>
        <a:bodyPr/>
        <a:lstStyle/>
        <a:p>
          <a:pPr>
            <a:lnSpc>
              <a:spcPct val="100000"/>
            </a:lnSpc>
          </a:pPr>
          <a:r>
            <a:rPr lang="en-US" dirty="0"/>
            <a:t>Overview of legal careers</a:t>
          </a:r>
        </a:p>
        <a:p>
          <a:pPr>
            <a:lnSpc>
              <a:spcPct val="100000"/>
            </a:lnSpc>
          </a:pPr>
          <a:r>
            <a:rPr lang="en-US" dirty="0"/>
            <a:t>Greater availability/accessibility: remote attendance now a popular option</a:t>
          </a:r>
        </a:p>
      </dgm:t>
    </dgm:pt>
    <dgm:pt modelId="{54D01CDC-0FDC-C442-873D-3F857C726209}" type="parTrans" cxnId="{237A3D91-EB1E-5648-9CEB-58D25B088C7F}">
      <dgm:prSet/>
      <dgm:spPr/>
      <dgm:t>
        <a:bodyPr/>
        <a:lstStyle/>
        <a:p>
          <a:endParaRPr lang="en-GB"/>
        </a:p>
      </dgm:t>
    </dgm:pt>
    <dgm:pt modelId="{14CAB2B9-209E-3446-B307-9A3C7AC2853D}" type="sibTrans" cxnId="{237A3D91-EB1E-5648-9CEB-58D25B088C7F}">
      <dgm:prSet/>
      <dgm:spPr/>
      <dgm:t>
        <a:bodyPr/>
        <a:lstStyle/>
        <a:p>
          <a:endParaRPr lang="en-GB"/>
        </a:p>
      </dgm:t>
    </dgm:pt>
    <dgm:pt modelId="{B1D91B24-A882-2743-8513-44949314CC05}">
      <dgm:prSet/>
      <dgm:spPr/>
      <dgm:t>
        <a:bodyPr/>
        <a:lstStyle/>
        <a:p>
          <a:pPr>
            <a:lnSpc>
              <a:spcPct val="100000"/>
            </a:lnSpc>
          </a:pPr>
          <a:r>
            <a:rPr lang="en-US" dirty="0"/>
            <a:t>Introduction to Comparative Law              &amp; Legal Communication</a:t>
          </a:r>
        </a:p>
      </dgm:t>
    </dgm:pt>
    <dgm:pt modelId="{ACB9F6EE-64D9-944A-A723-A58B0BD59A0F}" type="parTrans" cxnId="{2B43EA79-D07D-4848-A4DC-8AAD4AEDBEA6}">
      <dgm:prSet/>
      <dgm:spPr/>
      <dgm:t>
        <a:bodyPr/>
        <a:lstStyle/>
        <a:p>
          <a:endParaRPr lang="en-GB"/>
        </a:p>
      </dgm:t>
    </dgm:pt>
    <dgm:pt modelId="{6D3363F4-966E-3342-93C0-A38AD6AFEE4D}" type="sibTrans" cxnId="{2B43EA79-D07D-4848-A4DC-8AAD4AEDBEA6}">
      <dgm:prSet/>
      <dgm:spPr/>
      <dgm:t>
        <a:bodyPr/>
        <a:lstStyle/>
        <a:p>
          <a:endParaRPr lang="en-GB"/>
        </a:p>
      </dgm:t>
    </dgm:pt>
    <dgm:pt modelId="{1B75310A-0CEC-164B-A9F3-079C4184A3E7}">
      <dgm:prSet/>
      <dgm:spPr/>
      <dgm:t>
        <a:bodyPr/>
        <a:lstStyle/>
        <a:p>
          <a:pPr>
            <a:lnSpc>
              <a:spcPct val="100000"/>
            </a:lnSpc>
          </a:pPr>
          <a:r>
            <a:rPr lang="en-US" dirty="0"/>
            <a:t>As part of Legal Methods &amp; Skills module or Induction</a:t>
          </a:r>
        </a:p>
        <a:p>
          <a:pPr>
            <a:lnSpc>
              <a:spcPct val="100000"/>
            </a:lnSpc>
          </a:pPr>
          <a:r>
            <a:rPr lang="en-US" dirty="0"/>
            <a:t>Inclusion of linguistic insights (language of the law, plain English, language and persuasion in the courtroom, cross-cultural communication: law in translation, etc.)</a:t>
          </a:r>
        </a:p>
      </dgm:t>
    </dgm:pt>
    <dgm:pt modelId="{8D5374BC-CF64-C746-A948-148D1760CB21}" type="parTrans" cxnId="{658C01D5-928E-1A4A-8DEA-CA5F7B9333F9}">
      <dgm:prSet/>
      <dgm:spPr/>
      <dgm:t>
        <a:bodyPr/>
        <a:lstStyle/>
        <a:p>
          <a:endParaRPr lang="en-GB"/>
        </a:p>
      </dgm:t>
    </dgm:pt>
    <dgm:pt modelId="{1846A8EB-42E2-B04E-A89D-B6B7F258799B}" type="sibTrans" cxnId="{658C01D5-928E-1A4A-8DEA-CA5F7B9333F9}">
      <dgm:prSet/>
      <dgm:spPr/>
      <dgm:t>
        <a:bodyPr/>
        <a:lstStyle/>
        <a:p>
          <a:endParaRPr lang="en-GB"/>
        </a:p>
      </dgm:t>
    </dgm:pt>
    <dgm:pt modelId="{27E5111D-1BEA-4433-9B82-65F316C0B0C3}" type="pres">
      <dgm:prSet presAssocID="{A2157270-64B2-403C-BE73-D3A520E73FEC}" presName="root" presStyleCnt="0">
        <dgm:presLayoutVars>
          <dgm:dir/>
          <dgm:resizeHandles val="exact"/>
        </dgm:presLayoutVars>
      </dgm:prSet>
      <dgm:spPr/>
    </dgm:pt>
    <dgm:pt modelId="{DECE11C4-6DE4-C047-B35C-DBBF5DB626FE}" type="pres">
      <dgm:prSet presAssocID="{B1D91B24-A882-2743-8513-44949314CC05}" presName="compNode" presStyleCnt="0"/>
      <dgm:spPr/>
    </dgm:pt>
    <dgm:pt modelId="{69012E59-E440-0341-B118-74F3EE064F93}" type="pres">
      <dgm:prSet presAssocID="{B1D91B24-A882-2743-8513-44949314CC05}" presName="bgRect" presStyleLbl="bgShp" presStyleIdx="0" presStyleCnt="4"/>
      <dgm:spPr/>
    </dgm:pt>
    <dgm:pt modelId="{2A31DCA2-219F-5A4A-848B-CC41C8214096}" type="pres">
      <dgm:prSet presAssocID="{B1D91B24-A882-2743-8513-44949314CC05}" presName="iconRect" presStyleLbl="node1" presStyleIdx="0" presStyleCnt="4"/>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pt>
    <dgm:pt modelId="{53807C22-7318-844F-950F-5659C3662503}" type="pres">
      <dgm:prSet presAssocID="{B1D91B24-A882-2743-8513-44949314CC05}" presName="spaceRect" presStyleCnt="0"/>
      <dgm:spPr/>
    </dgm:pt>
    <dgm:pt modelId="{0325AF64-ED53-D24E-96B1-25FD7B6FBCBD}" type="pres">
      <dgm:prSet presAssocID="{B1D91B24-A882-2743-8513-44949314CC05}" presName="parTx" presStyleLbl="revTx" presStyleIdx="0" presStyleCnt="8">
        <dgm:presLayoutVars>
          <dgm:chMax val="0"/>
          <dgm:chPref val="0"/>
        </dgm:presLayoutVars>
      </dgm:prSet>
      <dgm:spPr/>
    </dgm:pt>
    <dgm:pt modelId="{034367FC-A775-FD45-802A-2C97DB7A8DAB}" type="pres">
      <dgm:prSet presAssocID="{B1D91B24-A882-2743-8513-44949314CC05}" presName="desTx" presStyleLbl="revTx" presStyleIdx="1" presStyleCnt="8">
        <dgm:presLayoutVars/>
      </dgm:prSet>
      <dgm:spPr/>
    </dgm:pt>
    <dgm:pt modelId="{E484FF0D-5E21-DE44-BD1C-D9107E7E887D}" type="pres">
      <dgm:prSet presAssocID="{6D3363F4-966E-3342-93C0-A38AD6AFEE4D}" presName="sibTrans" presStyleCnt="0"/>
      <dgm:spPr/>
    </dgm:pt>
    <dgm:pt modelId="{0F333CDA-0EB6-493C-A530-AD72C4DEA65C}" type="pres">
      <dgm:prSet presAssocID="{7150C70D-4422-40CF-AC60-0E03B05E4715}" presName="compNode" presStyleCnt="0"/>
      <dgm:spPr/>
    </dgm:pt>
    <dgm:pt modelId="{75727142-1D70-499C-B785-D07A69354E6E}" type="pres">
      <dgm:prSet presAssocID="{7150C70D-4422-40CF-AC60-0E03B05E4715}" presName="bgRect" presStyleLbl="bgShp" presStyleIdx="1" presStyleCnt="4"/>
      <dgm:spPr/>
    </dgm:pt>
    <dgm:pt modelId="{6D2119E0-C7EE-41EA-AC2A-F4B34A6422CD}" type="pres">
      <dgm:prSet presAssocID="{7150C70D-4422-40CF-AC60-0E03B05E471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11217049-5009-4147-A188-64C461FBCB57}" type="pres">
      <dgm:prSet presAssocID="{7150C70D-4422-40CF-AC60-0E03B05E4715}" presName="spaceRect" presStyleCnt="0"/>
      <dgm:spPr/>
    </dgm:pt>
    <dgm:pt modelId="{FEFD2257-2FE5-4331-A01D-3718AC96B963}" type="pres">
      <dgm:prSet presAssocID="{7150C70D-4422-40CF-AC60-0E03B05E4715}" presName="parTx" presStyleLbl="revTx" presStyleIdx="2" presStyleCnt="8">
        <dgm:presLayoutVars>
          <dgm:chMax val="0"/>
          <dgm:chPref val="0"/>
        </dgm:presLayoutVars>
      </dgm:prSet>
      <dgm:spPr/>
    </dgm:pt>
    <dgm:pt modelId="{DBF080F6-5884-4768-BBDB-A2960D327E3F}" type="pres">
      <dgm:prSet presAssocID="{7150C70D-4422-40CF-AC60-0E03B05E4715}" presName="desTx" presStyleLbl="revTx" presStyleIdx="3" presStyleCnt="8">
        <dgm:presLayoutVars/>
      </dgm:prSet>
      <dgm:spPr/>
    </dgm:pt>
    <dgm:pt modelId="{EED99BF3-E566-49ED-89AA-4B6B6D199D2F}" type="pres">
      <dgm:prSet presAssocID="{CCC239F9-A26A-4E32-B695-D246CC67CC61}" presName="sibTrans" presStyleCnt="0"/>
      <dgm:spPr/>
    </dgm:pt>
    <dgm:pt modelId="{7A5B1C6B-A9D2-4DF0-82A5-0EE135BA768D}" type="pres">
      <dgm:prSet presAssocID="{6BCC7801-B7D2-4B8A-AE9C-20EB67C8C8CF}" presName="compNode" presStyleCnt="0"/>
      <dgm:spPr/>
    </dgm:pt>
    <dgm:pt modelId="{8D2A80CF-F866-48F4-B51A-6B8324F626E9}" type="pres">
      <dgm:prSet presAssocID="{6BCC7801-B7D2-4B8A-AE9C-20EB67C8C8CF}" presName="bgRect" presStyleLbl="bgShp" presStyleIdx="2" presStyleCnt="4"/>
      <dgm:spPr/>
    </dgm:pt>
    <dgm:pt modelId="{22832E61-5E84-4DB5-B807-EE3935446FE7}" type="pres">
      <dgm:prSet presAssocID="{6BCC7801-B7D2-4B8A-AE9C-20EB67C8C8CF}" presName="iconRect" presStyleLbl="node1" presStyleIdx="2" presStyleCnt="4"/>
      <dgm:spPr>
        <a:blipFill rotWithShape="1">
          <a:blip xmlns:r="http://schemas.openxmlformats.org/officeDocument/2006/relationships" r:embed="rId5">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iploma Roll"/>
        </a:ext>
      </dgm:extLst>
    </dgm:pt>
    <dgm:pt modelId="{8C4DB6A6-EA2C-46E1-B25F-C9B3DCF8DBAE}" type="pres">
      <dgm:prSet presAssocID="{6BCC7801-B7D2-4B8A-AE9C-20EB67C8C8CF}" presName="spaceRect" presStyleCnt="0"/>
      <dgm:spPr/>
    </dgm:pt>
    <dgm:pt modelId="{588174AA-0D5B-4E32-8D1A-8BDE54F1ED39}" type="pres">
      <dgm:prSet presAssocID="{6BCC7801-B7D2-4B8A-AE9C-20EB67C8C8CF}" presName="parTx" presStyleLbl="revTx" presStyleIdx="4" presStyleCnt="8">
        <dgm:presLayoutVars>
          <dgm:chMax val="0"/>
          <dgm:chPref val="0"/>
        </dgm:presLayoutVars>
      </dgm:prSet>
      <dgm:spPr/>
    </dgm:pt>
    <dgm:pt modelId="{FF2F6336-7A3E-4793-963C-5C63A96B51D1}" type="pres">
      <dgm:prSet presAssocID="{6BCC7801-B7D2-4B8A-AE9C-20EB67C8C8CF}" presName="desTx" presStyleLbl="revTx" presStyleIdx="5" presStyleCnt="8">
        <dgm:presLayoutVars/>
      </dgm:prSet>
      <dgm:spPr/>
    </dgm:pt>
    <dgm:pt modelId="{E5C39C7D-08E1-4360-95D2-AFD726B7E90C}" type="pres">
      <dgm:prSet presAssocID="{27D730DE-4A25-412E-8970-C1C32D644CC6}" presName="sibTrans" presStyleCnt="0"/>
      <dgm:spPr/>
    </dgm:pt>
    <dgm:pt modelId="{796D990A-6AD7-664A-8D2A-CBA17D59E0A7}" type="pres">
      <dgm:prSet presAssocID="{102D6A1B-55CA-CD49-9803-5B5FFA8DC753}" presName="compNode" presStyleCnt="0"/>
      <dgm:spPr/>
    </dgm:pt>
    <dgm:pt modelId="{5B74D79E-3740-1C43-B559-0012B224065A}" type="pres">
      <dgm:prSet presAssocID="{102D6A1B-55CA-CD49-9803-5B5FFA8DC753}" presName="bgRect" presStyleLbl="bgShp" presStyleIdx="3" presStyleCnt="4"/>
      <dgm:spPr/>
    </dgm:pt>
    <dgm:pt modelId="{6994D685-141A-D94D-A1C9-E3C948C3CCDB}" type="pres">
      <dgm:prSet presAssocID="{102D6A1B-55CA-CD49-9803-5B5FFA8DC753}" presName="iconRect" presStyleLbl="node1" presStyleIdx="3" presStyleCnt="4"/>
      <dgm:spPr>
        <a:blipFill rotWithShape="1">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1ACF3165-9664-C447-8C39-1DA4E5B4B0A1}" type="pres">
      <dgm:prSet presAssocID="{102D6A1B-55CA-CD49-9803-5B5FFA8DC753}" presName="spaceRect" presStyleCnt="0"/>
      <dgm:spPr/>
    </dgm:pt>
    <dgm:pt modelId="{B2CFDB25-9A22-F74B-B7FC-46497542DF6B}" type="pres">
      <dgm:prSet presAssocID="{102D6A1B-55CA-CD49-9803-5B5FFA8DC753}" presName="parTx" presStyleLbl="revTx" presStyleIdx="6" presStyleCnt="8">
        <dgm:presLayoutVars>
          <dgm:chMax val="0"/>
          <dgm:chPref val="0"/>
        </dgm:presLayoutVars>
      </dgm:prSet>
      <dgm:spPr/>
    </dgm:pt>
    <dgm:pt modelId="{0F894646-0567-0D48-BB5C-6597505D5950}" type="pres">
      <dgm:prSet presAssocID="{102D6A1B-55CA-CD49-9803-5B5FFA8DC753}" presName="desTx" presStyleLbl="revTx" presStyleIdx="7" presStyleCnt="8">
        <dgm:presLayoutVars/>
      </dgm:prSet>
      <dgm:spPr/>
    </dgm:pt>
  </dgm:ptLst>
  <dgm:cxnLst>
    <dgm:cxn modelId="{012C3910-F393-1A43-8123-ADEF14173B88}" srcId="{A2157270-64B2-403C-BE73-D3A520E73FEC}" destId="{102D6A1B-55CA-CD49-9803-5B5FFA8DC753}" srcOrd="3" destOrd="0" parTransId="{D7C2D2FB-5842-5D46-AA93-41DA3BE06F6F}" sibTransId="{D95B5E26-4729-4747-8BD9-C56BE0618242}"/>
    <dgm:cxn modelId="{9D6BA02D-B02F-CD44-9FFA-B283B70B3F50}" type="presOf" srcId="{FD107C07-4EF6-4FAD-9A88-D41FAB2609B9}" destId="{DBF080F6-5884-4768-BBDB-A2960D327E3F}" srcOrd="0" destOrd="1" presId="urn:microsoft.com/office/officeart/2018/2/layout/IconVerticalSolidList"/>
    <dgm:cxn modelId="{583BAE2E-2AB1-400C-AFC4-384541A3B6E0}" srcId="{7150C70D-4422-40CF-AC60-0E03B05E4715}" destId="{2723574C-7E5A-495F-A6B7-9804E7B490E5}" srcOrd="3" destOrd="0" parTransId="{7DB54DC2-6909-4203-A8F7-9FC6B0B66FDB}" sibTransId="{E4E7B986-D2CD-4741-9E83-A51863A38A48}"/>
    <dgm:cxn modelId="{1AA7325D-9390-4B2C-AF76-173D11F55268}" srcId="{7150C70D-4422-40CF-AC60-0E03B05E4715}" destId="{C8487E66-9E2D-4BA8-AF11-5914EDC3F779}" srcOrd="2" destOrd="0" parTransId="{F17C5046-C6C0-4C61-A5BD-EE09D356F228}" sibTransId="{41B0A6ED-E894-4E2C-A116-9B9A74E266CF}"/>
    <dgm:cxn modelId="{2AFBE95D-1AF0-4746-B266-095C0792EF20}" type="presOf" srcId="{8D464A93-7229-4268-B19D-4E6ECC1D7FBD}" destId="{FF2F6336-7A3E-4793-963C-5C63A96B51D1}" srcOrd="0" destOrd="0" presId="urn:microsoft.com/office/officeart/2018/2/layout/IconVerticalSolidList"/>
    <dgm:cxn modelId="{48A7036A-2270-A745-8BCC-CD964F96DE52}" type="presOf" srcId="{1B75310A-0CEC-164B-A9F3-079C4184A3E7}" destId="{034367FC-A775-FD45-802A-2C97DB7A8DAB}" srcOrd="0" destOrd="0" presId="urn:microsoft.com/office/officeart/2018/2/layout/IconVerticalSolidList"/>
    <dgm:cxn modelId="{9A12014D-93F5-4211-9717-F0767DED1287}" srcId="{7150C70D-4422-40CF-AC60-0E03B05E4715}" destId="{FD107C07-4EF6-4FAD-9A88-D41FAB2609B9}" srcOrd="1" destOrd="0" parTransId="{73B724C1-A21A-48A4-B971-674D447165F0}" sibTransId="{60992D4B-FD1B-4648-B579-C8A6071944C2}"/>
    <dgm:cxn modelId="{0C102F70-AA3A-7B46-826A-1A0BF9DB333C}" type="presOf" srcId="{7150C70D-4422-40CF-AC60-0E03B05E4715}" destId="{FEFD2257-2FE5-4331-A01D-3718AC96B963}" srcOrd="0" destOrd="0" presId="urn:microsoft.com/office/officeart/2018/2/layout/IconVerticalSolidList"/>
    <dgm:cxn modelId="{9B217057-37F1-4E72-9CC3-8CCD4E874182}" srcId="{A2157270-64B2-403C-BE73-D3A520E73FEC}" destId="{7150C70D-4422-40CF-AC60-0E03B05E4715}" srcOrd="1" destOrd="0" parTransId="{4AB90DBE-D37F-4615-B111-784C93519EA7}" sibTransId="{CCC239F9-A26A-4E32-B695-D246CC67CC61}"/>
    <dgm:cxn modelId="{2B43EA79-D07D-4848-A4DC-8AAD4AEDBEA6}" srcId="{A2157270-64B2-403C-BE73-D3A520E73FEC}" destId="{B1D91B24-A882-2743-8513-44949314CC05}" srcOrd="0" destOrd="0" parTransId="{ACB9F6EE-64D9-944A-A723-A58B0BD59A0F}" sibTransId="{6D3363F4-966E-3342-93C0-A38AD6AFEE4D}"/>
    <dgm:cxn modelId="{79BAA75A-F327-E34F-8E3E-14D3DCCE97E1}" type="presOf" srcId="{6BCC7801-B7D2-4B8A-AE9C-20EB67C8C8CF}" destId="{588174AA-0D5B-4E32-8D1A-8BDE54F1ED39}" srcOrd="0" destOrd="0" presId="urn:microsoft.com/office/officeart/2018/2/layout/IconVerticalSolidList"/>
    <dgm:cxn modelId="{C9DF927B-96E0-154C-8C59-A630F866EB6C}" type="presOf" srcId="{2723574C-7E5A-495F-A6B7-9804E7B490E5}" destId="{DBF080F6-5884-4768-BBDB-A2960D327E3F}" srcOrd="0" destOrd="3" presId="urn:microsoft.com/office/officeart/2018/2/layout/IconVerticalSolidList"/>
    <dgm:cxn modelId="{04524187-D7D3-CD45-BC63-46947E2B4026}" type="presOf" srcId="{EC2DBEF9-1829-4D76-99C4-E6F3457FD270}" destId="{DBF080F6-5884-4768-BBDB-A2960D327E3F}" srcOrd="0" destOrd="0" presId="urn:microsoft.com/office/officeart/2018/2/layout/IconVerticalSolidList"/>
    <dgm:cxn modelId="{237A3D91-EB1E-5648-9CEB-58D25B088C7F}" srcId="{102D6A1B-55CA-CD49-9803-5B5FFA8DC753}" destId="{923ADB43-8CA0-5C41-9566-2D2B59D5CA26}" srcOrd="1" destOrd="0" parTransId="{54D01CDC-0FDC-C442-873D-3F857C726209}" sibTransId="{14CAB2B9-209E-3446-B307-9A3C7AC2853D}"/>
    <dgm:cxn modelId="{DFD2CDA1-FF0A-614B-AA7F-7C2C10BF17CE}" type="presOf" srcId="{923ADB43-8CA0-5C41-9566-2D2B59D5CA26}" destId="{0F894646-0567-0D48-BB5C-6597505D5950}" srcOrd="0" destOrd="1" presId="urn:microsoft.com/office/officeart/2018/2/layout/IconVerticalSolidList"/>
    <dgm:cxn modelId="{1B2BC9A4-B522-AE4E-9DBD-73CEA957687E}" srcId="{102D6A1B-55CA-CD49-9803-5B5FFA8DC753}" destId="{322C73BF-21AF-D64E-8F9D-98160C12A191}" srcOrd="0" destOrd="0" parTransId="{099F6BD3-DB17-DF4E-8399-662DE3D672F2}" sibTransId="{2E316A15-9FB6-9D40-8846-B9436304B360}"/>
    <dgm:cxn modelId="{36C2FEA9-446F-42EC-B232-1729B45F1CBC}" srcId="{6BCC7801-B7D2-4B8A-AE9C-20EB67C8C8CF}" destId="{8D464A93-7229-4268-B19D-4E6ECC1D7FBD}" srcOrd="0" destOrd="0" parTransId="{3994E889-E419-4572-B835-6BE0E1C7223C}" sibTransId="{CC464777-BA7F-4924-B057-ACEF233DED3A}"/>
    <dgm:cxn modelId="{88EB5DAA-11B8-D54C-BB00-E34313F4E58A}" type="presOf" srcId="{B1D91B24-A882-2743-8513-44949314CC05}" destId="{0325AF64-ED53-D24E-96B1-25FD7B6FBCBD}" srcOrd="0" destOrd="0" presId="urn:microsoft.com/office/officeart/2018/2/layout/IconVerticalSolidList"/>
    <dgm:cxn modelId="{9E5A40C1-0685-8441-A7E1-602D2B3B2472}" type="presOf" srcId="{322C73BF-21AF-D64E-8F9D-98160C12A191}" destId="{0F894646-0567-0D48-BB5C-6597505D5950}" srcOrd="0" destOrd="0" presId="urn:microsoft.com/office/officeart/2018/2/layout/IconVerticalSolidList"/>
    <dgm:cxn modelId="{7CBCF2C6-A2C4-AC45-97D0-CE055EDDCF45}" type="presOf" srcId="{A2157270-64B2-403C-BE73-D3A520E73FEC}" destId="{27E5111D-1BEA-4433-9B82-65F316C0B0C3}" srcOrd="0" destOrd="0" presId="urn:microsoft.com/office/officeart/2018/2/layout/IconVerticalSolidList"/>
    <dgm:cxn modelId="{7E8C5ACE-3C23-464C-B21B-F5930F7A474A}" srcId="{A2157270-64B2-403C-BE73-D3A520E73FEC}" destId="{6BCC7801-B7D2-4B8A-AE9C-20EB67C8C8CF}" srcOrd="2" destOrd="0" parTransId="{5D45ABCE-F49A-4F95-9BAE-4E996A3E001C}" sibTransId="{27D730DE-4A25-412E-8970-C1C32D644CC6}"/>
    <dgm:cxn modelId="{658C01D5-928E-1A4A-8DEA-CA5F7B9333F9}" srcId="{B1D91B24-A882-2743-8513-44949314CC05}" destId="{1B75310A-0CEC-164B-A9F3-079C4184A3E7}" srcOrd="0" destOrd="0" parTransId="{8D5374BC-CF64-C746-A948-148D1760CB21}" sibTransId="{1846A8EB-42E2-B04E-A89D-B6B7F258799B}"/>
    <dgm:cxn modelId="{39D3F4D7-A4A6-8644-8DAE-A2C298B61639}" type="presOf" srcId="{C8487E66-9E2D-4BA8-AF11-5914EDC3F779}" destId="{DBF080F6-5884-4768-BBDB-A2960D327E3F}" srcOrd="0" destOrd="2" presId="urn:microsoft.com/office/officeart/2018/2/layout/IconVerticalSolidList"/>
    <dgm:cxn modelId="{3E2D44E1-E5F9-409A-BE66-C0C39167B171}" srcId="{7150C70D-4422-40CF-AC60-0E03B05E4715}" destId="{EC2DBEF9-1829-4D76-99C4-E6F3457FD270}" srcOrd="0" destOrd="0" parTransId="{7394A31A-7620-4614-BB09-EF9AFB2A455D}" sibTransId="{6D220B78-40B3-4C13-81AF-0BD1F7A6CD6A}"/>
    <dgm:cxn modelId="{1F6145F7-43DF-DE48-96F8-EE8432D5A379}" type="presOf" srcId="{102D6A1B-55CA-CD49-9803-5B5FFA8DC753}" destId="{B2CFDB25-9A22-F74B-B7FC-46497542DF6B}" srcOrd="0" destOrd="0" presId="urn:microsoft.com/office/officeart/2018/2/layout/IconVerticalSolidList"/>
    <dgm:cxn modelId="{7BBEB256-8987-C743-8F33-ACC8CF92F15C}" type="presParOf" srcId="{27E5111D-1BEA-4433-9B82-65F316C0B0C3}" destId="{DECE11C4-6DE4-C047-B35C-DBBF5DB626FE}" srcOrd="0" destOrd="0" presId="urn:microsoft.com/office/officeart/2018/2/layout/IconVerticalSolidList"/>
    <dgm:cxn modelId="{11300A23-C985-5F46-B888-3D1DFFED9B92}" type="presParOf" srcId="{DECE11C4-6DE4-C047-B35C-DBBF5DB626FE}" destId="{69012E59-E440-0341-B118-74F3EE064F93}" srcOrd="0" destOrd="0" presId="urn:microsoft.com/office/officeart/2018/2/layout/IconVerticalSolidList"/>
    <dgm:cxn modelId="{6DCED3EF-D026-4348-983D-4128EC693DA7}" type="presParOf" srcId="{DECE11C4-6DE4-C047-B35C-DBBF5DB626FE}" destId="{2A31DCA2-219F-5A4A-848B-CC41C8214096}" srcOrd="1" destOrd="0" presId="urn:microsoft.com/office/officeart/2018/2/layout/IconVerticalSolidList"/>
    <dgm:cxn modelId="{A9119DD4-A6F7-2F44-B50A-A57CA30879F9}" type="presParOf" srcId="{DECE11C4-6DE4-C047-B35C-DBBF5DB626FE}" destId="{53807C22-7318-844F-950F-5659C3662503}" srcOrd="2" destOrd="0" presId="urn:microsoft.com/office/officeart/2018/2/layout/IconVerticalSolidList"/>
    <dgm:cxn modelId="{DE4EE938-371D-DE4D-92E7-AB3960DC00FB}" type="presParOf" srcId="{DECE11C4-6DE4-C047-B35C-DBBF5DB626FE}" destId="{0325AF64-ED53-D24E-96B1-25FD7B6FBCBD}" srcOrd="3" destOrd="0" presId="urn:microsoft.com/office/officeart/2018/2/layout/IconVerticalSolidList"/>
    <dgm:cxn modelId="{2B7B4AD7-90B6-DC43-9658-8BF0C1F823FD}" type="presParOf" srcId="{DECE11C4-6DE4-C047-B35C-DBBF5DB626FE}" destId="{034367FC-A775-FD45-802A-2C97DB7A8DAB}" srcOrd="4" destOrd="0" presId="urn:microsoft.com/office/officeart/2018/2/layout/IconVerticalSolidList"/>
    <dgm:cxn modelId="{881A87A4-462A-224E-9F48-E8C386C316B1}" type="presParOf" srcId="{27E5111D-1BEA-4433-9B82-65F316C0B0C3}" destId="{E484FF0D-5E21-DE44-BD1C-D9107E7E887D}" srcOrd="1" destOrd="0" presId="urn:microsoft.com/office/officeart/2018/2/layout/IconVerticalSolidList"/>
    <dgm:cxn modelId="{9542479E-7D4C-E940-9F77-A4D7734CA6E2}" type="presParOf" srcId="{27E5111D-1BEA-4433-9B82-65F316C0B0C3}" destId="{0F333CDA-0EB6-493C-A530-AD72C4DEA65C}" srcOrd="2" destOrd="0" presId="urn:microsoft.com/office/officeart/2018/2/layout/IconVerticalSolidList"/>
    <dgm:cxn modelId="{A6B78CE0-C249-C84A-BEBA-9AC981187D37}" type="presParOf" srcId="{0F333CDA-0EB6-493C-A530-AD72C4DEA65C}" destId="{75727142-1D70-499C-B785-D07A69354E6E}" srcOrd="0" destOrd="0" presId="urn:microsoft.com/office/officeart/2018/2/layout/IconVerticalSolidList"/>
    <dgm:cxn modelId="{FF457EE0-1935-AA44-93A0-60CA275D4ADE}" type="presParOf" srcId="{0F333CDA-0EB6-493C-A530-AD72C4DEA65C}" destId="{6D2119E0-C7EE-41EA-AC2A-F4B34A6422CD}" srcOrd="1" destOrd="0" presId="urn:microsoft.com/office/officeart/2018/2/layout/IconVerticalSolidList"/>
    <dgm:cxn modelId="{4F99B16A-FE05-9346-B136-30D4293294D8}" type="presParOf" srcId="{0F333CDA-0EB6-493C-A530-AD72C4DEA65C}" destId="{11217049-5009-4147-A188-64C461FBCB57}" srcOrd="2" destOrd="0" presId="urn:microsoft.com/office/officeart/2018/2/layout/IconVerticalSolidList"/>
    <dgm:cxn modelId="{0DBAA5FF-BFEB-9444-ABB8-006100E8ECCC}" type="presParOf" srcId="{0F333CDA-0EB6-493C-A530-AD72C4DEA65C}" destId="{FEFD2257-2FE5-4331-A01D-3718AC96B963}" srcOrd="3" destOrd="0" presId="urn:microsoft.com/office/officeart/2018/2/layout/IconVerticalSolidList"/>
    <dgm:cxn modelId="{FBACCAB8-5CEB-4543-B39B-EDE01BEEE1E9}" type="presParOf" srcId="{0F333CDA-0EB6-493C-A530-AD72C4DEA65C}" destId="{DBF080F6-5884-4768-BBDB-A2960D327E3F}" srcOrd="4" destOrd="0" presId="urn:microsoft.com/office/officeart/2018/2/layout/IconVerticalSolidList"/>
    <dgm:cxn modelId="{31FD3922-7722-2142-94A5-40A369E85ACE}" type="presParOf" srcId="{27E5111D-1BEA-4433-9B82-65F316C0B0C3}" destId="{EED99BF3-E566-49ED-89AA-4B6B6D199D2F}" srcOrd="3" destOrd="0" presId="urn:microsoft.com/office/officeart/2018/2/layout/IconVerticalSolidList"/>
    <dgm:cxn modelId="{D80A6C08-3662-444D-B189-C3F1CE80C8EA}" type="presParOf" srcId="{27E5111D-1BEA-4433-9B82-65F316C0B0C3}" destId="{7A5B1C6B-A9D2-4DF0-82A5-0EE135BA768D}" srcOrd="4" destOrd="0" presId="urn:microsoft.com/office/officeart/2018/2/layout/IconVerticalSolidList"/>
    <dgm:cxn modelId="{E1A9CC87-E0EF-0A4B-A679-01A507ECF0F2}" type="presParOf" srcId="{7A5B1C6B-A9D2-4DF0-82A5-0EE135BA768D}" destId="{8D2A80CF-F866-48F4-B51A-6B8324F626E9}" srcOrd="0" destOrd="0" presId="urn:microsoft.com/office/officeart/2018/2/layout/IconVerticalSolidList"/>
    <dgm:cxn modelId="{2C4DA312-EDE3-8540-9602-F2D5E32ADAB4}" type="presParOf" srcId="{7A5B1C6B-A9D2-4DF0-82A5-0EE135BA768D}" destId="{22832E61-5E84-4DB5-B807-EE3935446FE7}" srcOrd="1" destOrd="0" presId="urn:microsoft.com/office/officeart/2018/2/layout/IconVerticalSolidList"/>
    <dgm:cxn modelId="{1C2C78D0-FA87-894F-85E3-7D42596718C5}" type="presParOf" srcId="{7A5B1C6B-A9D2-4DF0-82A5-0EE135BA768D}" destId="{8C4DB6A6-EA2C-46E1-B25F-C9B3DCF8DBAE}" srcOrd="2" destOrd="0" presId="urn:microsoft.com/office/officeart/2018/2/layout/IconVerticalSolidList"/>
    <dgm:cxn modelId="{EA993E0D-4855-BF42-B8B8-57C057A009F2}" type="presParOf" srcId="{7A5B1C6B-A9D2-4DF0-82A5-0EE135BA768D}" destId="{588174AA-0D5B-4E32-8D1A-8BDE54F1ED39}" srcOrd="3" destOrd="0" presId="urn:microsoft.com/office/officeart/2018/2/layout/IconVerticalSolidList"/>
    <dgm:cxn modelId="{F8FAC7E8-598E-9B4C-BE40-E5A41D2D4771}" type="presParOf" srcId="{7A5B1C6B-A9D2-4DF0-82A5-0EE135BA768D}" destId="{FF2F6336-7A3E-4793-963C-5C63A96B51D1}" srcOrd="4" destOrd="0" presId="urn:microsoft.com/office/officeart/2018/2/layout/IconVerticalSolidList"/>
    <dgm:cxn modelId="{E308A870-A74E-5F4D-8736-15A38E909A4C}" type="presParOf" srcId="{27E5111D-1BEA-4433-9B82-65F316C0B0C3}" destId="{E5C39C7D-08E1-4360-95D2-AFD726B7E90C}" srcOrd="5" destOrd="0" presId="urn:microsoft.com/office/officeart/2018/2/layout/IconVerticalSolidList"/>
    <dgm:cxn modelId="{2ED40B9B-3C06-024C-BA47-C01BE359355E}" type="presParOf" srcId="{27E5111D-1BEA-4433-9B82-65F316C0B0C3}" destId="{796D990A-6AD7-664A-8D2A-CBA17D59E0A7}" srcOrd="6" destOrd="0" presId="urn:microsoft.com/office/officeart/2018/2/layout/IconVerticalSolidList"/>
    <dgm:cxn modelId="{E760C086-E5CF-BA4F-B72A-7539E27261FF}" type="presParOf" srcId="{796D990A-6AD7-664A-8D2A-CBA17D59E0A7}" destId="{5B74D79E-3740-1C43-B559-0012B224065A}" srcOrd="0" destOrd="0" presId="urn:microsoft.com/office/officeart/2018/2/layout/IconVerticalSolidList"/>
    <dgm:cxn modelId="{F1477BFB-5A98-DD4D-B5DF-2CBB6EBFA4F2}" type="presParOf" srcId="{796D990A-6AD7-664A-8D2A-CBA17D59E0A7}" destId="{6994D685-141A-D94D-A1C9-E3C948C3CCDB}" srcOrd="1" destOrd="0" presId="urn:microsoft.com/office/officeart/2018/2/layout/IconVerticalSolidList"/>
    <dgm:cxn modelId="{D52AF3A0-45E1-1049-B0D6-D10EEFDD4511}" type="presParOf" srcId="{796D990A-6AD7-664A-8D2A-CBA17D59E0A7}" destId="{1ACF3165-9664-C447-8C39-1DA4E5B4B0A1}" srcOrd="2" destOrd="0" presId="urn:microsoft.com/office/officeart/2018/2/layout/IconVerticalSolidList"/>
    <dgm:cxn modelId="{42C81C4F-E9FB-C940-BC54-53977CE368FF}" type="presParOf" srcId="{796D990A-6AD7-664A-8D2A-CBA17D59E0A7}" destId="{B2CFDB25-9A22-F74B-B7FC-46497542DF6B}" srcOrd="3" destOrd="0" presId="urn:microsoft.com/office/officeart/2018/2/layout/IconVerticalSolidList"/>
    <dgm:cxn modelId="{579C772C-051B-F34F-8983-BF2DE6C3BCCC}" type="presParOf" srcId="{796D990A-6AD7-664A-8D2A-CBA17D59E0A7}" destId="{0F894646-0567-0D48-BB5C-6597505D595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E45581-50C9-4F82-927A-B556451765CD}" type="doc">
      <dgm:prSet loTypeId="urn:microsoft.com/office/officeart/2017/3/layout/HorizontalLabelsTimeline" loCatId="process" qsTypeId="urn:microsoft.com/office/officeart/2005/8/quickstyle/simple2" qsCatId="simple" csTypeId="urn:microsoft.com/office/officeart/2005/8/colors/colorful5" csCatId="colorful" phldr="1"/>
      <dgm:spPr/>
      <dgm:t>
        <a:bodyPr/>
        <a:lstStyle/>
        <a:p>
          <a:endParaRPr lang="en-US"/>
        </a:p>
      </dgm:t>
    </dgm:pt>
    <dgm:pt modelId="{582A0629-3AEE-457F-8DF3-10C6CB1D353B}">
      <dgm:prSet/>
      <dgm:spPr/>
      <dgm:t>
        <a:bodyPr/>
        <a:lstStyle/>
        <a:p>
          <a:pPr>
            <a:defRPr b="1"/>
          </a:pPr>
          <a:r>
            <a:rPr lang="en-US"/>
            <a:t>2020–2021</a:t>
          </a:r>
        </a:p>
      </dgm:t>
    </dgm:pt>
    <dgm:pt modelId="{DEE112F5-EF69-4D3A-B612-D711B43281E7}" type="parTrans" cxnId="{23FC67B2-9DE3-418F-AC1C-6FE105F5D696}">
      <dgm:prSet/>
      <dgm:spPr/>
      <dgm:t>
        <a:bodyPr/>
        <a:lstStyle/>
        <a:p>
          <a:endParaRPr lang="en-US"/>
        </a:p>
      </dgm:t>
    </dgm:pt>
    <dgm:pt modelId="{303A9A52-5C0A-4135-9A4B-1DA0D22CACAC}" type="sibTrans" cxnId="{23FC67B2-9DE3-418F-AC1C-6FE105F5D696}">
      <dgm:prSet/>
      <dgm:spPr/>
      <dgm:t>
        <a:bodyPr/>
        <a:lstStyle/>
        <a:p>
          <a:endParaRPr lang="en-US"/>
        </a:p>
      </dgm:t>
    </dgm:pt>
    <dgm:pt modelId="{78663C0E-ABCF-4756-8F46-0E7D82336641}">
      <dgm:prSet custT="1"/>
      <dgm:spPr/>
      <dgm:t>
        <a:bodyPr/>
        <a:lstStyle/>
        <a:p>
          <a:r>
            <a:rPr lang="en-US" sz="1200" b="1" u="sng" dirty="0"/>
            <a:t>Alumni Mentoring Programme – move to online – MS Teams</a:t>
          </a:r>
        </a:p>
        <a:p>
          <a:endParaRPr lang="en-US" sz="1200" b="1" u="sng" dirty="0"/>
        </a:p>
      </dgm:t>
    </dgm:pt>
    <dgm:pt modelId="{FC917300-F059-4DE3-B8A8-88F9E3DB4265}" type="parTrans" cxnId="{3EDCBECB-89FD-404D-91C5-DC27F5A4EAF8}">
      <dgm:prSet/>
      <dgm:spPr/>
      <dgm:t>
        <a:bodyPr/>
        <a:lstStyle/>
        <a:p>
          <a:endParaRPr lang="en-US"/>
        </a:p>
      </dgm:t>
    </dgm:pt>
    <dgm:pt modelId="{FD5BC4DA-83C7-4CAA-A33C-360ABC4374D3}" type="sibTrans" cxnId="{3EDCBECB-89FD-404D-91C5-DC27F5A4EAF8}">
      <dgm:prSet/>
      <dgm:spPr/>
      <dgm:t>
        <a:bodyPr/>
        <a:lstStyle/>
        <a:p>
          <a:endParaRPr lang="en-US"/>
        </a:p>
      </dgm:t>
    </dgm:pt>
    <dgm:pt modelId="{C4055133-6446-4496-AECD-9F2DD5030080}">
      <dgm:prSet custT="1"/>
      <dgm:spPr/>
      <dgm:t>
        <a:bodyPr/>
        <a:lstStyle/>
        <a:p>
          <a:r>
            <a:rPr lang="en-US" sz="1200" dirty="0"/>
            <a:t>Could expand out the Programme to have more mentors in other countries represented on the Programme.</a:t>
          </a:r>
        </a:p>
      </dgm:t>
    </dgm:pt>
    <dgm:pt modelId="{0173959E-5120-4E2C-8106-EFC2C76AA387}" type="parTrans" cxnId="{05B42D9C-B88A-40D7-B556-4F03C56BA4CF}">
      <dgm:prSet/>
      <dgm:spPr/>
      <dgm:t>
        <a:bodyPr/>
        <a:lstStyle/>
        <a:p>
          <a:endParaRPr lang="en-US"/>
        </a:p>
      </dgm:t>
    </dgm:pt>
    <dgm:pt modelId="{0CAF20FF-CB76-49E2-8E8C-1603036639E6}" type="sibTrans" cxnId="{05B42D9C-B88A-40D7-B556-4F03C56BA4CF}">
      <dgm:prSet/>
      <dgm:spPr/>
      <dgm:t>
        <a:bodyPr/>
        <a:lstStyle/>
        <a:p>
          <a:endParaRPr lang="en-US"/>
        </a:p>
      </dgm:t>
    </dgm:pt>
    <dgm:pt modelId="{EEF74AB0-E34C-4D41-94AE-19D344C77F93}">
      <dgm:prSet custT="1"/>
      <dgm:spPr/>
      <dgm:t>
        <a:bodyPr/>
        <a:lstStyle/>
        <a:p>
          <a:r>
            <a:rPr lang="en-US" sz="1200" dirty="0"/>
            <a:t>Could facilitate evening meetings online.</a:t>
          </a:r>
        </a:p>
      </dgm:t>
    </dgm:pt>
    <dgm:pt modelId="{AD24E137-F6E2-4B44-9B3E-A970AC6ABE96}" type="parTrans" cxnId="{464EEAEC-74B2-4A7C-AC00-185FCC626405}">
      <dgm:prSet/>
      <dgm:spPr/>
      <dgm:t>
        <a:bodyPr/>
        <a:lstStyle/>
        <a:p>
          <a:endParaRPr lang="en-US"/>
        </a:p>
      </dgm:t>
    </dgm:pt>
    <dgm:pt modelId="{46EAD20C-78D7-4D94-AC9E-8F2D50217269}" type="sibTrans" cxnId="{464EEAEC-74B2-4A7C-AC00-185FCC626405}">
      <dgm:prSet/>
      <dgm:spPr/>
      <dgm:t>
        <a:bodyPr/>
        <a:lstStyle/>
        <a:p>
          <a:endParaRPr lang="en-US"/>
        </a:p>
      </dgm:t>
    </dgm:pt>
    <dgm:pt modelId="{23801A65-0322-4F48-9556-BC1367AF5CF6}">
      <dgm:prSet custT="1"/>
      <dgm:spPr/>
      <dgm:t>
        <a:bodyPr/>
        <a:lstStyle/>
        <a:p>
          <a:r>
            <a:rPr lang="en-US" sz="1200" dirty="0"/>
            <a:t>Facilitated recent graduate mentors being part of the Programme who were training and would not be able to leave work/ professional training courses during the day.</a:t>
          </a:r>
        </a:p>
      </dgm:t>
    </dgm:pt>
    <dgm:pt modelId="{EE75274C-8F07-45B4-8778-FE24391BE51C}" type="parTrans" cxnId="{B3167A2C-8478-4FF3-A131-0DB275924F7A}">
      <dgm:prSet/>
      <dgm:spPr/>
      <dgm:t>
        <a:bodyPr/>
        <a:lstStyle/>
        <a:p>
          <a:endParaRPr lang="en-US"/>
        </a:p>
      </dgm:t>
    </dgm:pt>
    <dgm:pt modelId="{CAB79B3F-4512-4F98-BAB9-5B8CA909BAD3}" type="sibTrans" cxnId="{B3167A2C-8478-4FF3-A131-0DB275924F7A}">
      <dgm:prSet/>
      <dgm:spPr/>
      <dgm:t>
        <a:bodyPr/>
        <a:lstStyle/>
        <a:p>
          <a:endParaRPr lang="en-US"/>
        </a:p>
      </dgm:t>
    </dgm:pt>
    <dgm:pt modelId="{4D0322FD-9E36-4E3F-8239-31448E04E268}">
      <dgm:prSet/>
      <dgm:spPr/>
      <dgm:t>
        <a:bodyPr/>
        <a:lstStyle/>
        <a:p>
          <a:pPr>
            <a:defRPr b="1"/>
          </a:pPr>
          <a:r>
            <a:rPr lang="en-US" dirty="0"/>
            <a:t>2021–2022</a:t>
          </a:r>
        </a:p>
      </dgm:t>
    </dgm:pt>
    <dgm:pt modelId="{5BB19F74-CD86-4877-AD69-064F0278416E}" type="parTrans" cxnId="{D40655F8-93B0-43B7-9E15-D9B70C771DD3}">
      <dgm:prSet/>
      <dgm:spPr/>
      <dgm:t>
        <a:bodyPr/>
        <a:lstStyle/>
        <a:p>
          <a:endParaRPr lang="en-US"/>
        </a:p>
      </dgm:t>
    </dgm:pt>
    <dgm:pt modelId="{1EC37EEF-F8F0-4535-AE6F-A1A4F396D95A}" type="sibTrans" cxnId="{D40655F8-93B0-43B7-9E15-D9B70C771DD3}">
      <dgm:prSet/>
      <dgm:spPr/>
      <dgm:t>
        <a:bodyPr/>
        <a:lstStyle/>
        <a:p>
          <a:endParaRPr lang="en-US"/>
        </a:p>
      </dgm:t>
    </dgm:pt>
    <dgm:pt modelId="{EF1A94CB-D4AD-461D-91A1-1519955DFEFC}">
      <dgm:prSet/>
      <dgm:spPr/>
      <dgm:t>
        <a:bodyPr/>
        <a:lstStyle/>
        <a:p>
          <a:r>
            <a:rPr lang="en-US" b="1" u="sng" dirty="0"/>
            <a:t>Transition Skills Programme QUB – mix of in person and online</a:t>
          </a:r>
        </a:p>
      </dgm:t>
    </dgm:pt>
    <dgm:pt modelId="{4BDED5DF-6380-403A-826A-5F6F27A016E2}" type="parTrans" cxnId="{6F78637B-5531-45DE-8CDC-42419B32677D}">
      <dgm:prSet/>
      <dgm:spPr/>
      <dgm:t>
        <a:bodyPr/>
        <a:lstStyle/>
        <a:p>
          <a:endParaRPr lang="en-US"/>
        </a:p>
      </dgm:t>
    </dgm:pt>
    <dgm:pt modelId="{C24A5A36-EC57-49CD-A0C1-1DC1DC8F2181}" type="sibTrans" cxnId="{6F78637B-5531-45DE-8CDC-42419B32677D}">
      <dgm:prSet/>
      <dgm:spPr/>
      <dgm:t>
        <a:bodyPr/>
        <a:lstStyle/>
        <a:p>
          <a:endParaRPr lang="en-US"/>
        </a:p>
      </dgm:t>
    </dgm:pt>
    <dgm:pt modelId="{5FA6C279-FBF7-4559-A1C2-9F46614F0949}">
      <dgm:prSet/>
      <dgm:spPr/>
      <dgm:t>
        <a:bodyPr/>
        <a:lstStyle/>
        <a:p>
          <a:r>
            <a:rPr lang="en-US" dirty="0"/>
            <a:t>Student Skills Assistants.</a:t>
          </a:r>
        </a:p>
      </dgm:t>
    </dgm:pt>
    <dgm:pt modelId="{83A45AA3-B2AC-41A8-B258-68A0C6A69880}" type="parTrans" cxnId="{CE9EBA67-13E9-4B57-A4E3-FF1F8C5D6877}">
      <dgm:prSet/>
      <dgm:spPr/>
      <dgm:t>
        <a:bodyPr/>
        <a:lstStyle/>
        <a:p>
          <a:endParaRPr lang="en-US"/>
        </a:p>
      </dgm:t>
    </dgm:pt>
    <dgm:pt modelId="{9E7BEFAE-A0A1-442E-9EE3-B868987D874D}" type="sibTrans" cxnId="{CE9EBA67-13E9-4B57-A4E3-FF1F8C5D6877}">
      <dgm:prSet/>
      <dgm:spPr/>
      <dgm:t>
        <a:bodyPr/>
        <a:lstStyle/>
        <a:p>
          <a:endParaRPr lang="en-US"/>
        </a:p>
      </dgm:t>
    </dgm:pt>
    <dgm:pt modelId="{9DEE6706-619C-42AE-9C31-F6165A92DB89}">
      <dgm:prSet/>
      <dgm:spPr/>
      <dgm:t>
        <a:bodyPr/>
        <a:lstStyle/>
        <a:p>
          <a:r>
            <a:rPr lang="en-US" dirty="0"/>
            <a:t>Peer Mentoring.</a:t>
          </a:r>
        </a:p>
      </dgm:t>
    </dgm:pt>
    <dgm:pt modelId="{317BB3AD-9475-4004-B4A4-95C7A8141F8B}" type="parTrans" cxnId="{336358E4-976B-4833-8EAE-AED15975ED20}">
      <dgm:prSet/>
      <dgm:spPr/>
      <dgm:t>
        <a:bodyPr/>
        <a:lstStyle/>
        <a:p>
          <a:endParaRPr lang="en-US"/>
        </a:p>
      </dgm:t>
    </dgm:pt>
    <dgm:pt modelId="{AA0DCB7E-6A8A-44E1-AE9E-B2A5811F133B}" type="sibTrans" cxnId="{336358E4-976B-4833-8EAE-AED15975ED20}">
      <dgm:prSet/>
      <dgm:spPr/>
      <dgm:t>
        <a:bodyPr/>
        <a:lstStyle/>
        <a:p>
          <a:endParaRPr lang="en-US"/>
        </a:p>
      </dgm:t>
    </dgm:pt>
    <dgm:pt modelId="{773E4418-D5AA-4462-9305-6463F3A8B8B2}">
      <dgm:prSet/>
      <dgm:spPr/>
      <dgm:t>
        <a:bodyPr/>
        <a:lstStyle/>
        <a:p>
          <a:r>
            <a:rPr lang="en-US" dirty="0"/>
            <a:t>Flexibility for students living at home due to cost of living.</a:t>
          </a:r>
        </a:p>
      </dgm:t>
    </dgm:pt>
    <dgm:pt modelId="{7036B39B-BAA4-4B65-8089-C29AA29EF4A3}" type="parTrans" cxnId="{5E79CAD3-33B7-4E4A-90B2-996566286D34}">
      <dgm:prSet/>
      <dgm:spPr/>
      <dgm:t>
        <a:bodyPr/>
        <a:lstStyle/>
        <a:p>
          <a:endParaRPr lang="en-US"/>
        </a:p>
      </dgm:t>
    </dgm:pt>
    <dgm:pt modelId="{EAC4A4F3-6740-40FB-985C-F3F08D777401}" type="sibTrans" cxnId="{5E79CAD3-33B7-4E4A-90B2-996566286D34}">
      <dgm:prSet/>
      <dgm:spPr/>
      <dgm:t>
        <a:bodyPr/>
        <a:lstStyle/>
        <a:p>
          <a:endParaRPr lang="en-US"/>
        </a:p>
      </dgm:t>
    </dgm:pt>
    <dgm:pt modelId="{F8F2EEB1-0E4F-4011-9810-C2EB740928B8}">
      <dgm:prSet/>
      <dgm:spPr/>
      <dgm:t>
        <a:bodyPr/>
        <a:lstStyle/>
        <a:p>
          <a:r>
            <a:rPr lang="en-US" dirty="0"/>
            <a:t>One to one in person meetings and small group meetings online.</a:t>
          </a:r>
        </a:p>
      </dgm:t>
    </dgm:pt>
    <dgm:pt modelId="{7404CE7E-4E5E-426A-B06A-6D05B5834BEE}" type="parTrans" cxnId="{5AD6F6EF-5BE6-4371-85F8-83313139DE7E}">
      <dgm:prSet/>
      <dgm:spPr/>
      <dgm:t>
        <a:bodyPr/>
        <a:lstStyle/>
        <a:p>
          <a:endParaRPr lang="en-US"/>
        </a:p>
      </dgm:t>
    </dgm:pt>
    <dgm:pt modelId="{C0E9976F-49D1-49C6-AC4E-E46ECCDA7561}" type="sibTrans" cxnId="{5AD6F6EF-5BE6-4371-85F8-83313139DE7E}">
      <dgm:prSet/>
      <dgm:spPr/>
      <dgm:t>
        <a:bodyPr/>
        <a:lstStyle/>
        <a:p>
          <a:endParaRPr lang="en-US"/>
        </a:p>
      </dgm:t>
    </dgm:pt>
    <dgm:pt modelId="{F34549C9-60AA-C847-A293-87C489FCD42F}">
      <dgm:prSet/>
      <dgm:spPr/>
      <dgm:t>
        <a:bodyPr/>
        <a:lstStyle/>
        <a:p>
          <a:r>
            <a:rPr lang="en-US" dirty="0"/>
            <a:t>Cost effective.</a:t>
          </a:r>
        </a:p>
      </dgm:t>
    </dgm:pt>
    <dgm:pt modelId="{159ADCA9-F601-DF43-8181-2659E014B38C}" type="parTrans" cxnId="{A835F880-87D3-804D-BCE2-37AF563F9B30}">
      <dgm:prSet/>
      <dgm:spPr/>
      <dgm:t>
        <a:bodyPr/>
        <a:lstStyle/>
        <a:p>
          <a:endParaRPr lang="en-GB"/>
        </a:p>
      </dgm:t>
    </dgm:pt>
    <dgm:pt modelId="{94F2676D-3844-AE4F-969F-3F440A2ABCCC}" type="sibTrans" cxnId="{A835F880-87D3-804D-BCE2-37AF563F9B30}">
      <dgm:prSet/>
      <dgm:spPr/>
      <dgm:t>
        <a:bodyPr/>
        <a:lstStyle/>
        <a:p>
          <a:endParaRPr lang="en-GB"/>
        </a:p>
      </dgm:t>
    </dgm:pt>
    <dgm:pt modelId="{E874D8DA-3D9F-F74C-AAE4-0D7C0D0C5EA8}">
      <dgm:prSet custT="1"/>
      <dgm:spPr/>
      <dgm:t>
        <a:bodyPr/>
        <a:lstStyle/>
        <a:p>
          <a:r>
            <a:rPr lang="en-US" sz="1200" dirty="0"/>
            <a:t>Work / Caring Responsibilities. </a:t>
          </a:r>
        </a:p>
      </dgm:t>
    </dgm:pt>
    <dgm:pt modelId="{D7CD118F-ACFB-B64A-B049-0CC99C11E0FB}" type="parTrans" cxnId="{3CA8C102-E91C-EB46-BC9F-33178C78B19A}">
      <dgm:prSet/>
      <dgm:spPr/>
      <dgm:t>
        <a:bodyPr/>
        <a:lstStyle/>
        <a:p>
          <a:endParaRPr lang="en-GB"/>
        </a:p>
      </dgm:t>
    </dgm:pt>
    <dgm:pt modelId="{BCB22A14-5A53-9B4C-AC9B-C1241F235E1E}" type="sibTrans" cxnId="{3CA8C102-E91C-EB46-BC9F-33178C78B19A}">
      <dgm:prSet/>
      <dgm:spPr/>
      <dgm:t>
        <a:bodyPr/>
        <a:lstStyle/>
        <a:p>
          <a:endParaRPr lang="en-GB"/>
        </a:p>
      </dgm:t>
    </dgm:pt>
    <dgm:pt modelId="{93E5C974-AFF2-DD44-B06A-5DD48F5A4FB0}">
      <dgm:prSet/>
      <dgm:spPr/>
      <dgm:t>
        <a:bodyPr/>
        <a:lstStyle/>
        <a:p>
          <a:endParaRPr lang="en-US" dirty="0"/>
        </a:p>
      </dgm:t>
    </dgm:pt>
    <dgm:pt modelId="{3AC1A24A-5DCE-C84C-AB95-0A4B9A70384E}" type="parTrans" cxnId="{268BDAB7-6C9D-9743-B72F-D7927562E1C7}">
      <dgm:prSet/>
      <dgm:spPr/>
      <dgm:t>
        <a:bodyPr/>
        <a:lstStyle/>
        <a:p>
          <a:endParaRPr lang="en-GB"/>
        </a:p>
      </dgm:t>
    </dgm:pt>
    <dgm:pt modelId="{DD89D53C-63BA-7B42-A4DE-366363B4BD9B}" type="sibTrans" cxnId="{268BDAB7-6C9D-9743-B72F-D7927562E1C7}">
      <dgm:prSet/>
      <dgm:spPr/>
      <dgm:t>
        <a:bodyPr/>
        <a:lstStyle/>
        <a:p>
          <a:endParaRPr lang="en-GB"/>
        </a:p>
      </dgm:t>
    </dgm:pt>
    <dgm:pt modelId="{E55A72F6-7F6F-044D-90E6-C8A5F8011BFE}" type="pres">
      <dgm:prSet presAssocID="{7DE45581-50C9-4F82-927A-B556451765CD}" presName="root" presStyleCnt="0">
        <dgm:presLayoutVars>
          <dgm:chMax/>
          <dgm:chPref/>
          <dgm:animLvl val="lvl"/>
        </dgm:presLayoutVars>
      </dgm:prSet>
      <dgm:spPr/>
    </dgm:pt>
    <dgm:pt modelId="{27B226FD-B19C-F446-A823-CE3C213646B0}" type="pres">
      <dgm:prSet presAssocID="{7DE45581-50C9-4F82-927A-B556451765CD}" presName="divider" presStyleLbl="fgAcc1" presStyleIdx="0" presStyleCnt="1"/>
      <dgm:spPr/>
    </dgm:pt>
    <dgm:pt modelId="{6F08832D-F4FE-A644-B48E-15AA2D882E87}" type="pres">
      <dgm:prSet presAssocID="{7DE45581-50C9-4F82-927A-B556451765CD}" presName="nodes" presStyleCnt="0">
        <dgm:presLayoutVars>
          <dgm:chMax/>
          <dgm:chPref/>
          <dgm:animLvl val="lvl"/>
        </dgm:presLayoutVars>
      </dgm:prSet>
      <dgm:spPr/>
    </dgm:pt>
    <dgm:pt modelId="{9B5352F7-A3EB-4042-8F9F-633EEC697A76}" type="pres">
      <dgm:prSet presAssocID="{582A0629-3AEE-457F-8DF3-10C6CB1D353B}" presName="composite" presStyleCnt="0"/>
      <dgm:spPr/>
    </dgm:pt>
    <dgm:pt modelId="{B1E344A9-3D4E-264F-BC1C-7EE0A3AFB0C8}" type="pres">
      <dgm:prSet presAssocID="{582A0629-3AEE-457F-8DF3-10C6CB1D353B}" presName="L1TextContainer" presStyleLbl="alignNode1" presStyleIdx="0" presStyleCnt="2" custScaleX="95687" custScaleY="104058" custLinFactNeighborX="88" custLinFactNeighborY="41650">
        <dgm:presLayoutVars>
          <dgm:chMax val="1"/>
          <dgm:chPref val="1"/>
          <dgm:bulletEnabled val="1"/>
        </dgm:presLayoutVars>
      </dgm:prSet>
      <dgm:spPr/>
    </dgm:pt>
    <dgm:pt modelId="{4943E145-C8AE-D548-BB2B-93A90162494C}" type="pres">
      <dgm:prSet presAssocID="{582A0629-3AEE-457F-8DF3-10C6CB1D353B}" presName="L2TextContainerWrapper" presStyleCnt="0">
        <dgm:presLayoutVars>
          <dgm:bulletEnabled val="1"/>
        </dgm:presLayoutVars>
      </dgm:prSet>
      <dgm:spPr/>
    </dgm:pt>
    <dgm:pt modelId="{F7E77D33-D0BA-D74F-9B33-4544EBEDD341}" type="pres">
      <dgm:prSet presAssocID="{582A0629-3AEE-457F-8DF3-10C6CB1D353B}" presName="L2TextContainer" presStyleLbl="bgAccFollowNode1" presStyleIdx="0" presStyleCnt="2" custScaleX="95240" custScaleY="116367" custLinFactNeighborX="690" custLinFactNeighborY="7154"/>
      <dgm:spPr/>
    </dgm:pt>
    <dgm:pt modelId="{A89D0C29-33A3-4549-B956-D72FEB6E357A}" type="pres">
      <dgm:prSet presAssocID="{582A0629-3AEE-457F-8DF3-10C6CB1D353B}" presName="FlexibleEmptyPlaceHolder" presStyleCnt="0"/>
      <dgm:spPr/>
    </dgm:pt>
    <dgm:pt modelId="{B1B96C02-F1BD-C740-877C-8002D1920D40}" type="pres">
      <dgm:prSet presAssocID="{582A0629-3AEE-457F-8DF3-10C6CB1D353B}" presName="ConnectLine" presStyleLbl="sibTrans1D1" presStyleIdx="0" presStyleCnt="2"/>
      <dgm:spPr/>
    </dgm:pt>
    <dgm:pt modelId="{8FF841BB-FD3A-3E4F-8496-5903495B11ED}" type="pres">
      <dgm:prSet presAssocID="{582A0629-3AEE-457F-8DF3-10C6CB1D353B}" presName="ConnectorPoint" presStyleLbl="node1" presStyleIdx="0" presStyleCnt="2"/>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ADCFA56-2414-4445-A519-B7E6FFCA6F2B}" type="pres">
      <dgm:prSet presAssocID="{582A0629-3AEE-457F-8DF3-10C6CB1D353B}" presName="EmptyPlaceHolder" presStyleCnt="0"/>
      <dgm:spPr/>
    </dgm:pt>
    <dgm:pt modelId="{630912B3-A6CF-B841-AECA-B1076C4DC95E}" type="pres">
      <dgm:prSet presAssocID="{303A9A52-5C0A-4135-9A4B-1DA0D22CACAC}" presName="spaceBetweenRectangles" presStyleCnt="0"/>
      <dgm:spPr/>
    </dgm:pt>
    <dgm:pt modelId="{026061A9-8DCB-EA40-B766-8A442FF3947C}" type="pres">
      <dgm:prSet presAssocID="{4D0322FD-9E36-4E3F-8239-31448E04E268}" presName="composite" presStyleCnt="0"/>
      <dgm:spPr/>
    </dgm:pt>
    <dgm:pt modelId="{52F7510B-9FDF-4648-9277-B8E6F0002657}" type="pres">
      <dgm:prSet presAssocID="{4D0322FD-9E36-4E3F-8239-31448E04E268}" presName="L1TextContainer" presStyleLbl="alignNode1" presStyleIdx="1" presStyleCnt="2" custScaleX="98613" custScaleY="82526" custLinFactNeighborX="3429" custLinFactNeighborY="-43289">
        <dgm:presLayoutVars>
          <dgm:chMax val="1"/>
          <dgm:chPref val="1"/>
          <dgm:bulletEnabled val="1"/>
        </dgm:presLayoutVars>
      </dgm:prSet>
      <dgm:spPr/>
    </dgm:pt>
    <dgm:pt modelId="{9D94F11A-7ADF-1F43-B1BE-0094E38B0EC0}" type="pres">
      <dgm:prSet presAssocID="{4D0322FD-9E36-4E3F-8239-31448E04E268}" presName="L2TextContainerWrapper" presStyleCnt="0">
        <dgm:presLayoutVars>
          <dgm:bulletEnabled val="1"/>
        </dgm:presLayoutVars>
      </dgm:prSet>
      <dgm:spPr/>
    </dgm:pt>
    <dgm:pt modelId="{DD5FE71A-2793-3A40-A9E3-948DD6A4F51C}" type="pres">
      <dgm:prSet presAssocID="{4D0322FD-9E36-4E3F-8239-31448E04E268}" presName="L2TextContainer" presStyleLbl="bgAccFollowNode1" presStyleIdx="1" presStyleCnt="2" custScaleX="98713" custScaleY="101928" custLinFactNeighborX="3371" custLinFactNeighborY="-21108"/>
      <dgm:spPr/>
    </dgm:pt>
    <dgm:pt modelId="{1E4F0CD5-77B1-D14C-986A-FB33E0776DD7}" type="pres">
      <dgm:prSet presAssocID="{4D0322FD-9E36-4E3F-8239-31448E04E268}" presName="FlexibleEmptyPlaceHolder" presStyleCnt="0"/>
      <dgm:spPr/>
    </dgm:pt>
    <dgm:pt modelId="{B62EAE93-513B-B841-BAA5-A8F79561955F}" type="pres">
      <dgm:prSet presAssocID="{4D0322FD-9E36-4E3F-8239-31448E04E268}" presName="ConnectLine" presStyleLbl="sibTrans1D1" presStyleIdx="1" presStyleCnt="2"/>
      <dgm:spPr/>
    </dgm:pt>
    <dgm:pt modelId="{F782337B-77A2-5542-9E25-8066CCA7CC09}" type="pres">
      <dgm:prSet presAssocID="{4D0322FD-9E36-4E3F-8239-31448E04E268}" presName="ConnectorPoint" presStyleLbl="node1" presStyleIdx="1" presStyleCnt="2"/>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527938EF-5C12-7343-8A0D-337DFE614D09}" type="pres">
      <dgm:prSet presAssocID="{4D0322FD-9E36-4E3F-8239-31448E04E268}" presName="EmptyPlaceHolder" presStyleCnt="0"/>
      <dgm:spPr/>
    </dgm:pt>
  </dgm:ptLst>
  <dgm:cxnLst>
    <dgm:cxn modelId="{DACFD601-0D8D-724B-97B8-AAFCEF82B400}" type="presOf" srcId="{E874D8DA-3D9F-F74C-AAE4-0D7C0D0C5EA8}" destId="{F7E77D33-D0BA-D74F-9B33-4544EBEDD341}" srcOrd="0" destOrd="4" presId="urn:microsoft.com/office/officeart/2017/3/layout/HorizontalLabelsTimeline"/>
    <dgm:cxn modelId="{3CA8C102-E91C-EB46-BC9F-33178C78B19A}" srcId="{78663C0E-ABCF-4756-8F46-0E7D82336641}" destId="{E874D8DA-3D9F-F74C-AAE4-0D7C0D0C5EA8}" srcOrd="3" destOrd="0" parTransId="{D7CD118F-ACFB-B64A-B049-0CC99C11E0FB}" sibTransId="{BCB22A14-5A53-9B4C-AC9B-C1241F235E1E}"/>
    <dgm:cxn modelId="{D8FBF011-03C6-EC43-908E-9494A60B6BA3}" type="presOf" srcId="{4D0322FD-9E36-4E3F-8239-31448E04E268}" destId="{52F7510B-9FDF-4648-9277-B8E6F0002657}" srcOrd="0" destOrd="0" presId="urn:microsoft.com/office/officeart/2017/3/layout/HorizontalLabelsTimeline"/>
    <dgm:cxn modelId="{B3167A2C-8478-4FF3-A131-0DB275924F7A}" srcId="{78663C0E-ABCF-4756-8F46-0E7D82336641}" destId="{23801A65-0322-4F48-9556-BC1367AF5CF6}" srcOrd="2" destOrd="0" parTransId="{EE75274C-8F07-45B4-8778-FE24391BE51C}" sibTransId="{CAB79B3F-4512-4F98-BAB9-5B8CA909BAD3}"/>
    <dgm:cxn modelId="{A331CE44-231D-E446-ACC6-4B6DF5437BB0}" type="presOf" srcId="{5FA6C279-FBF7-4559-A1C2-9F46614F0949}" destId="{DD5FE71A-2793-3A40-A9E3-948DD6A4F51C}" srcOrd="0" destOrd="2" presId="urn:microsoft.com/office/officeart/2017/3/layout/HorizontalLabelsTimeline"/>
    <dgm:cxn modelId="{A1E17065-1DCC-3C4E-A6DC-D35B75BE9C89}" type="presOf" srcId="{7DE45581-50C9-4F82-927A-B556451765CD}" destId="{E55A72F6-7F6F-044D-90E6-C8A5F8011BFE}" srcOrd="0" destOrd="0" presId="urn:microsoft.com/office/officeart/2017/3/layout/HorizontalLabelsTimeline"/>
    <dgm:cxn modelId="{CE9EBA67-13E9-4B57-A4E3-FF1F8C5D6877}" srcId="{EF1A94CB-D4AD-461D-91A1-1519955DFEFC}" destId="{5FA6C279-FBF7-4559-A1C2-9F46614F0949}" srcOrd="1" destOrd="0" parTransId="{83A45AA3-B2AC-41A8-B258-68A0C6A69880}" sibTransId="{9E7BEFAE-A0A1-442E-9EE3-B868987D874D}"/>
    <dgm:cxn modelId="{8DBB5149-757C-504B-AB0F-2EF36A1ADAB4}" type="presOf" srcId="{EEF74AB0-E34C-4D41-94AE-19D344C77F93}" destId="{F7E77D33-D0BA-D74F-9B33-4544EBEDD341}" srcOrd="0" destOrd="2" presId="urn:microsoft.com/office/officeart/2017/3/layout/HorizontalLabelsTimeline"/>
    <dgm:cxn modelId="{CBA5EC78-0E4D-C54D-B4C4-59F7CB19D3B1}" type="presOf" srcId="{93E5C974-AFF2-DD44-B06A-5DD48F5A4FB0}" destId="{DD5FE71A-2793-3A40-A9E3-948DD6A4F51C}" srcOrd="0" destOrd="1" presId="urn:microsoft.com/office/officeart/2017/3/layout/HorizontalLabelsTimeline"/>
    <dgm:cxn modelId="{6F78637B-5531-45DE-8CDC-42419B32677D}" srcId="{4D0322FD-9E36-4E3F-8239-31448E04E268}" destId="{EF1A94CB-D4AD-461D-91A1-1519955DFEFC}" srcOrd="0" destOrd="0" parTransId="{4BDED5DF-6380-403A-826A-5F6F27A016E2}" sibTransId="{C24A5A36-EC57-49CD-A0C1-1DC1DC8F2181}"/>
    <dgm:cxn modelId="{A835F880-87D3-804D-BCE2-37AF563F9B30}" srcId="{EF1A94CB-D4AD-461D-91A1-1519955DFEFC}" destId="{F34549C9-60AA-C847-A293-87C489FCD42F}" srcOrd="5" destOrd="0" parTransId="{159ADCA9-F601-DF43-8181-2659E014B38C}" sibTransId="{94F2676D-3844-AE4F-969F-3F440A2ABCCC}"/>
    <dgm:cxn modelId="{05B42D9C-B88A-40D7-B556-4F03C56BA4CF}" srcId="{78663C0E-ABCF-4756-8F46-0E7D82336641}" destId="{C4055133-6446-4496-AECD-9F2DD5030080}" srcOrd="0" destOrd="0" parTransId="{0173959E-5120-4E2C-8106-EFC2C76AA387}" sibTransId="{0CAF20FF-CB76-49E2-8E8C-1603036639E6}"/>
    <dgm:cxn modelId="{23FC67B2-9DE3-418F-AC1C-6FE105F5D696}" srcId="{7DE45581-50C9-4F82-927A-B556451765CD}" destId="{582A0629-3AEE-457F-8DF3-10C6CB1D353B}" srcOrd="0" destOrd="0" parTransId="{DEE112F5-EF69-4D3A-B612-D711B43281E7}" sibTransId="{303A9A52-5C0A-4135-9A4B-1DA0D22CACAC}"/>
    <dgm:cxn modelId="{543CB1B4-3201-9C4C-B391-EA608AF3CAAF}" type="presOf" srcId="{C4055133-6446-4496-AECD-9F2DD5030080}" destId="{F7E77D33-D0BA-D74F-9B33-4544EBEDD341}" srcOrd="0" destOrd="1" presId="urn:microsoft.com/office/officeart/2017/3/layout/HorizontalLabelsTimeline"/>
    <dgm:cxn modelId="{268BDAB7-6C9D-9743-B72F-D7927562E1C7}" srcId="{EF1A94CB-D4AD-461D-91A1-1519955DFEFC}" destId="{93E5C974-AFF2-DD44-B06A-5DD48F5A4FB0}" srcOrd="0" destOrd="0" parTransId="{3AC1A24A-5DCE-C84C-AB95-0A4B9A70384E}" sibTransId="{DD89D53C-63BA-7B42-A4DE-366363B4BD9B}"/>
    <dgm:cxn modelId="{C70504BD-6702-1A4D-B3A4-98495564466B}" type="presOf" srcId="{23801A65-0322-4F48-9556-BC1367AF5CF6}" destId="{F7E77D33-D0BA-D74F-9B33-4544EBEDD341}" srcOrd="0" destOrd="3" presId="urn:microsoft.com/office/officeart/2017/3/layout/HorizontalLabelsTimeline"/>
    <dgm:cxn modelId="{675D53C9-1BE4-E445-810C-5C62BCF62870}" type="presOf" srcId="{F34549C9-60AA-C847-A293-87C489FCD42F}" destId="{DD5FE71A-2793-3A40-A9E3-948DD6A4F51C}" srcOrd="0" destOrd="6" presId="urn:microsoft.com/office/officeart/2017/3/layout/HorizontalLabelsTimeline"/>
    <dgm:cxn modelId="{8B3208CA-9585-C74E-B42C-3FC41412659B}" type="presOf" srcId="{78663C0E-ABCF-4756-8F46-0E7D82336641}" destId="{F7E77D33-D0BA-D74F-9B33-4544EBEDD341}" srcOrd="0" destOrd="0" presId="urn:microsoft.com/office/officeart/2017/3/layout/HorizontalLabelsTimeline"/>
    <dgm:cxn modelId="{3EDCBECB-89FD-404D-91C5-DC27F5A4EAF8}" srcId="{582A0629-3AEE-457F-8DF3-10C6CB1D353B}" destId="{78663C0E-ABCF-4756-8F46-0E7D82336641}" srcOrd="0" destOrd="0" parTransId="{FC917300-F059-4DE3-B8A8-88F9E3DB4265}" sibTransId="{FD5BC4DA-83C7-4CAA-A33C-360ABC4374D3}"/>
    <dgm:cxn modelId="{5E79CAD3-33B7-4E4A-90B2-996566286D34}" srcId="{EF1A94CB-D4AD-461D-91A1-1519955DFEFC}" destId="{773E4418-D5AA-4462-9305-6463F3A8B8B2}" srcOrd="3" destOrd="0" parTransId="{7036B39B-BAA4-4B65-8089-C29AA29EF4A3}" sibTransId="{EAC4A4F3-6740-40FB-985C-F3F08D777401}"/>
    <dgm:cxn modelId="{AC65D2D4-4A09-9148-BA1A-633C4D45BE96}" type="presOf" srcId="{F8F2EEB1-0E4F-4011-9810-C2EB740928B8}" destId="{DD5FE71A-2793-3A40-A9E3-948DD6A4F51C}" srcOrd="0" destOrd="5" presId="urn:microsoft.com/office/officeart/2017/3/layout/HorizontalLabelsTimeline"/>
    <dgm:cxn modelId="{E809ABDD-9512-D14E-B777-8E19FAE54183}" type="presOf" srcId="{582A0629-3AEE-457F-8DF3-10C6CB1D353B}" destId="{B1E344A9-3D4E-264F-BC1C-7EE0A3AFB0C8}" srcOrd="0" destOrd="0" presId="urn:microsoft.com/office/officeart/2017/3/layout/HorizontalLabelsTimeline"/>
    <dgm:cxn modelId="{5B5B8FE0-625C-DC49-B988-A8E4DC0F6097}" type="presOf" srcId="{9DEE6706-619C-42AE-9C31-F6165A92DB89}" destId="{DD5FE71A-2793-3A40-A9E3-948DD6A4F51C}" srcOrd="0" destOrd="3" presId="urn:microsoft.com/office/officeart/2017/3/layout/HorizontalLabelsTimeline"/>
    <dgm:cxn modelId="{336358E4-976B-4833-8EAE-AED15975ED20}" srcId="{EF1A94CB-D4AD-461D-91A1-1519955DFEFC}" destId="{9DEE6706-619C-42AE-9C31-F6165A92DB89}" srcOrd="2" destOrd="0" parTransId="{317BB3AD-9475-4004-B4A4-95C7A8141F8B}" sibTransId="{AA0DCB7E-6A8A-44E1-AE9E-B2A5811F133B}"/>
    <dgm:cxn modelId="{A0F08CE4-45C9-8549-8E41-66727157B509}" type="presOf" srcId="{773E4418-D5AA-4462-9305-6463F3A8B8B2}" destId="{DD5FE71A-2793-3A40-A9E3-948DD6A4F51C}" srcOrd="0" destOrd="4" presId="urn:microsoft.com/office/officeart/2017/3/layout/HorizontalLabelsTimeline"/>
    <dgm:cxn modelId="{464EEAEC-74B2-4A7C-AC00-185FCC626405}" srcId="{78663C0E-ABCF-4756-8F46-0E7D82336641}" destId="{EEF74AB0-E34C-4D41-94AE-19D344C77F93}" srcOrd="1" destOrd="0" parTransId="{AD24E137-F6E2-4B44-9B3E-A970AC6ABE96}" sibTransId="{46EAD20C-78D7-4D94-AC9E-8F2D50217269}"/>
    <dgm:cxn modelId="{5AD6F6EF-5BE6-4371-85F8-83313139DE7E}" srcId="{EF1A94CB-D4AD-461D-91A1-1519955DFEFC}" destId="{F8F2EEB1-0E4F-4011-9810-C2EB740928B8}" srcOrd="4" destOrd="0" parTransId="{7404CE7E-4E5E-426A-B06A-6D05B5834BEE}" sibTransId="{C0E9976F-49D1-49C6-AC4E-E46ECCDA7561}"/>
    <dgm:cxn modelId="{D426A7F4-5CE0-F747-9F5B-DA13A11A9C7A}" type="presOf" srcId="{EF1A94CB-D4AD-461D-91A1-1519955DFEFC}" destId="{DD5FE71A-2793-3A40-A9E3-948DD6A4F51C}" srcOrd="0" destOrd="0" presId="urn:microsoft.com/office/officeart/2017/3/layout/HorizontalLabelsTimeline"/>
    <dgm:cxn modelId="{D40655F8-93B0-43B7-9E15-D9B70C771DD3}" srcId="{7DE45581-50C9-4F82-927A-B556451765CD}" destId="{4D0322FD-9E36-4E3F-8239-31448E04E268}" srcOrd="1" destOrd="0" parTransId="{5BB19F74-CD86-4877-AD69-064F0278416E}" sibTransId="{1EC37EEF-F8F0-4535-AE6F-A1A4F396D95A}"/>
    <dgm:cxn modelId="{3556DFE9-3147-CB47-85B6-20AEAD529AF0}" type="presParOf" srcId="{E55A72F6-7F6F-044D-90E6-C8A5F8011BFE}" destId="{27B226FD-B19C-F446-A823-CE3C213646B0}" srcOrd="0" destOrd="0" presId="urn:microsoft.com/office/officeart/2017/3/layout/HorizontalLabelsTimeline"/>
    <dgm:cxn modelId="{FD31246E-0065-8144-803F-9C574E48B594}" type="presParOf" srcId="{E55A72F6-7F6F-044D-90E6-C8A5F8011BFE}" destId="{6F08832D-F4FE-A644-B48E-15AA2D882E87}" srcOrd="1" destOrd="0" presId="urn:microsoft.com/office/officeart/2017/3/layout/HorizontalLabelsTimeline"/>
    <dgm:cxn modelId="{837374E2-90E1-ED4E-8DC4-74DFF1586EA9}" type="presParOf" srcId="{6F08832D-F4FE-A644-B48E-15AA2D882E87}" destId="{9B5352F7-A3EB-4042-8F9F-633EEC697A76}" srcOrd="0" destOrd="0" presId="urn:microsoft.com/office/officeart/2017/3/layout/HorizontalLabelsTimeline"/>
    <dgm:cxn modelId="{B1B36D57-F631-8F49-B026-4BEAFD9684A9}" type="presParOf" srcId="{9B5352F7-A3EB-4042-8F9F-633EEC697A76}" destId="{B1E344A9-3D4E-264F-BC1C-7EE0A3AFB0C8}" srcOrd="0" destOrd="0" presId="urn:microsoft.com/office/officeart/2017/3/layout/HorizontalLabelsTimeline"/>
    <dgm:cxn modelId="{F531AF58-2D2D-534C-8936-20937285F24D}" type="presParOf" srcId="{9B5352F7-A3EB-4042-8F9F-633EEC697A76}" destId="{4943E145-C8AE-D548-BB2B-93A90162494C}" srcOrd="1" destOrd="0" presId="urn:microsoft.com/office/officeart/2017/3/layout/HorizontalLabelsTimeline"/>
    <dgm:cxn modelId="{B079F028-8E3C-1741-AF31-B9677852400B}" type="presParOf" srcId="{4943E145-C8AE-D548-BB2B-93A90162494C}" destId="{F7E77D33-D0BA-D74F-9B33-4544EBEDD341}" srcOrd="0" destOrd="0" presId="urn:microsoft.com/office/officeart/2017/3/layout/HorizontalLabelsTimeline"/>
    <dgm:cxn modelId="{0F44BB57-5B7F-3543-A866-2A193DF2DE84}" type="presParOf" srcId="{4943E145-C8AE-D548-BB2B-93A90162494C}" destId="{A89D0C29-33A3-4549-B956-D72FEB6E357A}" srcOrd="1" destOrd="0" presId="urn:microsoft.com/office/officeart/2017/3/layout/HorizontalLabelsTimeline"/>
    <dgm:cxn modelId="{06E73152-205D-BA42-BABF-3EE0B5F20E8E}" type="presParOf" srcId="{9B5352F7-A3EB-4042-8F9F-633EEC697A76}" destId="{B1B96C02-F1BD-C740-877C-8002D1920D40}" srcOrd="2" destOrd="0" presId="urn:microsoft.com/office/officeart/2017/3/layout/HorizontalLabelsTimeline"/>
    <dgm:cxn modelId="{383B9D0D-7E05-D842-9770-CE2ED4B091BD}" type="presParOf" srcId="{9B5352F7-A3EB-4042-8F9F-633EEC697A76}" destId="{8FF841BB-FD3A-3E4F-8496-5903495B11ED}" srcOrd="3" destOrd="0" presId="urn:microsoft.com/office/officeart/2017/3/layout/HorizontalLabelsTimeline"/>
    <dgm:cxn modelId="{EC9AE15E-8E3E-5B4C-8B32-5FDF1102F2EE}" type="presParOf" srcId="{9B5352F7-A3EB-4042-8F9F-633EEC697A76}" destId="{AADCFA56-2414-4445-A519-B7E6FFCA6F2B}" srcOrd="4" destOrd="0" presId="urn:microsoft.com/office/officeart/2017/3/layout/HorizontalLabelsTimeline"/>
    <dgm:cxn modelId="{EF5E1525-EF08-F34B-9C85-FC42B5DFDE71}" type="presParOf" srcId="{6F08832D-F4FE-A644-B48E-15AA2D882E87}" destId="{630912B3-A6CF-B841-AECA-B1076C4DC95E}" srcOrd="1" destOrd="0" presId="urn:microsoft.com/office/officeart/2017/3/layout/HorizontalLabelsTimeline"/>
    <dgm:cxn modelId="{86E1D016-1EB5-E144-975C-2ED5A68C8986}" type="presParOf" srcId="{6F08832D-F4FE-A644-B48E-15AA2D882E87}" destId="{026061A9-8DCB-EA40-B766-8A442FF3947C}" srcOrd="2" destOrd="0" presId="urn:microsoft.com/office/officeart/2017/3/layout/HorizontalLabelsTimeline"/>
    <dgm:cxn modelId="{71CE59BD-447A-E24A-9125-69F4DFA3A5F8}" type="presParOf" srcId="{026061A9-8DCB-EA40-B766-8A442FF3947C}" destId="{52F7510B-9FDF-4648-9277-B8E6F0002657}" srcOrd="0" destOrd="0" presId="urn:microsoft.com/office/officeart/2017/3/layout/HorizontalLabelsTimeline"/>
    <dgm:cxn modelId="{A74FF9CF-2C27-CA49-975B-D9A4FEC8AC4F}" type="presParOf" srcId="{026061A9-8DCB-EA40-B766-8A442FF3947C}" destId="{9D94F11A-7ADF-1F43-B1BE-0094E38B0EC0}" srcOrd="1" destOrd="0" presId="urn:microsoft.com/office/officeart/2017/3/layout/HorizontalLabelsTimeline"/>
    <dgm:cxn modelId="{CF56A809-E1B5-FF42-A1A5-B6A7F4ABE3DE}" type="presParOf" srcId="{9D94F11A-7ADF-1F43-B1BE-0094E38B0EC0}" destId="{DD5FE71A-2793-3A40-A9E3-948DD6A4F51C}" srcOrd="0" destOrd="0" presId="urn:microsoft.com/office/officeart/2017/3/layout/HorizontalLabelsTimeline"/>
    <dgm:cxn modelId="{2EB47C2A-FB62-F449-8867-CC4B5693CAE3}" type="presParOf" srcId="{9D94F11A-7ADF-1F43-B1BE-0094E38B0EC0}" destId="{1E4F0CD5-77B1-D14C-986A-FB33E0776DD7}" srcOrd="1" destOrd="0" presId="urn:microsoft.com/office/officeart/2017/3/layout/HorizontalLabelsTimeline"/>
    <dgm:cxn modelId="{509A977F-2D02-CE4C-B962-7B88FBB48BFB}" type="presParOf" srcId="{026061A9-8DCB-EA40-B766-8A442FF3947C}" destId="{B62EAE93-513B-B841-BAA5-A8F79561955F}" srcOrd="2" destOrd="0" presId="urn:microsoft.com/office/officeart/2017/3/layout/HorizontalLabelsTimeline"/>
    <dgm:cxn modelId="{3D975923-81DD-4D4E-BDA8-A3157AE97123}" type="presParOf" srcId="{026061A9-8DCB-EA40-B766-8A442FF3947C}" destId="{F782337B-77A2-5542-9E25-8066CCA7CC09}" srcOrd="3" destOrd="0" presId="urn:microsoft.com/office/officeart/2017/3/layout/HorizontalLabelsTimeline"/>
    <dgm:cxn modelId="{EE9387A0-F5DF-A641-B648-95A8635AF8A6}" type="presParOf" srcId="{026061A9-8DCB-EA40-B766-8A442FF3947C}" destId="{527938EF-5C12-7343-8A0D-337DFE614D09}"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BF924-C449-4F74-996E-35B8CF61A9E1}">
      <dsp:nvSpPr>
        <dsp:cNvPr id="0" name=""/>
        <dsp:cNvSpPr/>
      </dsp:nvSpPr>
      <dsp:spPr>
        <a:xfrm>
          <a:off x="0" y="5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6F9A9-07BC-4F18-9C70-042F26529B50}">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CA5968-3B51-436A-88E0-D216FD5C7EF5}">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kern="1200" dirty="0"/>
            <a:t>Typically </a:t>
          </a:r>
          <a:r>
            <a:rPr lang="en-US" sz="2500" b="1" kern="1200" dirty="0"/>
            <a:t>domestic law-oriented</a:t>
          </a:r>
          <a:r>
            <a:rPr lang="en-US" sz="2500" kern="1200" dirty="0"/>
            <a:t>, resulting in mono-epistemic embedding of legal concepts learnt (domestic law as ‘the normal’)</a:t>
          </a:r>
        </a:p>
      </dsp:txBody>
      <dsp:txXfrm>
        <a:off x="1435988" y="531"/>
        <a:ext cx="9079611" cy="1243280"/>
      </dsp:txXfrm>
    </dsp:sp>
    <dsp:sp modelId="{9CDB7717-1957-479B-94E4-3E412665C780}">
      <dsp:nvSpPr>
        <dsp:cNvPr id="0" name=""/>
        <dsp:cNvSpPr/>
      </dsp:nvSpPr>
      <dsp:spPr>
        <a:xfrm>
          <a:off x="0" y="1554631"/>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7145F5-A2E8-436D-82B2-31591E3C2C09}">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259EE1-7634-4BEA-B133-261A12FA9117}">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b="1" kern="1200" dirty="0"/>
            <a:t>Does</a:t>
          </a:r>
          <a:r>
            <a:rPr lang="en-US" sz="2500" kern="1200" dirty="0"/>
            <a:t> </a:t>
          </a:r>
          <a:r>
            <a:rPr lang="en-US" sz="2500" b="1" kern="1200" dirty="0"/>
            <a:t>not address </a:t>
          </a:r>
          <a:r>
            <a:rPr lang="en-US" sz="2500" b="1" kern="1200" dirty="0" err="1"/>
            <a:t>globalised</a:t>
          </a:r>
          <a:r>
            <a:rPr lang="en-US" sz="2500" b="1" kern="1200" dirty="0"/>
            <a:t> law practice </a:t>
          </a:r>
          <a:r>
            <a:rPr lang="en-US" sz="2500" kern="1200" dirty="0"/>
            <a:t>(e.g. conceptual variation between jurisdictions/conceptual incommensurability)</a:t>
          </a:r>
        </a:p>
      </dsp:txBody>
      <dsp:txXfrm>
        <a:off x="1435988" y="1554631"/>
        <a:ext cx="9079611" cy="1243280"/>
      </dsp:txXfrm>
    </dsp:sp>
    <dsp:sp modelId="{BEB5DD4E-04ED-4BB5-AC6C-FD97B33FD8D8}">
      <dsp:nvSpPr>
        <dsp:cNvPr id="0" name=""/>
        <dsp:cNvSpPr/>
      </dsp:nvSpPr>
      <dsp:spPr>
        <a:xfrm>
          <a:off x="0" y="3108732"/>
          <a:ext cx="10515600" cy="12432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F3210-860D-49FF-8D16-24740CE289CA}">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7DAB62-1ADC-4D64-8BD3-5284F4B7B367}">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1111250">
            <a:lnSpc>
              <a:spcPct val="90000"/>
            </a:lnSpc>
            <a:spcBef>
              <a:spcPct val="0"/>
            </a:spcBef>
            <a:spcAft>
              <a:spcPct val="35000"/>
            </a:spcAft>
            <a:buNone/>
          </a:pPr>
          <a:r>
            <a:rPr lang="en-US" sz="2500" b="1" kern="1200" dirty="0"/>
            <a:t>Mono-jural: </a:t>
          </a:r>
          <a:r>
            <a:rPr lang="en-US" sz="2500" kern="1200" dirty="0"/>
            <a:t>limited opportunities for conducting law comparisons or learning about foreign laws</a:t>
          </a:r>
        </a:p>
      </dsp:txBody>
      <dsp:txXfrm>
        <a:off x="1435988" y="3108732"/>
        <a:ext cx="9079611" cy="1243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ED1D5-C2EE-BB4F-9986-7487D7E07FA7}">
      <dsp:nvSpPr>
        <dsp:cNvPr id="0" name=""/>
        <dsp:cNvSpPr/>
      </dsp:nvSpPr>
      <dsp:spPr>
        <a:xfrm>
          <a:off x="0" y="300584"/>
          <a:ext cx="6253721" cy="2016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5358" tIns="416560" rIns="48535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Fewer opportunities for </a:t>
          </a:r>
          <a:r>
            <a:rPr lang="en-US" sz="2000" b="1" kern="1200" dirty="0"/>
            <a:t>immersive learning </a:t>
          </a:r>
          <a:r>
            <a:rPr lang="en-US" sz="2000" kern="1200" dirty="0"/>
            <a:t>of legal terms and concepts (top-down learning)</a:t>
          </a:r>
        </a:p>
        <a:p>
          <a:pPr marL="228600" lvl="1" indent="-228600" algn="l" defTabSz="889000">
            <a:lnSpc>
              <a:spcPct val="90000"/>
            </a:lnSpc>
            <a:spcBef>
              <a:spcPct val="0"/>
            </a:spcBef>
            <a:spcAft>
              <a:spcPct val="15000"/>
            </a:spcAft>
            <a:buChar char="•"/>
          </a:pPr>
          <a:r>
            <a:rPr lang="en-US" sz="2000" b="0" kern="1200" dirty="0"/>
            <a:t>Greater</a:t>
          </a:r>
          <a:r>
            <a:rPr lang="en-US" sz="2000" b="1" kern="1200" dirty="0"/>
            <a:t> linguistic/cultural distance</a:t>
          </a:r>
          <a:r>
            <a:rPr lang="en-US" sz="2000" kern="1200" dirty="0"/>
            <a:t> between the domestic and the foreign (in the international context)</a:t>
          </a:r>
        </a:p>
      </dsp:txBody>
      <dsp:txXfrm>
        <a:off x="0" y="300584"/>
        <a:ext cx="6253721" cy="2016000"/>
      </dsp:txXfrm>
    </dsp:sp>
    <dsp:sp modelId="{FF5FACED-CF2C-8445-934C-98E697056BAE}">
      <dsp:nvSpPr>
        <dsp:cNvPr id="0" name=""/>
        <dsp:cNvSpPr/>
      </dsp:nvSpPr>
      <dsp:spPr>
        <a:xfrm>
          <a:off x="312686" y="5384"/>
          <a:ext cx="4377605"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889000">
            <a:lnSpc>
              <a:spcPct val="90000"/>
            </a:lnSpc>
            <a:spcBef>
              <a:spcPct val="0"/>
            </a:spcBef>
            <a:spcAft>
              <a:spcPct val="35000"/>
            </a:spcAft>
            <a:buNone/>
          </a:pPr>
          <a:r>
            <a:rPr lang="en-US" sz="2000" b="1" kern="1200" dirty="0"/>
            <a:t>Legal education: </a:t>
          </a:r>
        </a:p>
      </dsp:txBody>
      <dsp:txXfrm>
        <a:off x="341507" y="34205"/>
        <a:ext cx="4319963" cy="532758"/>
      </dsp:txXfrm>
    </dsp:sp>
    <dsp:sp modelId="{818499FD-C93D-774F-8E5D-5FDE01DF8115}">
      <dsp:nvSpPr>
        <dsp:cNvPr id="0" name=""/>
        <dsp:cNvSpPr/>
      </dsp:nvSpPr>
      <dsp:spPr>
        <a:xfrm>
          <a:off x="0" y="2719784"/>
          <a:ext cx="6253721" cy="2331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5358" tIns="416560" rIns="48535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Fewer opportunities for </a:t>
          </a:r>
          <a:r>
            <a:rPr lang="en-US" sz="2000" b="1" kern="1200" dirty="0"/>
            <a:t>immersive experience of legal practice</a:t>
          </a:r>
          <a:endParaRPr lang="en-US" sz="2000" kern="1200" dirty="0"/>
        </a:p>
        <a:p>
          <a:pPr marL="228600" lvl="1" indent="-228600" algn="l" defTabSz="889000">
            <a:lnSpc>
              <a:spcPct val="90000"/>
            </a:lnSpc>
            <a:spcBef>
              <a:spcPct val="0"/>
            </a:spcBef>
            <a:spcAft>
              <a:spcPct val="15000"/>
            </a:spcAft>
            <a:buChar char="•"/>
          </a:pPr>
          <a:r>
            <a:rPr lang="en-US" sz="2000" kern="1200" dirty="0"/>
            <a:t>Distorted </a:t>
          </a:r>
          <a:r>
            <a:rPr lang="en-US" sz="2000" b="1" kern="1200" dirty="0"/>
            <a:t>perception of Court settings</a:t>
          </a:r>
          <a:r>
            <a:rPr lang="en-US" sz="2000" kern="1200" dirty="0"/>
            <a:t>,             incl. procedures and advocacy skills                  (e.g. solemnity, language register, pragmatic meaning)</a:t>
          </a:r>
        </a:p>
      </dsp:txBody>
      <dsp:txXfrm>
        <a:off x="0" y="2719784"/>
        <a:ext cx="6253721" cy="2331000"/>
      </dsp:txXfrm>
    </dsp:sp>
    <dsp:sp modelId="{4C0C7D94-DE87-2F4B-8D80-FF8AA5B6BC88}">
      <dsp:nvSpPr>
        <dsp:cNvPr id="0" name=""/>
        <dsp:cNvSpPr/>
      </dsp:nvSpPr>
      <dsp:spPr>
        <a:xfrm>
          <a:off x="312686" y="2424584"/>
          <a:ext cx="4377605" cy="590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463" tIns="0" rIns="165463" bIns="0" numCol="1" spcCol="1270" anchor="ctr" anchorCtr="0">
          <a:noAutofit/>
        </a:bodyPr>
        <a:lstStyle/>
        <a:p>
          <a:pPr marL="0" lvl="0" indent="0" algn="l" defTabSz="889000">
            <a:lnSpc>
              <a:spcPct val="90000"/>
            </a:lnSpc>
            <a:spcBef>
              <a:spcPct val="0"/>
            </a:spcBef>
            <a:spcAft>
              <a:spcPct val="35000"/>
            </a:spcAft>
            <a:buNone/>
          </a:pPr>
          <a:r>
            <a:rPr lang="en-US" sz="2000" b="1" kern="1200" dirty="0"/>
            <a:t>Legal practice (work experience): </a:t>
          </a:r>
        </a:p>
      </dsp:txBody>
      <dsp:txXfrm>
        <a:off x="341507" y="2453405"/>
        <a:ext cx="4319963"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012E59-E440-0341-B118-74F3EE064F93}">
      <dsp:nvSpPr>
        <dsp:cNvPr id="0" name=""/>
        <dsp:cNvSpPr/>
      </dsp:nvSpPr>
      <dsp:spPr>
        <a:xfrm>
          <a:off x="0" y="3928"/>
          <a:ext cx="10515600" cy="91441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31DCA2-219F-5A4A-848B-CC41C8214096}">
      <dsp:nvSpPr>
        <dsp:cNvPr id="0" name=""/>
        <dsp:cNvSpPr/>
      </dsp:nvSpPr>
      <dsp:spPr>
        <a:xfrm>
          <a:off x="276611" y="209672"/>
          <a:ext cx="502929" cy="502929"/>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25AF64-ED53-D24E-96B1-25FD7B6FBCBD}">
      <dsp:nvSpPr>
        <dsp:cNvPr id="0" name=""/>
        <dsp:cNvSpPr/>
      </dsp:nvSpPr>
      <dsp:spPr>
        <a:xfrm>
          <a:off x="1056151" y="3928"/>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33450">
            <a:lnSpc>
              <a:spcPct val="100000"/>
            </a:lnSpc>
            <a:spcBef>
              <a:spcPct val="0"/>
            </a:spcBef>
            <a:spcAft>
              <a:spcPct val="35000"/>
            </a:spcAft>
            <a:buNone/>
          </a:pPr>
          <a:r>
            <a:rPr lang="en-US" sz="2100" kern="1200" dirty="0"/>
            <a:t>Introduction to Comparative Law              &amp; Legal Communication</a:t>
          </a:r>
        </a:p>
      </dsp:txBody>
      <dsp:txXfrm>
        <a:off x="1056151" y="3928"/>
        <a:ext cx="4732020" cy="914416"/>
      </dsp:txXfrm>
    </dsp:sp>
    <dsp:sp modelId="{034367FC-A775-FD45-802A-2C97DB7A8DAB}">
      <dsp:nvSpPr>
        <dsp:cNvPr id="0" name=""/>
        <dsp:cNvSpPr/>
      </dsp:nvSpPr>
      <dsp:spPr>
        <a:xfrm>
          <a:off x="5788171" y="3928"/>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dirty="0"/>
            <a:t>As part of Legal Methods &amp; Skills module or Induction</a:t>
          </a:r>
        </a:p>
        <a:p>
          <a:pPr marL="0" lvl="0" indent="0" algn="l" defTabSz="488950">
            <a:lnSpc>
              <a:spcPct val="100000"/>
            </a:lnSpc>
            <a:spcBef>
              <a:spcPct val="0"/>
            </a:spcBef>
            <a:spcAft>
              <a:spcPct val="35000"/>
            </a:spcAft>
            <a:buNone/>
          </a:pPr>
          <a:r>
            <a:rPr lang="en-US" sz="1100" kern="1200" dirty="0"/>
            <a:t>Inclusion of linguistic insights (language of the law, plain English, language and persuasion in the courtroom, cross-cultural communication: law in translation, etc.)</a:t>
          </a:r>
        </a:p>
      </dsp:txBody>
      <dsp:txXfrm>
        <a:off x="5788171" y="3928"/>
        <a:ext cx="4726396" cy="914416"/>
      </dsp:txXfrm>
    </dsp:sp>
    <dsp:sp modelId="{75727142-1D70-499C-B785-D07A69354E6E}">
      <dsp:nvSpPr>
        <dsp:cNvPr id="0" name=""/>
        <dsp:cNvSpPr/>
      </dsp:nvSpPr>
      <dsp:spPr>
        <a:xfrm>
          <a:off x="0" y="1146949"/>
          <a:ext cx="10515600" cy="914416"/>
        </a:xfrm>
        <a:prstGeom prst="roundRect">
          <a:avLst>
            <a:gd name="adj" fmla="val 10000"/>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6D2119E0-C7EE-41EA-AC2A-F4B34A6422CD}">
      <dsp:nvSpPr>
        <dsp:cNvPr id="0" name=""/>
        <dsp:cNvSpPr/>
      </dsp:nvSpPr>
      <dsp:spPr>
        <a:xfrm>
          <a:off x="276611" y="1352693"/>
          <a:ext cx="502929" cy="5029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FD2257-2FE5-4331-A01D-3718AC96B963}">
      <dsp:nvSpPr>
        <dsp:cNvPr id="0" name=""/>
        <dsp:cNvSpPr/>
      </dsp:nvSpPr>
      <dsp:spPr>
        <a:xfrm>
          <a:off x="1056151" y="1146949"/>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33450">
            <a:lnSpc>
              <a:spcPct val="100000"/>
            </a:lnSpc>
            <a:spcBef>
              <a:spcPct val="0"/>
            </a:spcBef>
            <a:spcAft>
              <a:spcPct val="35000"/>
            </a:spcAft>
            <a:buNone/>
          </a:pPr>
          <a:r>
            <a:rPr lang="en-US" sz="2100" kern="1200" dirty="0"/>
            <a:t>Virtual observations of Court proceedings    (in addition to in-person experience)</a:t>
          </a:r>
        </a:p>
      </dsp:txBody>
      <dsp:txXfrm>
        <a:off x="1056151" y="1146949"/>
        <a:ext cx="4732020" cy="914416"/>
      </dsp:txXfrm>
    </dsp:sp>
    <dsp:sp modelId="{DBF080F6-5884-4768-BBDB-A2960D327E3F}">
      <dsp:nvSpPr>
        <dsp:cNvPr id="0" name=""/>
        <dsp:cNvSpPr/>
      </dsp:nvSpPr>
      <dsp:spPr>
        <a:xfrm>
          <a:off x="5788171" y="1146949"/>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dirty="0"/>
            <a:t>Terminology</a:t>
          </a:r>
        </a:p>
        <a:p>
          <a:pPr marL="0" lvl="0" indent="0" algn="l" defTabSz="488950">
            <a:lnSpc>
              <a:spcPct val="100000"/>
            </a:lnSpc>
            <a:spcBef>
              <a:spcPct val="0"/>
            </a:spcBef>
            <a:spcAft>
              <a:spcPct val="35000"/>
            </a:spcAft>
            <a:buNone/>
          </a:pPr>
          <a:r>
            <a:rPr lang="en-US" sz="1100" kern="1200" dirty="0"/>
            <a:t>IRAC technique</a:t>
          </a:r>
        </a:p>
        <a:p>
          <a:pPr marL="0" lvl="0" indent="0" algn="l" defTabSz="488950">
            <a:lnSpc>
              <a:spcPct val="100000"/>
            </a:lnSpc>
            <a:spcBef>
              <a:spcPct val="0"/>
            </a:spcBef>
            <a:spcAft>
              <a:spcPct val="35000"/>
            </a:spcAft>
            <a:buNone/>
          </a:pPr>
          <a:r>
            <a:rPr lang="en-US" sz="1100" kern="1200"/>
            <a:t>Advocacy skills (examples of good practice)</a:t>
          </a:r>
        </a:p>
        <a:p>
          <a:pPr marL="0" lvl="0" indent="0" algn="l" defTabSz="488950">
            <a:lnSpc>
              <a:spcPct val="100000"/>
            </a:lnSpc>
            <a:spcBef>
              <a:spcPct val="0"/>
            </a:spcBef>
            <a:spcAft>
              <a:spcPct val="35000"/>
            </a:spcAft>
            <a:buNone/>
          </a:pPr>
          <a:r>
            <a:rPr lang="en-US" sz="1100" kern="1200"/>
            <a:t>Court etiquette</a:t>
          </a:r>
        </a:p>
      </dsp:txBody>
      <dsp:txXfrm>
        <a:off x="5788171" y="1146949"/>
        <a:ext cx="4726396" cy="914416"/>
      </dsp:txXfrm>
    </dsp:sp>
    <dsp:sp modelId="{8D2A80CF-F866-48F4-B51A-6B8324F626E9}">
      <dsp:nvSpPr>
        <dsp:cNvPr id="0" name=""/>
        <dsp:cNvSpPr/>
      </dsp:nvSpPr>
      <dsp:spPr>
        <a:xfrm>
          <a:off x="0" y="2289971"/>
          <a:ext cx="10515600" cy="914416"/>
        </a:xfrm>
        <a:prstGeom prst="roundRect">
          <a:avLst>
            <a:gd name="adj" fmla="val 10000"/>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22832E61-5E84-4DB5-B807-EE3935446FE7}">
      <dsp:nvSpPr>
        <dsp:cNvPr id="0" name=""/>
        <dsp:cNvSpPr/>
      </dsp:nvSpPr>
      <dsp:spPr>
        <a:xfrm>
          <a:off x="276611" y="2495714"/>
          <a:ext cx="502929" cy="502929"/>
        </a:xfrm>
        <a:prstGeom prst="rect">
          <a:avLst/>
        </a:prstGeom>
        <a:blipFill rotWithShape="1">
          <a:blip xmlns:r="http://schemas.openxmlformats.org/officeDocument/2006/relationships" r:embed="rId5">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8174AA-0D5B-4E32-8D1A-8BDE54F1ED39}">
      <dsp:nvSpPr>
        <dsp:cNvPr id="0" name=""/>
        <dsp:cNvSpPr/>
      </dsp:nvSpPr>
      <dsp:spPr>
        <a:xfrm>
          <a:off x="1056151" y="2289971"/>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33450">
            <a:lnSpc>
              <a:spcPct val="100000"/>
            </a:lnSpc>
            <a:spcBef>
              <a:spcPct val="0"/>
            </a:spcBef>
            <a:spcAft>
              <a:spcPct val="35000"/>
            </a:spcAft>
            <a:buNone/>
          </a:pPr>
          <a:r>
            <a:rPr lang="en-US" sz="2100" kern="1200" dirty="0"/>
            <a:t>Virtual tours</a:t>
          </a:r>
        </a:p>
      </dsp:txBody>
      <dsp:txXfrm>
        <a:off x="1056151" y="2289971"/>
        <a:ext cx="4732020" cy="914416"/>
      </dsp:txXfrm>
    </dsp:sp>
    <dsp:sp modelId="{FF2F6336-7A3E-4793-963C-5C63A96B51D1}">
      <dsp:nvSpPr>
        <dsp:cNvPr id="0" name=""/>
        <dsp:cNvSpPr/>
      </dsp:nvSpPr>
      <dsp:spPr>
        <a:xfrm>
          <a:off x="5788171" y="2289971"/>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dirty="0"/>
            <a:t>E.g. Virtual tour of the UK Supreme Court</a:t>
          </a:r>
        </a:p>
        <a:p>
          <a:pPr marL="0" lvl="0" indent="0" algn="l" defTabSz="488950">
            <a:lnSpc>
              <a:spcPct val="100000"/>
            </a:lnSpc>
            <a:spcBef>
              <a:spcPct val="0"/>
            </a:spcBef>
            <a:spcAft>
              <a:spcPct val="35000"/>
            </a:spcAft>
            <a:buNone/>
          </a:pPr>
          <a:r>
            <a:rPr lang="en-US" sz="1100" kern="1200" dirty="0"/>
            <a:t>Greater accessibility</a:t>
          </a:r>
        </a:p>
      </dsp:txBody>
      <dsp:txXfrm>
        <a:off x="5788171" y="2289971"/>
        <a:ext cx="4726396" cy="914416"/>
      </dsp:txXfrm>
    </dsp:sp>
    <dsp:sp modelId="{5B74D79E-3740-1C43-B559-0012B224065A}">
      <dsp:nvSpPr>
        <dsp:cNvPr id="0" name=""/>
        <dsp:cNvSpPr/>
      </dsp:nvSpPr>
      <dsp:spPr>
        <a:xfrm>
          <a:off x="0" y="3432992"/>
          <a:ext cx="10515600" cy="914416"/>
        </a:xfrm>
        <a:prstGeom prst="roundRect">
          <a:avLst>
            <a:gd name="adj" fmla="val 1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6994D685-141A-D94D-A1C9-E3C948C3CCDB}">
      <dsp:nvSpPr>
        <dsp:cNvPr id="0" name=""/>
        <dsp:cNvSpPr/>
      </dsp:nvSpPr>
      <dsp:spPr>
        <a:xfrm>
          <a:off x="276611" y="3638736"/>
          <a:ext cx="502929" cy="502929"/>
        </a:xfrm>
        <a:prstGeom prst="rect">
          <a:avLst/>
        </a:prstGeom>
        <a:blipFill rotWithShape="1">
          <a:blip xmlns:r="http://schemas.openxmlformats.org/officeDocument/2006/relationships" r:embed="rId7">
            <a:biLevel thresh="75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FDB25-9A22-F74B-B7FC-46497542DF6B}">
      <dsp:nvSpPr>
        <dsp:cNvPr id="0" name=""/>
        <dsp:cNvSpPr/>
      </dsp:nvSpPr>
      <dsp:spPr>
        <a:xfrm>
          <a:off x="1056151" y="3432992"/>
          <a:ext cx="4732020"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933450">
            <a:lnSpc>
              <a:spcPct val="100000"/>
            </a:lnSpc>
            <a:spcBef>
              <a:spcPct val="0"/>
            </a:spcBef>
            <a:spcAft>
              <a:spcPct val="35000"/>
            </a:spcAft>
            <a:buNone/>
          </a:pPr>
          <a:r>
            <a:rPr lang="en-US" sz="2100" kern="1200" dirty="0"/>
            <a:t>Guest speakers</a:t>
          </a:r>
        </a:p>
      </dsp:txBody>
      <dsp:txXfrm>
        <a:off x="1056151" y="3432992"/>
        <a:ext cx="4732020" cy="914416"/>
      </dsp:txXfrm>
    </dsp:sp>
    <dsp:sp modelId="{0F894646-0567-0D48-BB5C-6597505D5950}">
      <dsp:nvSpPr>
        <dsp:cNvPr id="0" name=""/>
        <dsp:cNvSpPr/>
      </dsp:nvSpPr>
      <dsp:spPr>
        <a:xfrm>
          <a:off x="5788171" y="3432992"/>
          <a:ext cx="4726396" cy="914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76" tIns="96776" rIns="96776" bIns="96776" numCol="1" spcCol="1270" anchor="ctr" anchorCtr="0">
          <a:noAutofit/>
        </a:bodyPr>
        <a:lstStyle/>
        <a:p>
          <a:pPr marL="0" lvl="0" indent="0" algn="l" defTabSz="488950">
            <a:lnSpc>
              <a:spcPct val="100000"/>
            </a:lnSpc>
            <a:spcBef>
              <a:spcPct val="0"/>
            </a:spcBef>
            <a:spcAft>
              <a:spcPct val="35000"/>
            </a:spcAft>
            <a:buNone/>
          </a:pPr>
          <a:r>
            <a:rPr lang="en-US" sz="1100" kern="1200" dirty="0"/>
            <a:t>Complementing module content (substantive law or legal skills practice)</a:t>
          </a:r>
        </a:p>
        <a:p>
          <a:pPr marL="0" lvl="0" indent="0" algn="l" defTabSz="488950">
            <a:lnSpc>
              <a:spcPct val="100000"/>
            </a:lnSpc>
            <a:spcBef>
              <a:spcPct val="0"/>
            </a:spcBef>
            <a:spcAft>
              <a:spcPct val="35000"/>
            </a:spcAft>
            <a:buNone/>
          </a:pPr>
          <a:r>
            <a:rPr lang="en-US" sz="1100" kern="1200" dirty="0"/>
            <a:t>Overview of legal careers</a:t>
          </a:r>
        </a:p>
        <a:p>
          <a:pPr marL="0" lvl="0" indent="0" algn="l" defTabSz="488950">
            <a:lnSpc>
              <a:spcPct val="100000"/>
            </a:lnSpc>
            <a:spcBef>
              <a:spcPct val="0"/>
            </a:spcBef>
            <a:spcAft>
              <a:spcPct val="35000"/>
            </a:spcAft>
            <a:buNone/>
          </a:pPr>
          <a:r>
            <a:rPr lang="en-US" sz="1100" kern="1200" dirty="0"/>
            <a:t>Greater availability/accessibility: remote attendance now a popular option</a:t>
          </a:r>
        </a:p>
      </dsp:txBody>
      <dsp:txXfrm>
        <a:off x="5788171" y="3432992"/>
        <a:ext cx="4726396" cy="914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226FD-B19C-F446-A823-CE3C213646B0}">
      <dsp:nvSpPr>
        <dsp:cNvPr id="0" name=""/>
        <dsp:cNvSpPr/>
      </dsp:nvSpPr>
      <dsp:spPr>
        <a:xfrm>
          <a:off x="0" y="2722413"/>
          <a:ext cx="12191980" cy="0"/>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E344A9-3D4E-264F-BC1C-7EE0A3AFB0C8}">
      <dsp:nvSpPr>
        <dsp:cNvPr id="0" name=""/>
        <dsp:cNvSpPr/>
      </dsp:nvSpPr>
      <dsp:spPr>
        <a:xfrm>
          <a:off x="497630" y="2015835"/>
          <a:ext cx="4906914" cy="67989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2020–2021</a:t>
          </a:r>
        </a:p>
      </dsp:txBody>
      <dsp:txXfrm>
        <a:off x="497630" y="2015835"/>
        <a:ext cx="4906914" cy="679893"/>
      </dsp:txXfrm>
    </dsp:sp>
    <dsp:sp modelId="{F7E77D33-D0BA-D74F-9B33-4544EBEDD341}">
      <dsp:nvSpPr>
        <dsp:cNvPr id="0" name=""/>
        <dsp:cNvSpPr/>
      </dsp:nvSpPr>
      <dsp:spPr>
        <a:xfrm>
          <a:off x="539227" y="51687"/>
          <a:ext cx="4861176" cy="1964154"/>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1" u="sng" kern="1200" dirty="0"/>
            <a:t>Alumni Mentoring Programme – move to online – MS Teams</a:t>
          </a:r>
        </a:p>
        <a:p>
          <a:pPr marL="0" lvl="0" indent="0" algn="l" defTabSz="533400">
            <a:lnSpc>
              <a:spcPct val="90000"/>
            </a:lnSpc>
            <a:spcBef>
              <a:spcPct val="0"/>
            </a:spcBef>
            <a:spcAft>
              <a:spcPct val="35000"/>
            </a:spcAft>
            <a:buNone/>
          </a:pPr>
          <a:endParaRPr lang="en-US" sz="1200" b="1" u="sng" kern="1200" dirty="0"/>
        </a:p>
        <a:p>
          <a:pPr marL="114300" lvl="1" indent="-114300" algn="l" defTabSz="533400">
            <a:lnSpc>
              <a:spcPct val="90000"/>
            </a:lnSpc>
            <a:spcBef>
              <a:spcPct val="0"/>
            </a:spcBef>
            <a:spcAft>
              <a:spcPct val="15000"/>
            </a:spcAft>
            <a:buChar char="•"/>
          </a:pPr>
          <a:r>
            <a:rPr lang="en-US" sz="1200" kern="1200" dirty="0"/>
            <a:t>Could expand out the Programme to have more mentors in other countries represented on the Programme.</a:t>
          </a:r>
        </a:p>
        <a:p>
          <a:pPr marL="114300" lvl="1" indent="-114300" algn="l" defTabSz="533400">
            <a:lnSpc>
              <a:spcPct val="90000"/>
            </a:lnSpc>
            <a:spcBef>
              <a:spcPct val="0"/>
            </a:spcBef>
            <a:spcAft>
              <a:spcPct val="15000"/>
            </a:spcAft>
            <a:buChar char="•"/>
          </a:pPr>
          <a:r>
            <a:rPr lang="en-US" sz="1200" kern="1200" dirty="0"/>
            <a:t>Could facilitate evening meetings online.</a:t>
          </a:r>
        </a:p>
        <a:p>
          <a:pPr marL="114300" lvl="1" indent="-114300" algn="l" defTabSz="533400">
            <a:lnSpc>
              <a:spcPct val="90000"/>
            </a:lnSpc>
            <a:spcBef>
              <a:spcPct val="0"/>
            </a:spcBef>
            <a:spcAft>
              <a:spcPct val="15000"/>
            </a:spcAft>
            <a:buChar char="•"/>
          </a:pPr>
          <a:r>
            <a:rPr lang="en-US" sz="1200" kern="1200" dirty="0"/>
            <a:t>Facilitated recent graduate mentors being part of the Programme who were training and would not be able to leave work/ professional training courses during the day.</a:t>
          </a:r>
        </a:p>
        <a:p>
          <a:pPr marL="114300" lvl="1" indent="-114300" algn="l" defTabSz="533400">
            <a:lnSpc>
              <a:spcPct val="90000"/>
            </a:lnSpc>
            <a:spcBef>
              <a:spcPct val="0"/>
            </a:spcBef>
            <a:spcAft>
              <a:spcPct val="15000"/>
            </a:spcAft>
            <a:buChar char="•"/>
          </a:pPr>
          <a:r>
            <a:rPr lang="en-US" sz="1200" kern="1200" dirty="0"/>
            <a:t>Work / Caring Responsibilities. </a:t>
          </a:r>
        </a:p>
      </dsp:txBody>
      <dsp:txXfrm>
        <a:off x="539227" y="51687"/>
        <a:ext cx="4861176" cy="1964154"/>
      </dsp:txXfrm>
    </dsp:sp>
    <dsp:sp modelId="{B1B96C02-F1BD-C740-877C-8002D1920D40}">
      <dsp:nvSpPr>
        <dsp:cNvPr id="0" name=""/>
        <dsp:cNvSpPr/>
      </dsp:nvSpPr>
      <dsp:spPr>
        <a:xfrm>
          <a:off x="3061428" y="2674738"/>
          <a:ext cx="0" cy="396604"/>
        </a:xfrm>
        <a:prstGeom prst="line">
          <a:avLst/>
        </a:pr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2F7510B-9FDF-4648-9277-B8E6F0002657}">
      <dsp:nvSpPr>
        <dsp:cNvPr id="0" name=""/>
        <dsp:cNvSpPr/>
      </dsp:nvSpPr>
      <dsp:spPr>
        <a:xfrm>
          <a:off x="6678548" y="3336306"/>
          <a:ext cx="5211598" cy="261917"/>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2021–2022</a:t>
          </a:r>
        </a:p>
      </dsp:txBody>
      <dsp:txXfrm>
        <a:off x="6678548" y="3336306"/>
        <a:ext cx="5211598" cy="261917"/>
      </dsp:txXfrm>
    </dsp:sp>
    <dsp:sp modelId="{DD5FE71A-2793-3A40-A9E3-948DD6A4F51C}">
      <dsp:nvSpPr>
        <dsp:cNvPr id="0" name=""/>
        <dsp:cNvSpPr/>
      </dsp:nvSpPr>
      <dsp:spPr>
        <a:xfrm>
          <a:off x="6673056" y="3880062"/>
          <a:ext cx="5222173" cy="1012642"/>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533400">
            <a:lnSpc>
              <a:spcPct val="90000"/>
            </a:lnSpc>
            <a:spcBef>
              <a:spcPct val="0"/>
            </a:spcBef>
            <a:spcAft>
              <a:spcPct val="35000"/>
            </a:spcAft>
            <a:buNone/>
          </a:pPr>
          <a:r>
            <a:rPr lang="en-US" sz="1200" b="1" u="sng" kern="1200" dirty="0"/>
            <a:t>Transition Skills Programme QUB – mix of in person and online</a:t>
          </a:r>
        </a:p>
        <a:p>
          <a:pPr marL="57150" lvl="1" indent="-57150" algn="l" defTabSz="444500">
            <a:lnSpc>
              <a:spcPct val="90000"/>
            </a:lnSpc>
            <a:spcBef>
              <a:spcPct val="0"/>
            </a:spcBef>
            <a:spcAft>
              <a:spcPct val="15000"/>
            </a:spcAft>
            <a:buChar char="•"/>
          </a:pPr>
          <a:endParaRPr lang="en-US" sz="1000" kern="1200" dirty="0"/>
        </a:p>
        <a:p>
          <a:pPr marL="57150" lvl="1" indent="-57150" algn="l" defTabSz="444500">
            <a:lnSpc>
              <a:spcPct val="90000"/>
            </a:lnSpc>
            <a:spcBef>
              <a:spcPct val="0"/>
            </a:spcBef>
            <a:spcAft>
              <a:spcPct val="15000"/>
            </a:spcAft>
            <a:buChar char="•"/>
          </a:pPr>
          <a:r>
            <a:rPr lang="en-US" sz="1000" kern="1200" dirty="0"/>
            <a:t>Student Skills Assistants.</a:t>
          </a:r>
        </a:p>
        <a:p>
          <a:pPr marL="57150" lvl="1" indent="-57150" algn="l" defTabSz="444500">
            <a:lnSpc>
              <a:spcPct val="90000"/>
            </a:lnSpc>
            <a:spcBef>
              <a:spcPct val="0"/>
            </a:spcBef>
            <a:spcAft>
              <a:spcPct val="15000"/>
            </a:spcAft>
            <a:buChar char="•"/>
          </a:pPr>
          <a:r>
            <a:rPr lang="en-US" sz="1000" kern="1200" dirty="0"/>
            <a:t>Peer Mentoring.</a:t>
          </a:r>
        </a:p>
        <a:p>
          <a:pPr marL="57150" lvl="1" indent="-57150" algn="l" defTabSz="444500">
            <a:lnSpc>
              <a:spcPct val="90000"/>
            </a:lnSpc>
            <a:spcBef>
              <a:spcPct val="0"/>
            </a:spcBef>
            <a:spcAft>
              <a:spcPct val="15000"/>
            </a:spcAft>
            <a:buChar char="•"/>
          </a:pPr>
          <a:r>
            <a:rPr lang="en-US" sz="1000" kern="1200" dirty="0"/>
            <a:t>Flexibility for students living at home due to cost of living.</a:t>
          </a:r>
        </a:p>
        <a:p>
          <a:pPr marL="57150" lvl="1" indent="-57150" algn="l" defTabSz="444500">
            <a:lnSpc>
              <a:spcPct val="90000"/>
            </a:lnSpc>
            <a:spcBef>
              <a:spcPct val="0"/>
            </a:spcBef>
            <a:spcAft>
              <a:spcPct val="15000"/>
            </a:spcAft>
            <a:buChar char="•"/>
          </a:pPr>
          <a:r>
            <a:rPr lang="en-US" sz="1000" kern="1200" dirty="0"/>
            <a:t>One to one in person meetings and small group meetings online.</a:t>
          </a:r>
        </a:p>
        <a:p>
          <a:pPr marL="57150" lvl="1" indent="-57150" algn="l" defTabSz="444500">
            <a:lnSpc>
              <a:spcPct val="90000"/>
            </a:lnSpc>
            <a:spcBef>
              <a:spcPct val="0"/>
            </a:spcBef>
            <a:spcAft>
              <a:spcPct val="15000"/>
            </a:spcAft>
            <a:buChar char="•"/>
          </a:pPr>
          <a:r>
            <a:rPr lang="en-US" sz="1000" kern="1200" dirty="0"/>
            <a:t>Cost effective.</a:t>
          </a:r>
        </a:p>
      </dsp:txBody>
      <dsp:txXfrm>
        <a:off x="6673056" y="3880062"/>
        <a:ext cx="5222173" cy="1012642"/>
      </dsp:txXfrm>
    </dsp:sp>
    <dsp:sp modelId="{B62EAE93-513B-B841-BAA5-A8F79561955F}">
      <dsp:nvSpPr>
        <dsp:cNvPr id="0" name=""/>
        <dsp:cNvSpPr/>
      </dsp:nvSpPr>
      <dsp:spPr>
        <a:xfrm>
          <a:off x="9316283" y="2943614"/>
          <a:ext cx="0" cy="152785"/>
        </a:xfrm>
        <a:prstGeom prst="line">
          <a:avLst/>
        </a:prstGeom>
        <a:no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0">
          <a:scrgbClr r="0" g="0" b="0"/>
        </a:fillRef>
        <a:effectRef idx="0">
          <a:scrgbClr r="0" g="0" b="0"/>
        </a:effectRef>
        <a:fontRef idx="minor"/>
      </dsp:style>
    </dsp:sp>
    <dsp:sp modelId="{8FF841BB-FD3A-3E4F-8496-5903495B11ED}">
      <dsp:nvSpPr>
        <dsp:cNvPr id="0" name=""/>
        <dsp:cNvSpPr/>
      </dsp:nvSpPr>
      <dsp:spPr>
        <a:xfrm rot="2700000">
          <a:off x="3022652" y="3024833"/>
          <a:ext cx="77552" cy="77552"/>
        </a:xfrm>
        <a:prstGeom prst="rect">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782337B-77A2-5542-9E25-8066CCA7CC09}">
      <dsp:nvSpPr>
        <dsp:cNvPr id="0" name=""/>
        <dsp:cNvSpPr/>
      </dsp:nvSpPr>
      <dsp:spPr>
        <a:xfrm rot="2700000">
          <a:off x="9299306" y="2910462"/>
          <a:ext cx="33953" cy="33953"/>
        </a:xfrm>
        <a:prstGeom prst="rect">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69150E-009A-A148-91E9-E63B6D3CA95F}" type="datetimeFigureOut">
              <a:rPr lang="en-GB" smtClean="0"/>
              <a:t>18/05/2023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DC150-82C3-724A-8261-2BD7C225AF63}" type="slidenum">
              <a:rPr lang="en-GB" smtClean="0"/>
              <a:t>‹#›</a:t>
            </a:fld>
            <a:endParaRPr lang="en-GB"/>
          </a:p>
        </p:txBody>
      </p:sp>
    </p:spTree>
    <p:extLst>
      <p:ext uri="{BB962C8B-B14F-4D97-AF65-F5344CB8AC3E}">
        <p14:creationId xmlns:p14="http://schemas.microsoft.com/office/powerpoint/2010/main" val="2557144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705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IE" sz="12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591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8330C3-5992-4FA3-A294-C74A9258E1C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833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8DC150-82C3-724A-8261-2BD7C225AF63}" type="slidenum">
              <a:rPr lang="en-GB" smtClean="0"/>
              <a:t>6</a:t>
            </a:fld>
            <a:endParaRPr lang="en-GB"/>
          </a:p>
        </p:txBody>
      </p:sp>
    </p:spTree>
    <p:extLst>
      <p:ext uri="{BB962C8B-B14F-4D97-AF65-F5344CB8AC3E}">
        <p14:creationId xmlns:p14="http://schemas.microsoft.com/office/powerpoint/2010/main" val="4221914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8DC150-82C3-724A-8261-2BD7C225AF63}" type="slidenum">
              <a:rPr lang="en-GB" smtClean="0"/>
              <a:t>7</a:t>
            </a:fld>
            <a:endParaRPr lang="en-GB"/>
          </a:p>
        </p:txBody>
      </p:sp>
    </p:spTree>
    <p:extLst>
      <p:ext uri="{BB962C8B-B14F-4D97-AF65-F5344CB8AC3E}">
        <p14:creationId xmlns:p14="http://schemas.microsoft.com/office/powerpoint/2010/main" val="2813500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8DC150-82C3-724A-8261-2BD7C225AF63}" type="slidenum">
              <a:rPr lang="en-GB" smtClean="0"/>
              <a:t>8</a:t>
            </a:fld>
            <a:endParaRPr lang="en-GB"/>
          </a:p>
        </p:txBody>
      </p:sp>
    </p:spTree>
    <p:extLst>
      <p:ext uri="{BB962C8B-B14F-4D97-AF65-F5344CB8AC3E}">
        <p14:creationId xmlns:p14="http://schemas.microsoft.com/office/powerpoint/2010/main" val="37874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48DC150-82C3-724A-8261-2BD7C225AF63}" type="slidenum">
              <a:rPr lang="en-GB" smtClean="0"/>
              <a:t>13</a:t>
            </a:fld>
            <a:endParaRPr lang="en-GB"/>
          </a:p>
        </p:txBody>
      </p:sp>
    </p:spTree>
    <p:extLst>
      <p:ext uri="{BB962C8B-B14F-4D97-AF65-F5344CB8AC3E}">
        <p14:creationId xmlns:p14="http://schemas.microsoft.com/office/powerpoint/2010/main" val="400184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5D85-AF53-46D6-8EB0-AB8FF250C1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219FE8-1B8F-4B35-8D01-39F557B353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FCA8E37-DA39-4337-8AE6-18480DE7C2EA}"/>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5" name="Footer Placeholder 4">
            <a:extLst>
              <a:ext uri="{FF2B5EF4-FFF2-40B4-BE49-F238E27FC236}">
                <a16:creationId xmlns:a16="http://schemas.microsoft.com/office/drawing/2014/main" id="{56A72B10-2F7D-4F89-965F-D4B0DE60EE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314F97-CBC7-4153-842E-BC7D1290652B}"/>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193372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180DF-FDF2-4CBE-A92C-FA7E7A19658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BBFC70-9FDA-4C0A-BDCC-2A6B639BF3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D87A13-DD24-485A-9828-8E434618C147}"/>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5" name="Footer Placeholder 4">
            <a:extLst>
              <a:ext uri="{FF2B5EF4-FFF2-40B4-BE49-F238E27FC236}">
                <a16:creationId xmlns:a16="http://schemas.microsoft.com/office/drawing/2014/main" id="{885D9455-E849-46CD-ACE1-DBC09C16B9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272AA-422B-412A-8B9E-3EC186713A40}"/>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3610050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A25270-9FC2-4756-99C8-38E8F4D0EE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FA4FED1-9969-4CF8-917A-50CEAFB753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464101-C84C-4E88-8730-1B201970622B}"/>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5" name="Footer Placeholder 4">
            <a:extLst>
              <a:ext uri="{FF2B5EF4-FFF2-40B4-BE49-F238E27FC236}">
                <a16:creationId xmlns:a16="http://schemas.microsoft.com/office/drawing/2014/main" id="{B5E3EBE3-F34B-41BF-9FE3-79D478AC7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418CB1-0713-4F8E-89DD-73A984CECC50}"/>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418629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EBBE1-7742-9A44-8C9D-046AEF84C4D7}"/>
              </a:ext>
            </a:extLst>
          </p:cNvPr>
          <p:cNvSpPr/>
          <p:nvPr userDrawn="1"/>
        </p:nvSpPr>
        <p:spPr>
          <a:xfrm>
            <a:off x="0" y="0"/>
            <a:ext cx="12192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p>
        </p:txBody>
      </p:sp>
    </p:spTree>
    <p:extLst>
      <p:ext uri="{BB962C8B-B14F-4D97-AF65-F5344CB8AC3E}">
        <p14:creationId xmlns:p14="http://schemas.microsoft.com/office/powerpoint/2010/main" val="3025442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White- text">
    <p:spTree>
      <p:nvGrpSpPr>
        <p:cNvPr id="1" name=""/>
        <p:cNvGrpSpPr/>
        <p:nvPr/>
      </p:nvGrpSpPr>
      <p:grpSpPr>
        <a:xfrm>
          <a:off x="0" y="0"/>
          <a:ext cx="0" cy="0"/>
          <a:chOff x="0" y="0"/>
          <a:chExt cx="0" cy="0"/>
        </a:xfrm>
      </p:grpSpPr>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Cum </a:t>
            </a:r>
            <a:r>
              <a:rPr lang="en-US" dirty="0" err="1"/>
              <a:t>sociis</a:t>
            </a:r>
            <a:r>
              <a:rPr lang="en-US" dirty="0"/>
              <a:t> </a:t>
            </a:r>
            <a:r>
              <a:rPr lang="en-US" dirty="0" err="1"/>
              <a:t>natoque</a:t>
            </a:r>
            <a:r>
              <a:rPr lang="en-US" dirty="0"/>
              <a:t> </a:t>
            </a:r>
            <a:r>
              <a:rPr lang="en-US" dirty="0" err="1"/>
              <a:t>penatibus</a:t>
            </a:r>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98614" y="5925657"/>
            <a:ext cx="2566771" cy="562502"/>
          </a:xfrm>
          <a:prstGeom prst="rect">
            <a:avLst/>
          </a:prstGeom>
        </p:spPr>
      </p:pic>
    </p:spTree>
    <p:extLst>
      <p:ext uri="{BB962C8B-B14F-4D97-AF65-F5344CB8AC3E}">
        <p14:creationId xmlns:p14="http://schemas.microsoft.com/office/powerpoint/2010/main" val="2172283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1B7C2-2D90-AC2B-D902-F41489E7AB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5F3545-6E97-757D-6BA4-709F0D6BF7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A54435B-E710-B56F-07A4-FB74A9FFE7CF}"/>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5" name="Footer Placeholder 4">
            <a:extLst>
              <a:ext uri="{FF2B5EF4-FFF2-40B4-BE49-F238E27FC236}">
                <a16:creationId xmlns:a16="http://schemas.microsoft.com/office/drawing/2014/main" id="{7B2F8D82-0818-1ACC-1B22-DECF176349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F6A2C-E34C-46D0-116A-652C3BADF338}"/>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066245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91675-3FBF-C3C9-B15E-2C223B7D359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E6A2E8E-33A6-D0B0-9C86-2C79D66E250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5C3078-9EA6-3AFE-712F-FFD09A659B1E}"/>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5" name="Footer Placeholder 4">
            <a:extLst>
              <a:ext uri="{FF2B5EF4-FFF2-40B4-BE49-F238E27FC236}">
                <a16:creationId xmlns:a16="http://schemas.microsoft.com/office/drawing/2014/main" id="{05ABF141-BEE6-BE85-CC4D-CC91620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190E6F-A711-02F2-4E66-BF32407C2B4F}"/>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601698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2522-0036-01F2-CB58-6A319DAB2FE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6E6A2D-F7BD-AEB6-EE9C-7F0BFF0304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CDD226-9A4A-B7B5-B4D0-EF52A19205C5}"/>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5" name="Footer Placeholder 4">
            <a:extLst>
              <a:ext uri="{FF2B5EF4-FFF2-40B4-BE49-F238E27FC236}">
                <a16:creationId xmlns:a16="http://schemas.microsoft.com/office/drawing/2014/main" id="{0A7ED727-4B4C-F206-A4A1-C4B46803BD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64368-D0B8-7C65-9BE2-A0EB60B71477}"/>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963540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D9D9B-ED42-1DDE-D79B-C45C882E8F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D24372-7771-569A-DEAC-65CF8C8296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C2A7DB8-31E1-BF24-BFB9-D618053F74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A3B0DA-62B1-6CAA-9D5E-0D93312EED0E}"/>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6" name="Footer Placeholder 5">
            <a:extLst>
              <a:ext uri="{FF2B5EF4-FFF2-40B4-BE49-F238E27FC236}">
                <a16:creationId xmlns:a16="http://schemas.microsoft.com/office/drawing/2014/main" id="{9D771815-9523-F2D4-30A8-B52FEF99B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D69DD-5740-8F8C-1301-61996A7BB305}"/>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04211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E9ECC-61C4-E41B-D32B-2A2100F08FA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F5EFE21-F6A9-5BD7-78C2-432AD60865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E68F2E-0379-77C5-2FED-C1FFA9A44F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803C1EF-B2CA-EC73-AC1C-7CD8A4BE3D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308F4B4-9183-24FC-FA2C-82E672240DD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E1ED0F9-CEA3-F971-31FD-0B6F765DA025}"/>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8" name="Footer Placeholder 7">
            <a:extLst>
              <a:ext uri="{FF2B5EF4-FFF2-40B4-BE49-F238E27FC236}">
                <a16:creationId xmlns:a16="http://schemas.microsoft.com/office/drawing/2014/main" id="{B83AB8DA-48BA-031A-A911-B56B794FE8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BF3D7B-BAED-CFA8-EAB4-C52F3B244AB2}"/>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161768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E557D-0C85-0981-6A0D-D10369CF23E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4DF9F71-72FF-9732-244C-6F029155CD38}"/>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4" name="Footer Placeholder 3">
            <a:extLst>
              <a:ext uri="{FF2B5EF4-FFF2-40B4-BE49-F238E27FC236}">
                <a16:creationId xmlns:a16="http://schemas.microsoft.com/office/drawing/2014/main" id="{E5C905F8-F5BF-1791-945C-C6E27BCB92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CDFED4-2B55-540D-CD74-447AEB3E9E4C}"/>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235279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180FD-B030-47F7-904C-51DC065EC9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8F71B5C-85BB-4C81-B13F-AB98564FBBD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2AC149-FEA5-42C8-8AAB-323F2216EAB7}"/>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5" name="Footer Placeholder 4">
            <a:extLst>
              <a:ext uri="{FF2B5EF4-FFF2-40B4-BE49-F238E27FC236}">
                <a16:creationId xmlns:a16="http://schemas.microsoft.com/office/drawing/2014/main" id="{32175E87-D390-4892-A98F-B6F702A18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89F950-CE46-4FBC-AAC3-12B52F7B3699}"/>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386136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638A71-2469-4FEE-7F28-1834CAA533B0}"/>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3" name="Footer Placeholder 2">
            <a:extLst>
              <a:ext uri="{FF2B5EF4-FFF2-40B4-BE49-F238E27FC236}">
                <a16:creationId xmlns:a16="http://schemas.microsoft.com/office/drawing/2014/main" id="{746211B0-7BAD-1EF7-10DE-0DC6338EE3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2E6937-36AD-47A3-AEB2-E85413600012}"/>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685186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0B07A-381C-7C49-A493-193963A2350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8CF56D5-5A29-E401-867A-AD93D05383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2CCE064-5D0C-65B7-2CC4-D5830CFFA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6E1300-4DF6-CBA7-F614-C87F5BA8B9A9}"/>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6" name="Footer Placeholder 5">
            <a:extLst>
              <a:ext uri="{FF2B5EF4-FFF2-40B4-BE49-F238E27FC236}">
                <a16:creationId xmlns:a16="http://schemas.microsoft.com/office/drawing/2014/main" id="{145CBDAD-24E1-6214-E4DB-5698A4026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F4988-B9CC-22EB-45FB-CEEDE0297431}"/>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3281838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81A3-C141-2B00-3D50-45225994690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F77972F-2066-5391-CCB4-BD1AC39F76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D5BB702-BD0A-FDEE-E200-EB17D139D8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D7FC795-EC6E-92DF-27AC-F32D165A2818}"/>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6" name="Footer Placeholder 5">
            <a:extLst>
              <a:ext uri="{FF2B5EF4-FFF2-40B4-BE49-F238E27FC236}">
                <a16:creationId xmlns:a16="http://schemas.microsoft.com/office/drawing/2014/main" id="{86670B81-59DE-71C8-D4B3-AFC308096B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810D5-8385-3110-2BBA-466F2ADC9B86}"/>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899223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D024E-8C4E-BF89-D0FB-3F50B6F10B3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1EDCD48-DFF5-9310-3058-5B09C8224D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5B9F7BB-34A4-88D1-D7CB-183E929419E8}"/>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5" name="Footer Placeholder 4">
            <a:extLst>
              <a:ext uri="{FF2B5EF4-FFF2-40B4-BE49-F238E27FC236}">
                <a16:creationId xmlns:a16="http://schemas.microsoft.com/office/drawing/2014/main" id="{2F41CC0C-8019-9629-1ABB-3AB19D553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B86EF-CD79-0266-1D7B-C03413297F71}"/>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15621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8848C8-0023-AAB9-44D5-5138DA74430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427956-188B-7D10-7658-5FC4A8A6E5D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29F8A3A-3365-CA49-CCAD-EDF8B084C581}"/>
              </a:ext>
            </a:extLst>
          </p:cNvPr>
          <p:cNvSpPr>
            <a:spLocks noGrp="1"/>
          </p:cNvSpPr>
          <p:nvPr>
            <p:ph type="dt" sz="half" idx="10"/>
          </p:nvPr>
        </p:nvSpPr>
        <p:spPr/>
        <p:txBody>
          <a:bodyPr/>
          <a:lstStyle/>
          <a:p>
            <a:fld id="{EE85C035-C37A-8C4B-97BF-8DA40471080E}" type="datetimeFigureOut">
              <a:rPr lang="en-US" smtClean="0"/>
              <a:t>5/18/2023</a:t>
            </a:fld>
            <a:endParaRPr lang="en-US"/>
          </a:p>
        </p:txBody>
      </p:sp>
      <p:sp>
        <p:nvSpPr>
          <p:cNvPr id="5" name="Footer Placeholder 4">
            <a:extLst>
              <a:ext uri="{FF2B5EF4-FFF2-40B4-BE49-F238E27FC236}">
                <a16:creationId xmlns:a16="http://schemas.microsoft.com/office/drawing/2014/main" id="{DB5E6829-1545-64C6-52DD-EF53CAA6C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E2642C-363A-F5E5-3E93-12765D5361CB}"/>
              </a:ext>
            </a:extLst>
          </p:cNvPr>
          <p:cNvSpPr>
            <a:spLocks noGrp="1"/>
          </p:cNvSpPr>
          <p:nvPr>
            <p:ph type="sldNum" sz="quarter" idx="12"/>
          </p:nvPr>
        </p:nvSpPr>
        <p:spPr/>
        <p:txBody>
          <a:bodyPr/>
          <a:lstStyle/>
          <a:p>
            <a:fld id="{3682F54F-4147-8145-B268-F02C91478620}" type="slidenum">
              <a:rPr lang="en-US" smtClean="0"/>
              <a:t>‹#›</a:t>
            </a:fld>
            <a:endParaRPr lang="en-US"/>
          </a:p>
        </p:txBody>
      </p:sp>
    </p:spTree>
    <p:extLst>
      <p:ext uri="{BB962C8B-B14F-4D97-AF65-F5344CB8AC3E}">
        <p14:creationId xmlns:p14="http://schemas.microsoft.com/office/powerpoint/2010/main" val="34738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63AAB-EA26-4797-B2A5-C11994968F44}"/>
              </a:ext>
            </a:extLst>
          </p:cNvPr>
          <p:cNvSpPr>
            <a:spLocks noGrp="1"/>
          </p:cNvSpPr>
          <p:nvPr>
            <p:ph type="ctrTitle"/>
          </p:nvPr>
        </p:nvSpPr>
        <p:spPr>
          <a:xfrm>
            <a:off x="1524000" y="152045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5D292DB-6662-449D-BA97-D86D65A8EDA4}"/>
              </a:ext>
            </a:extLst>
          </p:cNvPr>
          <p:cNvSpPr>
            <a:spLocks noGrp="1"/>
          </p:cNvSpPr>
          <p:nvPr>
            <p:ph type="subTitle" idx="1"/>
          </p:nvPr>
        </p:nvSpPr>
        <p:spPr>
          <a:xfrm>
            <a:off x="1524000" y="396875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6DFEE2D2-66F8-4BAB-A6B9-93389BF984A9}"/>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5" name="Footer Placeholder 4">
            <a:extLst>
              <a:ext uri="{FF2B5EF4-FFF2-40B4-BE49-F238E27FC236}">
                <a16:creationId xmlns:a16="http://schemas.microsoft.com/office/drawing/2014/main" id="{C4DC60DB-D32F-4192-A6BB-C895AA5EB8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FE18A-E76F-4002-96FF-74362383BFA7}"/>
              </a:ext>
            </a:extLst>
          </p:cNvPr>
          <p:cNvSpPr>
            <a:spLocks noGrp="1"/>
          </p:cNvSpPr>
          <p:nvPr>
            <p:ph type="sldNum" sz="quarter" idx="12"/>
          </p:nvPr>
        </p:nvSpPr>
        <p:spPr/>
        <p:txBody>
          <a:bodyPr/>
          <a:lstStyle/>
          <a:p>
            <a:fld id="{77940B63-43A5-430F-85E9-F1DE9DD86799}" type="slidenum">
              <a:rPr lang="en-GB" smtClean="0"/>
              <a:t>‹#›</a:t>
            </a:fld>
            <a:endParaRPr lang="en-GB"/>
          </a:p>
        </p:txBody>
      </p:sp>
      <p:pic>
        <p:nvPicPr>
          <p:cNvPr id="7" name="Picture 6">
            <a:extLst>
              <a:ext uri="{FF2B5EF4-FFF2-40B4-BE49-F238E27FC236}">
                <a16:creationId xmlns:a16="http://schemas.microsoft.com/office/drawing/2014/main" id="{AAF8FD12-880A-4499-B3B1-5FCB114024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744" y="380325"/>
            <a:ext cx="2960469" cy="1140128"/>
          </a:xfrm>
          <a:prstGeom prst="rect">
            <a:avLst/>
          </a:prstGeom>
        </p:spPr>
      </p:pic>
    </p:spTree>
    <p:extLst>
      <p:ext uri="{BB962C8B-B14F-4D97-AF65-F5344CB8AC3E}">
        <p14:creationId xmlns:p14="http://schemas.microsoft.com/office/powerpoint/2010/main" val="703619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A4B9-576F-44B6-A48F-72359E9F9B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CC9FD3-5560-47F6-B9ED-41C22D4F61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6B0438-022E-4C9A-B5BE-02B0EE446D20}"/>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5" name="Footer Placeholder 4">
            <a:extLst>
              <a:ext uri="{FF2B5EF4-FFF2-40B4-BE49-F238E27FC236}">
                <a16:creationId xmlns:a16="http://schemas.microsoft.com/office/drawing/2014/main" id="{5C44FCB2-AB9C-4058-855D-F9440249D0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D72376-840A-4430-B65C-35973AC74C21}"/>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2711412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39F31-677E-4FFC-9649-8C452414D9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679773E-E385-4DD8-A12E-0C9081325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9CC200-DBA5-4461-8592-0DEEFAF2D3DD}"/>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5" name="Footer Placeholder 4">
            <a:extLst>
              <a:ext uri="{FF2B5EF4-FFF2-40B4-BE49-F238E27FC236}">
                <a16:creationId xmlns:a16="http://schemas.microsoft.com/office/drawing/2014/main" id="{B0BF5848-8871-4806-918A-C7088C14C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C6E4CC-9423-4298-904F-D80F5C44302B}"/>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2766639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93F76-7611-4271-B2BB-B56D090F1F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60C3692-B4EF-4944-ACF8-32622C69B5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6318FA-BA58-48C1-AE68-2DD638F98D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CBDDAFF-0CB8-4C78-964C-17D2C0F3598F}"/>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6" name="Footer Placeholder 5">
            <a:extLst>
              <a:ext uri="{FF2B5EF4-FFF2-40B4-BE49-F238E27FC236}">
                <a16:creationId xmlns:a16="http://schemas.microsoft.com/office/drawing/2014/main" id="{C89C73FB-3141-4B06-9001-7E54C3BF2D8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2F3CA-CB72-45BA-B83F-F60127C5B35C}"/>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1872893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F5AE-474C-4486-A1DC-D73AB31CC9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5D8C19-6D85-44B7-8D23-711A20A34D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6E6E3EA-EAFD-430D-9CDA-640A1F00F6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6DE6AAC-B23C-44F6-9C4B-EA39F665E1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9B9D52-74FE-40D9-89AE-1DFC7EC9D8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438116A-C19B-49DF-A259-9EBE3F67F55E}"/>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8" name="Footer Placeholder 7">
            <a:extLst>
              <a:ext uri="{FF2B5EF4-FFF2-40B4-BE49-F238E27FC236}">
                <a16:creationId xmlns:a16="http://schemas.microsoft.com/office/drawing/2014/main" id="{85A79E5B-7B43-40F1-9E1C-842A89141A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6C4FFB-9F60-4D26-B7BB-7E75AE3AFECE}"/>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200779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BC2A-5B43-4FA1-AB8D-611584B472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418D00-DF16-4799-BEEC-80F8DC4227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9CA018A-2664-4342-B438-EFEE4DDF3668}"/>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5" name="Footer Placeholder 4">
            <a:extLst>
              <a:ext uri="{FF2B5EF4-FFF2-40B4-BE49-F238E27FC236}">
                <a16:creationId xmlns:a16="http://schemas.microsoft.com/office/drawing/2014/main" id="{3486671B-1F32-4760-A566-E56A12C741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0066B-60FF-4DC8-8843-8324BC845BB5}"/>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1452330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386D3-05D4-4654-A9FC-AB72701EB62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ED818B-DED0-4AC4-9F20-1AE7C919604C}"/>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4" name="Footer Placeholder 3">
            <a:extLst>
              <a:ext uri="{FF2B5EF4-FFF2-40B4-BE49-F238E27FC236}">
                <a16:creationId xmlns:a16="http://schemas.microsoft.com/office/drawing/2014/main" id="{F9B583CB-8F6F-4C95-BA47-9D794F386B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2CA49A0-AA34-47A7-AB2E-A7BE51470417}"/>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2885674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FE1E76-9C7D-41E0-86B8-1F87CFB93B4B}"/>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3" name="Footer Placeholder 2">
            <a:extLst>
              <a:ext uri="{FF2B5EF4-FFF2-40B4-BE49-F238E27FC236}">
                <a16:creationId xmlns:a16="http://schemas.microsoft.com/office/drawing/2014/main" id="{01CC81A0-14CB-43BA-8952-B9853D9426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566D11-30F1-40C2-9478-F413936F2E73}"/>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3886881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EED7-BBA7-4794-8F08-794128DBD7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08B888-B72A-4F4D-B17C-4397A53A6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600CAF-5EC5-45B8-9B7A-592A55E76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9410D5-DEEE-436D-A0F3-D51228348829}"/>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6" name="Footer Placeholder 5">
            <a:extLst>
              <a:ext uri="{FF2B5EF4-FFF2-40B4-BE49-F238E27FC236}">
                <a16:creationId xmlns:a16="http://schemas.microsoft.com/office/drawing/2014/main" id="{DD35A8BC-5854-4ED2-8F65-01748682E4E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EC7392-B5FF-47E6-BD6F-548A6A9E3195}"/>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1162535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0C32-C426-4EB8-868E-FCBA0C37C4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7768FA5-5A47-4984-B3C2-7959D61342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5D2CEB-AA23-472D-83C7-CD8EB47C2E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10F289-A526-4997-A0B6-38999908F73E}"/>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6" name="Footer Placeholder 5">
            <a:extLst>
              <a:ext uri="{FF2B5EF4-FFF2-40B4-BE49-F238E27FC236}">
                <a16:creationId xmlns:a16="http://schemas.microsoft.com/office/drawing/2014/main" id="{B4210E73-E060-4B53-9B79-FDAFFE64D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EC61EE-82C5-43F6-97CF-C439B2235720}"/>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38573708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70A10-B8D6-46C3-AA82-E0DAAE597C4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2D30D0-89D3-469F-8CB2-6CC97A02C23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9D4AA-208D-4FD7-BF86-570A304B0B18}"/>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5" name="Footer Placeholder 4">
            <a:extLst>
              <a:ext uri="{FF2B5EF4-FFF2-40B4-BE49-F238E27FC236}">
                <a16:creationId xmlns:a16="http://schemas.microsoft.com/office/drawing/2014/main" id="{BD63205B-6F8A-4074-9E48-32DE55BA2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6228F-F834-4A72-9BE0-58CE532D0FB5}"/>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974904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6CE20-F2AC-415F-95A2-4C736E659D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0026F-932B-48EF-8279-4C6A21B84E41}"/>
              </a:ext>
            </a:extLst>
          </p:cNvPr>
          <p:cNvSpPr>
            <a:spLocks noGrp="1"/>
          </p:cNvSpPr>
          <p:nvPr>
            <p:ph type="body" orient="vert" idx="1"/>
          </p:nvPr>
        </p:nvSpPr>
        <p:spPr>
          <a:xfrm>
            <a:off x="838200" y="365125"/>
            <a:ext cx="7734300" cy="5811838"/>
          </a:xfrm>
        </p:spPr>
        <p:txBody>
          <a:bodyPr vert="eaVert"/>
          <a:lstStyle>
            <a:lvl2pPr>
              <a:defRPr sz="18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4F7744F-64C7-4F24-8D39-33F88259F6C7}"/>
              </a:ext>
            </a:extLst>
          </p:cNvPr>
          <p:cNvSpPr>
            <a:spLocks noGrp="1"/>
          </p:cNvSpPr>
          <p:nvPr>
            <p:ph type="dt" sz="half" idx="10"/>
          </p:nvPr>
        </p:nvSpPr>
        <p:spPr/>
        <p:txBody>
          <a:bodyPr/>
          <a:lstStyle/>
          <a:p>
            <a:fld id="{C1098277-E9D9-4930-B929-3CE3F1C90AD3}" type="datetimeFigureOut">
              <a:rPr lang="en-GB" smtClean="0"/>
              <a:t>18/05/2023</a:t>
            </a:fld>
            <a:endParaRPr lang="en-GB"/>
          </a:p>
        </p:txBody>
      </p:sp>
      <p:sp>
        <p:nvSpPr>
          <p:cNvPr id="5" name="Footer Placeholder 4">
            <a:extLst>
              <a:ext uri="{FF2B5EF4-FFF2-40B4-BE49-F238E27FC236}">
                <a16:creationId xmlns:a16="http://schemas.microsoft.com/office/drawing/2014/main" id="{3F0B2FFB-350D-4832-BE55-0D50248D37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835BDF-1FA6-44B0-8E49-6A500D23F588}"/>
              </a:ext>
            </a:extLst>
          </p:cNvPr>
          <p:cNvSpPr>
            <a:spLocks noGrp="1"/>
          </p:cNvSpPr>
          <p:nvPr>
            <p:ph type="sldNum" sz="quarter" idx="12"/>
          </p:nvPr>
        </p:nvSpPr>
        <p:spPr/>
        <p:txBody>
          <a:bodyPr/>
          <a:lstStyle/>
          <a:p>
            <a:fld id="{77940B63-43A5-430F-85E9-F1DE9DD86799}" type="slidenum">
              <a:rPr lang="en-GB" smtClean="0"/>
              <a:t>‹#›</a:t>
            </a:fld>
            <a:endParaRPr lang="en-GB"/>
          </a:p>
        </p:txBody>
      </p:sp>
    </p:spTree>
    <p:extLst>
      <p:ext uri="{BB962C8B-B14F-4D97-AF65-F5344CB8AC3E}">
        <p14:creationId xmlns:p14="http://schemas.microsoft.com/office/powerpoint/2010/main" val="16138794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3188" y="6088838"/>
            <a:ext cx="1832169" cy="705600"/>
          </a:xfrm>
          <a:prstGeom prst="rect">
            <a:avLst/>
          </a:prstGeom>
        </p:spPr>
      </p:pic>
      <p:sp>
        <p:nvSpPr>
          <p:cNvPr id="6" name="Text Placeholder 4"/>
          <p:cNvSpPr>
            <a:spLocks noGrp="1"/>
          </p:cNvSpPr>
          <p:nvPr>
            <p:ph type="body" sz="quarter" idx="12" hasCustomPrompt="1"/>
          </p:nvPr>
        </p:nvSpPr>
        <p:spPr>
          <a:xfrm>
            <a:off x="490935" y="210922"/>
            <a:ext cx="11063351" cy="1240578"/>
          </a:xfrm>
          <a:prstGeom prst="rect">
            <a:avLst/>
          </a:prstGeom>
        </p:spPr>
        <p:txBody>
          <a:bodyPr/>
          <a:lstStyle>
            <a:lvl1pPr marL="0" indent="0">
              <a:buNone/>
              <a:defRPr sz="4800" b="1" baseline="0">
                <a:solidFill>
                  <a:srgbClr val="D6000D"/>
                </a:solidFill>
              </a:defRPr>
            </a:lvl1pPr>
          </a:lstStyle>
          <a:p>
            <a:pPr lvl="0"/>
            <a:r>
              <a:rPr lang="en-US" dirty="0"/>
              <a:t>TITLE GOES HERE IN UPPERCASE BOLD</a:t>
            </a:r>
          </a:p>
        </p:txBody>
      </p:sp>
      <p:sp>
        <p:nvSpPr>
          <p:cNvPr id="7" name="Text Placeholder 11"/>
          <p:cNvSpPr>
            <a:spLocks noGrp="1"/>
          </p:cNvSpPr>
          <p:nvPr>
            <p:ph type="body" sz="quarter" idx="13" hasCustomPrompt="1"/>
          </p:nvPr>
        </p:nvSpPr>
        <p:spPr>
          <a:xfrm>
            <a:off x="490934" y="1723378"/>
            <a:ext cx="11063351" cy="3984964"/>
          </a:xfrm>
          <a:prstGeom prst="rect">
            <a:avLst/>
          </a:prstGeom>
        </p:spPr>
        <p:txBody>
          <a:bodyPr/>
          <a:lstStyle>
            <a:lvl1pPr marL="342900" indent="-342900">
              <a:lnSpc>
                <a:spcPct val="100000"/>
              </a:lnSpc>
              <a:buFont typeface="Arial" charset="0"/>
              <a:buChar char="•"/>
              <a:defRPr sz="2100"/>
            </a:lvl1pPr>
            <a:lvl2pPr marL="457200" indent="0">
              <a:buFontTx/>
              <a:buNone/>
              <a:defRPr sz="1800"/>
            </a:lvl2pPr>
            <a:lvl3pPr marL="914400" indent="0">
              <a:buFontTx/>
              <a:buNone/>
              <a:defRPr/>
            </a:lvl3pPr>
            <a:lvl4pPr marL="1371600" indent="0">
              <a:buFontTx/>
              <a:buNone/>
              <a:defRPr/>
            </a:lvl4pPr>
            <a:lvl5pPr marL="1828800" indent="0">
              <a:buFontTx/>
              <a:buNone/>
              <a:defRPr/>
            </a:lvl5pPr>
          </a:lstStyle>
          <a:p>
            <a:pPr lvl="0"/>
            <a:r>
              <a:rPr lang="en-US" dirty="0"/>
              <a:t>Cum sociis </a:t>
            </a:r>
            <a:r>
              <a:rPr lang="en-US" dirty="0" err="1"/>
              <a:t>natoque</a:t>
            </a:r>
            <a:r>
              <a:rPr lang="en-US" dirty="0"/>
              <a:t> </a:t>
            </a:r>
            <a:r>
              <a:rPr lang="en-US" dirty="0" err="1"/>
              <a:t>penatibus</a:t>
            </a:r>
            <a:r>
              <a:rPr lang="en-US" dirty="0"/>
              <a:t> </a:t>
            </a:r>
          </a:p>
          <a:p>
            <a:pPr lvl="1"/>
            <a:r>
              <a:rPr lang="en-US" dirty="0"/>
              <a:t>- </a:t>
            </a:r>
          </a:p>
          <a:p>
            <a:pPr lvl="0"/>
            <a:r>
              <a:rPr lang="en-US" dirty="0" err="1"/>
              <a:t>Magnis</a:t>
            </a:r>
            <a:r>
              <a:rPr lang="en-US" dirty="0"/>
              <a:t> dis parturient </a:t>
            </a:r>
            <a:r>
              <a:rPr lang="en-US" dirty="0" err="1"/>
              <a:t>montes</a:t>
            </a:r>
            <a:endParaRPr lang="en-US" dirty="0"/>
          </a:p>
          <a:p>
            <a:pPr lvl="0"/>
            <a:r>
              <a:rPr lang="en-US" dirty="0" err="1"/>
              <a:t>Vivamus</a:t>
            </a:r>
            <a:r>
              <a:rPr lang="en-US" dirty="0"/>
              <a:t> </a:t>
            </a:r>
            <a:r>
              <a:rPr lang="en-US" dirty="0" err="1"/>
              <a:t>sagittis</a:t>
            </a:r>
            <a:r>
              <a:rPr lang="en-US" dirty="0"/>
              <a:t> lacus </a:t>
            </a:r>
            <a:r>
              <a:rPr lang="en-US" dirty="0" err="1"/>
              <a:t>vel</a:t>
            </a:r>
            <a:r>
              <a:rPr lang="en-US" dirty="0"/>
              <a:t> </a:t>
            </a:r>
            <a:r>
              <a:rPr lang="en-US" dirty="0" err="1"/>
              <a:t>augue</a:t>
            </a:r>
            <a:r>
              <a:rPr lang="en-US" dirty="0"/>
              <a:t> </a:t>
            </a:r>
            <a:r>
              <a:rPr lang="en-US" dirty="0" err="1"/>
              <a:t>laoreet</a:t>
            </a:r>
            <a:endParaRPr lang="en-US" dirty="0"/>
          </a:p>
        </p:txBody>
      </p:sp>
    </p:spTree>
    <p:extLst>
      <p:ext uri="{BB962C8B-B14F-4D97-AF65-F5344CB8AC3E}">
        <p14:creationId xmlns:p14="http://schemas.microsoft.com/office/powerpoint/2010/main" val="3405593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EBBE1-7742-9A44-8C9D-046AEF84C4D7}"/>
              </a:ext>
            </a:extLst>
          </p:cNvPr>
          <p:cNvSpPr/>
          <p:nvPr userDrawn="1"/>
        </p:nvSpPr>
        <p:spPr>
          <a:xfrm>
            <a:off x="0" y="0"/>
            <a:ext cx="12192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p>
        </p:txBody>
      </p:sp>
    </p:spTree>
    <p:extLst>
      <p:ext uri="{BB962C8B-B14F-4D97-AF65-F5344CB8AC3E}">
        <p14:creationId xmlns:p14="http://schemas.microsoft.com/office/powerpoint/2010/main" val="7443528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 Top Logo">
    <p:bg>
      <p:bgPr>
        <a:solidFill>
          <a:srgbClr val="002F6C"/>
        </a:solidFill>
        <a:effectLst/>
      </p:bgPr>
    </p:bg>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1B13E01-9BEF-4473-821B-EE9CEEA6B474}"/>
              </a:ext>
            </a:extLst>
          </p:cNvPr>
          <p:cNvSpPr>
            <a:spLocks noGrp="1"/>
          </p:cNvSpPr>
          <p:nvPr>
            <p:ph sz="quarter" idx="10" hasCustomPrompt="1"/>
          </p:nvPr>
        </p:nvSpPr>
        <p:spPr>
          <a:xfrm>
            <a:off x="2269067" y="3378095"/>
            <a:ext cx="7653867" cy="591396"/>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14" name="Title 13">
            <a:extLst>
              <a:ext uri="{FF2B5EF4-FFF2-40B4-BE49-F238E27FC236}">
                <a16:creationId xmlns:a16="http://schemas.microsoft.com/office/drawing/2014/main" id="{2EFDCE0D-A204-45DB-9F8F-EA8393CBF17E}"/>
              </a:ext>
            </a:extLst>
          </p:cNvPr>
          <p:cNvSpPr>
            <a:spLocks noGrp="1"/>
          </p:cNvSpPr>
          <p:nvPr>
            <p:ph type="title" hasCustomPrompt="1"/>
          </p:nvPr>
        </p:nvSpPr>
        <p:spPr>
          <a:xfrm>
            <a:off x="2269067" y="2566800"/>
            <a:ext cx="7653867" cy="802800"/>
          </a:xfrm>
          <a:prstGeom prst="rect">
            <a:avLst/>
          </a:prstGeom>
        </p:spPr>
        <p:txBody>
          <a:bodyPr anchor="b"/>
          <a:lstStyle>
            <a:lvl1pPr>
              <a:defRPr sz="4000" b="1">
                <a:solidFill>
                  <a:schemeClr val="bg1"/>
                </a:solidFill>
                <a:latin typeface="Arial" panose="020B0604020202020204" pitchFamily="34" charset="0"/>
                <a:cs typeface="Arial" panose="020B0604020202020204" pitchFamily="34" charset="0"/>
              </a:defRPr>
            </a:lvl1pPr>
          </a:lstStyle>
          <a:p>
            <a:r>
              <a:rPr lang="en-GB" dirty="0"/>
              <a:t>&lt;Presentation Title&gt;</a:t>
            </a:r>
          </a:p>
        </p:txBody>
      </p:sp>
      <p:sp>
        <p:nvSpPr>
          <p:cNvPr id="15" name="Content Placeholder 11">
            <a:extLst>
              <a:ext uri="{FF2B5EF4-FFF2-40B4-BE49-F238E27FC236}">
                <a16:creationId xmlns:a16="http://schemas.microsoft.com/office/drawing/2014/main" id="{21ED91D5-41E9-493D-B95E-AD6D4D6D7A68}"/>
              </a:ext>
            </a:extLst>
          </p:cNvPr>
          <p:cNvSpPr>
            <a:spLocks noGrp="1"/>
          </p:cNvSpPr>
          <p:nvPr>
            <p:ph sz="quarter" idx="11" hasCustomPrompt="1"/>
          </p:nvPr>
        </p:nvSpPr>
        <p:spPr>
          <a:xfrm>
            <a:off x="2269067" y="3990757"/>
            <a:ext cx="7653867" cy="55595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Tree>
    <p:extLst>
      <p:ext uri="{BB962C8B-B14F-4D97-AF65-F5344CB8AC3E}">
        <p14:creationId xmlns:p14="http://schemas.microsoft.com/office/powerpoint/2010/main" val="2770538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 Top logo">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1CEBD3C-BE01-4EA6-807D-D32AC95F2D3A}"/>
              </a:ext>
            </a:extLst>
          </p:cNvPr>
          <p:cNvSpPr>
            <a:spLocks noGrp="1"/>
          </p:cNvSpPr>
          <p:nvPr>
            <p:ph type="title" hasCustomPrompt="1"/>
          </p:nvPr>
        </p:nvSpPr>
        <p:spPr>
          <a:xfrm>
            <a:off x="378653" y="1235660"/>
            <a:ext cx="11520000" cy="592544"/>
          </a:xfrm>
          <a:prstGeom prst="rect">
            <a:avLst/>
          </a:prstGeom>
        </p:spPr>
        <p:txBody>
          <a:bodyPr anchor="b"/>
          <a:lstStyle>
            <a:lvl1pPr>
              <a:defRPr sz="2800" b="1">
                <a:solidFill>
                  <a:schemeClr val="tx1"/>
                </a:solidFill>
                <a:latin typeface="Arial" panose="020B0604020202020204" pitchFamily="34" charset="0"/>
                <a:cs typeface="Arial" panose="020B0604020202020204" pitchFamily="34" charset="0"/>
              </a:defRPr>
            </a:lvl1pPr>
          </a:lstStyle>
          <a:p>
            <a:r>
              <a:rPr lang="en-US" dirty="0"/>
              <a:t>&lt;Content Heading&gt;</a:t>
            </a:r>
            <a:endParaRPr lang="en-GB" dirty="0"/>
          </a:p>
        </p:txBody>
      </p:sp>
      <p:sp>
        <p:nvSpPr>
          <p:cNvPr id="14" name="Content Placeholder 13">
            <a:extLst>
              <a:ext uri="{FF2B5EF4-FFF2-40B4-BE49-F238E27FC236}">
                <a16:creationId xmlns:a16="http://schemas.microsoft.com/office/drawing/2014/main" id="{77B28EA1-6248-4CA4-862C-914AA49135DC}"/>
              </a:ext>
            </a:extLst>
          </p:cNvPr>
          <p:cNvSpPr>
            <a:spLocks noGrp="1"/>
          </p:cNvSpPr>
          <p:nvPr>
            <p:ph sz="quarter" idx="10" hasCustomPrompt="1"/>
          </p:nvPr>
        </p:nvSpPr>
        <p:spPr>
          <a:xfrm>
            <a:off x="378653" y="1920763"/>
            <a:ext cx="11503004" cy="4621349"/>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Tree>
    <p:extLst>
      <p:ext uri="{BB962C8B-B14F-4D97-AF65-F5344CB8AC3E}">
        <p14:creationId xmlns:p14="http://schemas.microsoft.com/office/powerpoint/2010/main" val="2851269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DCE0C-61F5-482F-A2FE-72052CE907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40E7B3-179C-416A-B253-9B8C6E5F1A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67C969-3894-402A-A2EA-8BA829DD33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30EC155-A1F2-4ABD-BDDE-C205E6ECE99C}"/>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6" name="Footer Placeholder 5">
            <a:extLst>
              <a:ext uri="{FF2B5EF4-FFF2-40B4-BE49-F238E27FC236}">
                <a16:creationId xmlns:a16="http://schemas.microsoft.com/office/drawing/2014/main" id="{EE021B9C-E5CF-420C-9AFF-618C521129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31F2596-21AC-4436-8F37-15EAA82C1B40}"/>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26300956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rgbClr val="002F6C"/>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4AECF49-9A13-452E-A9C9-67495AC09BF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4608" t="29197" r="60493" b="30055"/>
          <a:stretch/>
        </p:blipFill>
        <p:spPr>
          <a:xfrm>
            <a:off x="3686176" y="1445849"/>
            <a:ext cx="4819649" cy="3966302"/>
          </a:xfrm>
          <a:prstGeom prst="rect">
            <a:avLst/>
          </a:prstGeom>
        </p:spPr>
      </p:pic>
    </p:spTree>
    <p:extLst>
      <p:ext uri="{BB962C8B-B14F-4D97-AF65-F5344CB8AC3E}">
        <p14:creationId xmlns:p14="http://schemas.microsoft.com/office/powerpoint/2010/main" val="682556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AEBBE1-7742-9A44-8C9D-046AEF84C4D7}"/>
              </a:ext>
            </a:extLst>
          </p:cNvPr>
          <p:cNvSpPr/>
          <p:nvPr userDrawn="1"/>
        </p:nvSpPr>
        <p:spPr>
          <a:xfrm>
            <a:off x="0" y="0"/>
            <a:ext cx="12192000" cy="6858000"/>
          </a:xfrm>
          <a:prstGeom prst="rect">
            <a:avLst/>
          </a:prstGeom>
          <a:solidFill>
            <a:srgbClr val="D9222A"/>
          </a:solidFill>
          <a:ln>
            <a:solidFill>
              <a:srgbClr val="D922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Tree>
    <p:extLst>
      <p:ext uri="{BB962C8B-B14F-4D97-AF65-F5344CB8AC3E}">
        <p14:creationId xmlns:p14="http://schemas.microsoft.com/office/powerpoint/2010/main" val="3914111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354671" y="921065"/>
            <a:ext cx="1152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354671" y="216460"/>
            <a:ext cx="1152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2917824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979CA-F4B0-BF86-7890-BCE2A43210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B02D87C-DF1A-A0EF-DD37-02F46516EF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3E5F66-A05F-926E-95D2-F64D8364A9EA}"/>
              </a:ext>
            </a:extLst>
          </p:cNvPr>
          <p:cNvSpPr>
            <a:spLocks noGrp="1"/>
          </p:cNvSpPr>
          <p:nvPr>
            <p:ph type="dt" sz="half" idx="10"/>
          </p:nvPr>
        </p:nvSpPr>
        <p:spPr/>
        <p:txBody>
          <a:bodyPr/>
          <a:lstStyle/>
          <a:p>
            <a:fld id="{92471DB7-6CF3-4B1F-BF92-439F2341E369}" type="datetimeFigureOut">
              <a:rPr lang="en-GB" smtClean="0"/>
              <a:t>18/05/2023</a:t>
            </a:fld>
            <a:endParaRPr lang="en-GB"/>
          </a:p>
        </p:txBody>
      </p:sp>
      <p:sp>
        <p:nvSpPr>
          <p:cNvPr id="5" name="Footer Placeholder 4">
            <a:extLst>
              <a:ext uri="{FF2B5EF4-FFF2-40B4-BE49-F238E27FC236}">
                <a16:creationId xmlns:a16="http://schemas.microsoft.com/office/drawing/2014/main" id="{1A70223D-2FB9-A4B8-19C0-0A2277916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6B51FA-D751-0925-EB7B-B64A0BB712C1}"/>
              </a:ext>
            </a:extLst>
          </p:cNvPr>
          <p:cNvSpPr>
            <a:spLocks noGrp="1"/>
          </p:cNvSpPr>
          <p:nvPr>
            <p:ph type="sldNum" sz="quarter" idx="12"/>
          </p:nvPr>
        </p:nvSpPr>
        <p:spPr/>
        <p:txBody>
          <a:bodyPr/>
          <a:lstStyle/>
          <a:p>
            <a:fld id="{91CB74DD-B7C1-4014-B372-DBED2EE85070}" type="slidenum">
              <a:rPr lang="en-GB" smtClean="0"/>
              <a:t>‹#›</a:t>
            </a:fld>
            <a:endParaRPr lang="en-GB"/>
          </a:p>
        </p:txBody>
      </p:sp>
    </p:spTree>
    <p:extLst>
      <p:ext uri="{BB962C8B-B14F-4D97-AF65-F5344CB8AC3E}">
        <p14:creationId xmlns:p14="http://schemas.microsoft.com/office/powerpoint/2010/main" val="262920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 Bottom Logo">
    <p:bg>
      <p:bgPr>
        <a:solidFill>
          <a:srgbClr val="002F6C"/>
        </a:solidFill>
        <a:effectLst/>
      </p:bgPr>
    </p:bg>
    <p:spTree>
      <p:nvGrpSpPr>
        <p:cNvPr id="1" name=""/>
        <p:cNvGrpSpPr/>
        <p:nvPr/>
      </p:nvGrpSpPr>
      <p:grpSpPr>
        <a:xfrm>
          <a:off x="0" y="0"/>
          <a:ext cx="0" cy="0"/>
          <a:chOff x="0" y="0"/>
          <a:chExt cx="0" cy="0"/>
        </a:xfrm>
      </p:grpSpPr>
      <p:sp>
        <p:nvSpPr>
          <p:cNvPr id="3" name="Content Placeholder 11">
            <a:extLst>
              <a:ext uri="{FF2B5EF4-FFF2-40B4-BE49-F238E27FC236}">
                <a16:creationId xmlns:a16="http://schemas.microsoft.com/office/drawing/2014/main" id="{165B43A9-4352-4588-B225-D8A936389CC7}"/>
              </a:ext>
            </a:extLst>
          </p:cNvPr>
          <p:cNvSpPr>
            <a:spLocks noGrp="1"/>
          </p:cNvSpPr>
          <p:nvPr>
            <p:ph sz="quarter" idx="10" hasCustomPrompt="1"/>
          </p:nvPr>
        </p:nvSpPr>
        <p:spPr>
          <a:xfrm>
            <a:off x="2269067" y="3375217"/>
            <a:ext cx="7653867" cy="591396"/>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&lt;Name of presenter/s&gt;</a:t>
            </a:r>
          </a:p>
        </p:txBody>
      </p:sp>
      <p:sp>
        <p:nvSpPr>
          <p:cNvPr id="5" name="Content Placeholder 11">
            <a:extLst>
              <a:ext uri="{FF2B5EF4-FFF2-40B4-BE49-F238E27FC236}">
                <a16:creationId xmlns:a16="http://schemas.microsoft.com/office/drawing/2014/main" id="{37462F17-9BC7-41E1-BE2A-832AC8731CEB}"/>
              </a:ext>
            </a:extLst>
          </p:cNvPr>
          <p:cNvSpPr>
            <a:spLocks noGrp="1"/>
          </p:cNvSpPr>
          <p:nvPr>
            <p:ph sz="quarter" idx="11" hasCustomPrompt="1"/>
          </p:nvPr>
        </p:nvSpPr>
        <p:spPr>
          <a:xfrm>
            <a:off x="2269067" y="3990608"/>
            <a:ext cx="7653867" cy="555952"/>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r>
              <a:rPr lang="en-GB" sz="2800" dirty="0">
                <a:solidFill>
                  <a:schemeClr val="bg1"/>
                </a:solidFill>
                <a:latin typeface="Arial" panose="020B0604020202020204" pitchFamily="34" charset="0"/>
                <a:cs typeface="Arial" panose="020B0604020202020204" pitchFamily="34" charset="0"/>
              </a:rPr>
              <a:t>&lt;Date&gt;</a:t>
            </a:r>
          </a:p>
        </p:txBody>
      </p:sp>
      <p:sp>
        <p:nvSpPr>
          <p:cNvPr id="7" name="Title 13">
            <a:extLst>
              <a:ext uri="{FF2B5EF4-FFF2-40B4-BE49-F238E27FC236}">
                <a16:creationId xmlns:a16="http://schemas.microsoft.com/office/drawing/2014/main" id="{4104E218-05C5-4501-BEC6-D78B60739E76}"/>
              </a:ext>
            </a:extLst>
          </p:cNvPr>
          <p:cNvSpPr>
            <a:spLocks noGrp="1"/>
          </p:cNvSpPr>
          <p:nvPr>
            <p:ph type="title" hasCustomPrompt="1"/>
          </p:nvPr>
        </p:nvSpPr>
        <p:spPr>
          <a:xfrm>
            <a:off x="2261673" y="2569573"/>
            <a:ext cx="7653867" cy="802800"/>
          </a:xfrm>
          <a:prstGeom prst="rect">
            <a:avLst/>
          </a:prstGeom>
        </p:spPr>
        <p:txBody>
          <a:bodyPr anchor="b"/>
          <a:lstStyle>
            <a:lvl1pPr>
              <a:defRPr sz="4000" b="1">
                <a:solidFill>
                  <a:schemeClr val="bg1"/>
                </a:solidFill>
                <a:latin typeface="Arial" panose="020B0604020202020204" pitchFamily="34" charset="0"/>
                <a:cs typeface="Arial" panose="020B0604020202020204" pitchFamily="34" charset="0"/>
              </a:defRPr>
            </a:lvl1pPr>
          </a:lstStyle>
          <a:p>
            <a:r>
              <a:rPr lang="en-GB" dirty="0"/>
              <a:t>&lt;Presentation Title&gt;</a:t>
            </a:r>
          </a:p>
        </p:txBody>
      </p:sp>
    </p:spTree>
    <p:extLst>
      <p:ext uri="{BB962C8B-B14F-4D97-AF65-F5344CB8AC3E}">
        <p14:creationId xmlns:p14="http://schemas.microsoft.com/office/powerpoint/2010/main" val="1406337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ottom Logo - Content Slide">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17C22F55-1EC2-4A81-A95E-E92D0B344428}"/>
              </a:ext>
            </a:extLst>
          </p:cNvPr>
          <p:cNvSpPr>
            <a:spLocks noGrp="1"/>
          </p:cNvSpPr>
          <p:nvPr>
            <p:ph sz="quarter" idx="10" hasCustomPrompt="1"/>
          </p:nvPr>
        </p:nvSpPr>
        <p:spPr>
          <a:xfrm>
            <a:off x="354671" y="921065"/>
            <a:ext cx="11520000" cy="4764841"/>
          </a:xfrm>
          <a:prstGeom prst="rect">
            <a:avLst/>
          </a:prstGeom>
        </p:spPr>
        <p:txBody>
          <a:bodyPr/>
          <a:lstStyle>
            <a:lvl1pPr marL="457200" marR="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atin typeface="Arial" panose="020B0604020202020204" pitchFamily="34" charset="0"/>
                <a:cs typeface="Arial" panose="020B0604020202020204" pitchFamily="34" charset="0"/>
              </a:defRPr>
            </a:lvl1pPr>
          </a:lstStyle>
          <a:p>
            <a:pPr lvl="0"/>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a:t>&lt;Body Text&gt;</a:t>
            </a:r>
          </a:p>
          <a:p>
            <a:pPr lvl="0"/>
            <a:endParaRPr lang="en-GB" dirty="0"/>
          </a:p>
        </p:txBody>
      </p:sp>
      <p:sp>
        <p:nvSpPr>
          <p:cNvPr id="11" name="Title 11">
            <a:extLst>
              <a:ext uri="{FF2B5EF4-FFF2-40B4-BE49-F238E27FC236}">
                <a16:creationId xmlns:a16="http://schemas.microsoft.com/office/drawing/2014/main" id="{343871AE-A076-4DFD-A46D-710ADDDA046C}"/>
              </a:ext>
            </a:extLst>
          </p:cNvPr>
          <p:cNvSpPr>
            <a:spLocks noGrp="1"/>
          </p:cNvSpPr>
          <p:nvPr>
            <p:ph type="title" hasCustomPrompt="1"/>
          </p:nvPr>
        </p:nvSpPr>
        <p:spPr>
          <a:xfrm>
            <a:off x="354671" y="216460"/>
            <a:ext cx="11520000" cy="592544"/>
          </a:xfrm>
          <a:prstGeom prst="rect">
            <a:avLst/>
          </a:prstGeom>
        </p:spPr>
        <p:txBody>
          <a:bodyPr anchor="b"/>
          <a:lstStyle>
            <a:lvl1pPr>
              <a:defRPr sz="2800" b="1">
                <a:solidFill>
                  <a:sysClr val="windowText" lastClr="000000"/>
                </a:solidFill>
                <a:latin typeface="Arial" panose="020B0604020202020204" pitchFamily="34" charset="0"/>
                <a:cs typeface="Arial" panose="020B0604020202020204" pitchFamily="34" charset="0"/>
              </a:defRPr>
            </a:lvl1pPr>
          </a:lstStyle>
          <a:p>
            <a:r>
              <a:rPr lang="en-US" dirty="0"/>
              <a:t>&lt;Content Heading&gt;</a:t>
            </a:r>
            <a:endParaRPr lang="en-GB" dirty="0"/>
          </a:p>
        </p:txBody>
      </p:sp>
    </p:spTree>
    <p:extLst>
      <p:ext uri="{BB962C8B-B14F-4D97-AF65-F5344CB8AC3E}">
        <p14:creationId xmlns:p14="http://schemas.microsoft.com/office/powerpoint/2010/main" val="3875213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65890-9206-4056-B325-3731E09E5C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3F71C8-0806-4FE3-A8B8-1B354152DD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CC36F0-0994-461A-BCF2-72EEA47C7DE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C6EB11-FF65-4D57-999A-80641EA9E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A42B9D6-F8D3-451D-A684-66E04D3F20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A6436D-7456-49E1-AFAC-DE50A6DA20DB}"/>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8" name="Footer Placeholder 7">
            <a:extLst>
              <a:ext uri="{FF2B5EF4-FFF2-40B4-BE49-F238E27FC236}">
                <a16:creationId xmlns:a16="http://schemas.microsoft.com/office/drawing/2014/main" id="{86A57BBC-8401-4E00-A880-96C4522F45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020A87C-319D-4339-AAB5-A653F96BA730}"/>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266686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3793-EBFC-4D7A-9E0F-4320BAB8E82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AE76AA-DD11-4479-B811-4D8B9D1FF70C}"/>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4" name="Footer Placeholder 3">
            <a:extLst>
              <a:ext uri="{FF2B5EF4-FFF2-40B4-BE49-F238E27FC236}">
                <a16:creationId xmlns:a16="http://schemas.microsoft.com/office/drawing/2014/main" id="{482EDE9A-305D-42E8-9682-A208D3922F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67D749-DCC7-4E0B-B9C3-2C78B84D0CFB}"/>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320165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05F1E-ABA2-4158-9409-9CC8A4266B33}"/>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3" name="Footer Placeholder 2">
            <a:extLst>
              <a:ext uri="{FF2B5EF4-FFF2-40B4-BE49-F238E27FC236}">
                <a16:creationId xmlns:a16="http://schemas.microsoft.com/office/drawing/2014/main" id="{A94F5761-BD1D-4C79-8C44-960F7C44176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AD8635-01CE-4437-B197-FE28C65C4D58}"/>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214034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E96D-5DEE-4C58-9DCB-1977A7371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DBF40C-C12C-4EB7-8791-408CE62960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62854E-3242-4F37-B8ED-AE1F190A8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B170F9A-A5E2-4CEB-AE12-6CE1A210A59F}"/>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6" name="Footer Placeholder 5">
            <a:extLst>
              <a:ext uri="{FF2B5EF4-FFF2-40B4-BE49-F238E27FC236}">
                <a16:creationId xmlns:a16="http://schemas.microsoft.com/office/drawing/2014/main" id="{CBBD2F62-A6C7-4CCD-88D1-866B2C2419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9E9619-BE9E-4421-8F47-8A7BC1645BE1}"/>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272571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F0DDA-ACB7-45A5-96A9-8F57837287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7CF1DD0-F733-4FC6-8A0D-BEC5575713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B57824C-9FD6-475C-A37B-89AAC5CFD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D7285E-0ED7-4369-B86E-F17F81499DA8}"/>
              </a:ext>
            </a:extLst>
          </p:cNvPr>
          <p:cNvSpPr>
            <a:spLocks noGrp="1"/>
          </p:cNvSpPr>
          <p:nvPr>
            <p:ph type="dt" sz="half" idx="10"/>
          </p:nvPr>
        </p:nvSpPr>
        <p:spPr/>
        <p:txBody>
          <a:bodyPr/>
          <a:lstStyle/>
          <a:p>
            <a:fld id="{305D204E-20C8-430C-AA83-19E281E040A2}" type="datetimeFigureOut">
              <a:rPr lang="en-GB" smtClean="0"/>
              <a:t>18/05/2023</a:t>
            </a:fld>
            <a:endParaRPr lang="en-GB"/>
          </a:p>
        </p:txBody>
      </p:sp>
      <p:sp>
        <p:nvSpPr>
          <p:cNvPr id="6" name="Footer Placeholder 5">
            <a:extLst>
              <a:ext uri="{FF2B5EF4-FFF2-40B4-BE49-F238E27FC236}">
                <a16:creationId xmlns:a16="http://schemas.microsoft.com/office/drawing/2014/main" id="{5F0074D4-9A16-4355-AAC2-D63441F3FD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007BE4-17A5-416F-939A-FCB01C0F9C2E}"/>
              </a:ext>
            </a:extLst>
          </p:cNvPr>
          <p:cNvSpPr>
            <a:spLocks noGrp="1"/>
          </p:cNvSpPr>
          <p:nvPr>
            <p:ph type="sldNum" sz="quarter" idx="12"/>
          </p:nvPr>
        </p:nvSpPr>
        <p:spPr/>
        <p:txBody>
          <a:bodyPr/>
          <a:lstStyle/>
          <a:p>
            <a:fld id="{3211F298-B399-4429-B257-ADEB8DF9FD56}" type="slidenum">
              <a:rPr lang="en-GB" smtClean="0"/>
              <a:t>‹#›</a:t>
            </a:fld>
            <a:endParaRPr lang="en-GB"/>
          </a:p>
        </p:txBody>
      </p:sp>
    </p:spTree>
    <p:extLst>
      <p:ext uri="{BB962C8B-B14F-4D97-AF65-F5344CB8AC3E}">
        <p14:creationId xmlns:p14="http://schemas.microsoft.com/office/powerpoint/2010/main" val="738391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0.xml"/><Relationship Id="rId7"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4.sv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4.sv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A1B9A2-4467-481C-A926-D07D1C364C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7522A6-4050-4542-80B6-8C007F795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4A9765-1F21-4D47-BEC7-37BCBF1C1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5D204E-20C8-430C-AA83-19E281E040A2}" type="datetimeFigureOut">
              <a:rPr lang="en-GB" smtClean="0"/>
              <a:t>18/05/2023</a:t>
            </a:fld>
            <a:endParaRPr lang="en-GB"/>
          </a:p>
        </p:txBody>
      </p:sp>
      <p:sp>
        <p:nvSpPr>
          <p:cNvPr id="5" name="Footer Placeholder 4">
            <a:extLst>
              <a:ext uri="{FF2B5EF4-FFF2-40B4-BE49-F238E27FC236}">
                <a16:creationId xmlns:a16="http://schemas.microsoft.com/office/drawing/2014/main" id="{C143A7AB-3528-4582-AC6E-E900DA783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9622A9D-F031-46DB-9602-CB680415C0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11F298-B399-4429-B257-ADEB8DF9FD56}" type="slidenum">
              <a:rPr lang="en-GB" smtClean="0"/>
              <a:t>‹#›</a:t>
            </a:fld>
            <a:endParaRPr lang="en-GB"/>
          </a:p>
        </p:txBody>
      </p:sp>
    </p:spTree>
    <p:extLst>
      <p:ext uri="{BB962C8B-B14F-4D97-AF65-F5344CB8AC3E}">
        <p14:creationId xmlns:p14="http://schemas.microsoft.com/office/powerpoint/2010/main" val="413867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127322-B660-D1FB-4E58-E5DE1B1A73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D3580EA-D3F3-E80E-9806-FDBFE158A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994733C-0141-DB60-7ED2-3ECECCD721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5C035-C37A-8C4B-97BF-8DA40471080E}" type="datetimeFigureOut">
              <a:rPr lang="en-US" smtClean="0"/>
              <a:t>5/18/2023</a:t>
            </a:fld>
            <a:endParaRPr lang="en-US"/>
          </a:p>
        </p:txBody>
      </p:sp>
      <p:sp>
        <p:nvSpPr>
          <p:cNvPr id="5" name="Footer Placeholder 4">
            <a:extLst>
              <a:ext uri="{FF2B5EF4-FFF2-40B4-BE49-F238E27FC236}">
                <a16:creationId xmlns:a16="http://schemas.microsoft.com/office/drawing/2014/main" id="{51C60709-18EC-A817-0C44-C183569B4C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AFE06C-AB06-C130-08C6-CFBBCC3E8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82F54F-4147-8145-B268-F02C91478620}" type="slidenum">
              <a:rPr lang="en-US" smtClean="0"/>
              <a:t>‹#›</a:t>
            </a:fld>
            <a:endParaRPr lang="en-US"/>
          </a:p>
        </p:txBody>
      </p:sp>
    </p:spTree>
    <p:extLst>
      <p:ext uri="{BB962C8B-B14F-4D97-AF65-F5344CB8AC3E}">
        <p14:creationId xmlns:p14="http://schemas.microsoft.com/office/powerpoint/2010/main" val="332889962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CC008-CD12-43E4-9692-31985F0574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79C5F5-9819-4C53-91AD-DA32CF7526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511D4-A182-4ED4-9843-3B767DE7D6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098277-E9D9-4930-B929-3CE3F1C90AD3}" type="datetimeFigureOut">
              <a:rPr lang="en-GB" smtClean="0"/>
              <a:t>18/05/2023</a:t>
            </a:fld>
            <a:endParaRPr lang="en-GB"/>
          </a:p>
        </p:txBody>
      </p:sp>
      <p:sp>
        <p:nvSpPr>
          <p:cNvPr id="5" name="Footer Placeholder 4">
            <a:extLst>
              <a:ext uri="{FF2B5EF4-FFF2-40B4-BE49-F238E27FC236}">
                <a16:creationId xmlns:a16="http://schemas.microsoft.com/office/drawing/2014/main" id="{73740517-1AFB-463D-BDAD-AB12181FA8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DC9D94-D459-465F-BFE6-48006B8BE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940B63-43A5-430F-85E9-F1DE9DD86799}" type="slidenum">
              <a:rPr lang="en-GB" smtClean="0"/>
              <a:t>‹#›</a:t>
            </a:fld>
            <a:endParaRPr lang="en-GB"/>
          </a:p>
        </p:txBody>
      </p:sp>
    </p:spTree>
    <p:extLst>
      <p:ext uri="{BB962C8B-B14F-4D97-AF65-F5344CB8AC3E}">
        <p14:creationId xmlns:p14="http://schemas.microsoft.com/office/powerpoint/2010/main" val="18751702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E947E2-CD5A-44B7-8DD0-1484BD2C4A09}"/>
              </a:ext>
            </a:extLst>
          </p:cNvPr>
          <p:cNvSpPr/>
          <p:nvPr userDrawn="1"/>
        </p:nvSpPr>
        <p:spPr>
          <a:xfrm>
            <a:off x="0" y="1"/>
            <a:ext cx="12192000" cy="1010092"/>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5" name="Graphic 4">
            <a:extLst>
              <a:ext uri="{FF2B5EF4-FFF2-40B4-BE49-F238E27FC236}">
                <a16:creationId xmlns:a16="http://schemas.microsoft.com/office/drawing/2014/main" id="{A9925083-617D-4E61-85EC-C28D8A829681}"/>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93545" y="-338682"/>
            <a:ext cx="3366369" cy="1735091"/>
          </a:xfrm>
          <a:prstGeom prst="rect">
            <a:avLst/>
          </a:prstGeom>
        </p:spPr>
      </p:pic>
    </p:spTree>
    <p:extLst>
      <p:ext uri="{BB962C8B-B14F-4D97-AF65-F5344CB8AC3E}">
        <p14:creationId xmlns:p14="http://schemas.microsoft.com/office/powerpoint/2010/main" val="86704415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4527F0-8E1A-40CE-AA16-F039FF0EA136}"/>
              </a:ext>
            </a:extLst>
          </p:cNvPr>
          <p:cNvSpPr/>
          <p:nvPr userDrawn="1"/>
        </p:nvSpPr>
        <p:spPr>
          <a:xfrm>
            <a:off x="0" y="5846400"/>
            <a:ext cx="12192000" cy="1011600"/>
          </a:xfrm>
          <a:prstGeom prst="rect">
            <a:avLst/>
          </a:prstGeom>
          <a:solidFill>
            <a:srgbClr val="002F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9" name="Graphic 8">
            <a:extLst>
              <a:ext uri="{FF2B5EF4-FFF2-40B4-BE49-F238E27FC236}">
                <a16:creationId xmlns:a16="http://schemas.microsoft.com/office/drawing/2014/main" id="{85469658-B216-4166-8698-CF49080B700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93545" y="5484655"/>
            <a:ext cx="3366369" cy="1735091"/>
          </a:xfrm>
          <a:prstGeom prst="rect">
            <a:avLst/>
          </a:prstGeom>
        </p:spPr>
      </p:pic>
    </p:spTree>
    <p:extLst>
      <p:ext uri="{BB962C8B-B14F-4D97-AF65-F5344CB8AC3E}">
        <p14:creationId xmlns:p14="http://schemas.microsoft.com/office/powerpoint/2010/main" val="3384415803"/>
      </p:ext>
    </p:extLst>
  </p:cSld>
  <p:clrMap bg1="lt1" tx1="dk1" bg2="lt2" tx2="dk2" accent1="accent1" accent2="accent2" accent3="accent3" accent4="accent4" accent5="accent5" accent6="accent6" hlink="hlink" folHlink="folHlink"/>
  <p:sldLayoutIdLst>
    <p:sldLayoutId id="2147483697" r:id="rId1"/>
    <p:sldLayoutId id="214748369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4.jpeg"/><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hyperlink" Target="https://www.mmu.ac.uk/staff/profile/catherine-shephard" TargetMode="External"/><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25F78-6FA4-8C4C-B493-1FCF14921F1D}"/>
              </a:ext>
            </a:extLst>
          </p:cNvPr>
          <p:cNvPicPr>
            <a:picLocks noChangeAspect="1"/>
          </p:cNvPicPr>
          <p:nvPr/>
        </p:nvPicPr>
        <p:blipFill>
          <a:blip r:embed="rId2"/>
          <a:stretch>
            <a:fillRect/>
          </a:stretch>
        </p:blipFill>
        <p:spPr>
          <a:xfrm>
            <a:off x="564431" y="471239"/>
            <a:ext cx="2916424" cy="1049912"/>
          </a:xfrm>
          <a:prstGeom prst="rect">
            <a:avLst/>
          </a:prstGeom>
        </p:spPr>
      </p:pic>
      <p:grpSp>
        <p:nvGrpSpPr>
          <p:cNvPr id="4" name="Group 3">
            <a:extLst>
              <a:ext uri="{FF2B5EF4-FFF2-40B4-BE49-F238E27FC236}">
                <a16:creationId xmlns:a16="http://schemas.microsoft.com/office/drawing/2014/main" id="{A4F3F816-4A27-4647-98EF-3D26F695895A}"/>
              </a:ext>
            </a:extLst>
          </p:cNvPr>
          <p:cNvGrpSpPr/>
          <p:nvPr/>
        </p:nvGrpSpPr>
        <p:grpSpPr>
          <a:xfrm>
            <a:off x="2586135" y="2335352"/>
            <a:ext cx="7019730" cy="2337930"/>
            <a:chOff x="430924" y="1312050"/>
            <a:chExt cx="7019730" cy="2337930"/>
          </a:xfrm>
        </p:grpSpPr>
        <p:pic>
          <p:nvPicPr>
            <p:cNvPr id="5" name="Picture 4" descr="A close up of a logo&#10;&#10;Description automatically generated">
              <a:extLst>
                <a:ext uri="{FF2B5EF4-FFF2-40B4-BE49-F238E27FC236}">
                  <a16:creationId xmlns:a16="http://schemas.microsoft.com/office/drawing/2014/main" id="{EF7DC6DC-8E51-2049-A856-33BAD72DAE1C}"/>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6" name="Picture 5" descr="A close up of a logo&#10;&#10;Description automatically generated">
              <a:extLst>
                <a:ext uri="{FF2B5EF4-FFF2-40B4-BE49-F238E27FC236}">
                  <a16:creationId xmlns:a16="http://schemas.microsoft.com/office/drawing/2014/main" id="{D3838328-5384-C443-8551-C2A670B86601}"/>
                </a:ext>
              </a:extLst>
            </p:cNvPr>
            <p:cNvPicPr>
              <a:picLocks noChangeAspect="1"/>
            </p:cNvPicPr>
            <p:nvPr/>
          </p:nvPicPr>
          <p:blipFill>
            <a:blip r:embed="rId4"/>
            <a:stretch>
              <a:fillRect/>
            </a:stretch>
          </p:blipFill>
          <p:spPr>
            <a:xfrm>
              <a:off x="6261734" y="2318972"/>
              <a:ext cx="1188920" cy="1188920"/>
            </a:xfrm>
            <a:prstGeom prst="rect">
              <a:avLst/>
            </a:prstGeom>
          </p:spPr>
        </p:pic>
        <p:sp>
          <p:nvSpPr>
            <p:cNvPr id="7" name="TextBox 6">
              <a:extLst>
                <a:ext uri="{FF2B5EF4-FFF2-40B4-BE49-F238E27FC236}">
                  <a16:creationId xmlns:a16="http://schemas.microsoft.com/office/drawing/2014/main" id="{5FAA7628-221C-D344-9823-5B1B7DF4D277}"/>
                </a:ext>
              </a:extLst>
            </p:cNvPr>
            <p:cNvSpPr txBox="1"/>
            <p:nvPr/>
          </p:nvSpPr>
          <p:spPr>
            <a:xfrm>
              <a:off x="803849" y="1563255"/>
              <a:ext cx="6263973" cy="2086725"/>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1" u="none" strike="noStrike" kern="1200" cap="none" spc="0" normalizeH="0" baseline="0" noProof="0" dirty="0">
                  <a:ln>
                    <a:noFill/>
                  </a:ln>
                  <a:solidFill>
                    <a:schemeClr val="bg1"/>
                  </a:solidFill>
                  <a:effectLst/>
                  <a:uLnTx/>
                  <a:uFillTx/>
                  <a:latin typeface="Calibri" panose="020F0502020204030204"/>
                  <a:ea typeface="+mn-ea"/>
                  <a:cs typeface="+mn-cs"/>
                </a:rPr>
                <a:t>Roundtable.</a:t>
              </a:r>
              <a:br>
                <a:rPr kumimoji="0" lang="en-GB" sz="3600" b="1" i="1"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en-GB" sz="3600" b="1" i="1" u="none" strike="noStrike" kern="1200" cap="none" spc="0" normalizeH="0" baseline="0" noProof="0" dirty="0">
                  <a:ln>
                    <a:noFill/>
                  </a:ln>
                  <a:solidFill>
                    <a:schemeClr val="bg1"/>
                  </a:solidFill>
                  <a:effectLst/>
                  <a:uLnTx/>
                  <a:uFillTx/>
                  <a:latin typeface="Calibri" panose="020F0502020204030204"/>
                  <a:ea typeface="+mn-ea"/>
                  <a:cs typeface="+mn-cs"/>
                </a:rPr>
                <a:t>Covid Keepers: Practical Innovations Inside and Outside our Classrooms</a:t>
              </a:r>
            </a:p>
          </p:txBody>
        </p:sp>
      </p:grpSp>
      <p:sp>
        <p:nvSpPr>
          <p:cNvPr id="8" name="TextBox 7">
            <a:extLst>
              <a:ext uri="{FF2B5EF4-FFF2-40B4-BE49-F238E27FC236}">
                <a16:creationId xmlns:a16="http://schemas.microsoft.com/office/drawing/2014/main" id="{AED06014-32D5-5F47-B0A6-BA208ED1781B}"/>
              </a:ext>
            </a:extLst>
          </p:cNvPr>
          <p:cNvSpPr txBox="1"/>
          <p:nvPr/>
        </p:nvSpPr>
        <p:spPr>
          <a:xfrm>
            <a:off x="10383140" y="5548558"/>
            <a:ext cx="1635097" cy="1073755"/>
          </a:xfrm>
          <a:prstGeom prst="rect">
            <a:avLst/>
          </a:prstGeom>
          <a:noFill/>
        </p:spPr>
        <p:txBody>
          <a:bodyPr wrap="square" rtlCol="0">
            <a:spAutoFit/>
          </a:bodyPr>
          <a:lstStyle/>
          <a:p>
            <a:pPr>
              <a:lnSpc>
                <a:spcPts val="1900"/>
              </a:lnSpc>
            </a:pPr>
            <a:r>
              <a:rPr lang="en-US" sz="2000" b="1" dirty="0">
                <a:solidFill>
                  <a:schemeClr val="bg1"/>
                </a:solidFill>
                <a:latin typeface="Calibri" panose="020F0502020204030204" pitchFamily="34" charset="0"/>
                <a:cs typeface="Calibri" panose="020F0502020204030204" pitchFamily="34" charset="0"/>
              </a:rPr>
              <a:t>SHAPING A </a:t>
            </a:r>
          </a:p>
          <a:p>
            <a:pPr>
              <a:lnSpc>
                <a:spcPts val="1900"/>
              </a:lnSpc>
            </a:pPr>
            <a:r>
              <a:rPr lang="en-US" sz="2000" b="1" dirty="0">
                <a:solidFill>
                  <a:schemeClr val="bg1"/>
                </a:solidFill>
                <a:latin typeface="Calibri" panose="020F0502020204030204" pitchFamily="34" charset="0"/>
                <a:cs typeface="Calibri" panose="020F0502020204030204" pitchFamily="34" charset="0"/>
              </a:rPr>
              <a:t>BETTER WORLD</a:t>
            </a:r>
          </a:p>
          <a:p>
            <a:pPr>
              <a:lnSpc>
                <a:spcPts val="1900"/>
              </a:lnSpc>
            </a:pPr>
            <a:r>
              <a:rPr lang="en-US" sz="2000" dirty="0">
                <a:solidFill>
                  <a:schemeClr val="bg1"/>
                </a:solidFill>
              </a:rPr>
              <a:t>SINCE 1845</a:t>
            </a:r>
          </a:p>
        </p:txBody>
      </p:sp>
      <p:sp>
        <p:nvSpPr>
          <p:cNvPr id="10" name="TextBox 9">
            <a:extLst>
              <a:ext uri="{FF2B5EF4-FFF2-40B4-BE49-F238E27FC236}">
                <a16:creationId xmlns:a16="http://schemas.microsoft.com/office/drawing/2014/main" id="{6AD10A65-253A-6E4A-B0C0-51FE68EFEAB1}"/>
              </a:ext>
            </a:extLst>
          </p:cNvPr>
          <p:cNvSpPr txBox="1"/>
          <p:nvPr/>
        </p:nvSpPr>
        <p:spPr>
          <a:xfrm>
            <a:off x="173763" y="5286911"/>
            <a:ext cx="9274847" cy="1015663"/>
          </a:xfrm>
          <a:prstGeom prst="rect">
            <a:avLst/>
          </a:prstGeom>
          <a:noFill/>
        </p:spPr>
        <p:txBody>
          <a:bodyPr wrap="none" rtlCol="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Dr Norah Burns, Dr Martin Regan, Dr Michael Vincent, Dr Paulina E. Wilson</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Queen’s University Belfast.</a:t>
            </a:r>
          </a:p>
          <a:p>
            <a:pPr fontAlgn="base">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Catherine Shephard, Manchester Metropolitan University (Chair)</a:t>
            </a:r>
          </a:p>
        </p:txBody>
      </p:sp>
    </p:spTree>
    <p:extLst>
      <p:ext uri="{BB962C8B-B14F-4D97-AF65-F5344CB8AC3E}">
        <p14:creationId xmlns:p14="http://schemas.microsoft.com/office/powerpoint/2010/main" val="304770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AEA756-39FF-E4BA-97B0-1FEEC06C72BF}"/>
              </a:ext>
            </a:extLst>
          </p:cNvPr>
          <p:cNvSpPr>
            <a:spLocks noGrp="1"/>
          </p:cNvSpPr>
          <p:nvPr>
            <p:ph type="title"/>
          </p:nvPr>
        </p:nvSpPr>
        <p:spPr>
          <a:xfrm>
            <a:off x="838200" y="557188"/>
            <a:ext cx="10515600" cy="1133499"/>
          </a:xfrm>
        </p:spPr>
        <p:txBody>
          <a:bodyPr>
            <a:normAutofit/>
          </a:bodyPr>
          <a:lstStyle/>
          <a:p>
            <a:pPr algn="ctr"/>
            <a:r>
              <a:rPr lang="en-US" sz="5200"/>
              <a:t>Legal Education</a:t>
            </a:r>
          </a:p>
        </p:txBody>
      </p:sp>
      <p:graphicFrame>
        <p:nvGraphicFramePr>
          <p:cNvPr id="7" name="Content Placeholder 2">
            <a:extLst>
              <a:ext uri="{FF2B5EF4-FFF2-40B4-BE49-F238E27FC236}">
                <a16:creationId xmlns:a16="http://schemas.microsoft.com/office/drawing/2014/main" id="{B833E278-0048-91A3-B18F-2BFBCF5D7D18}"/>
              </a:ext>
            </a:extLst>
          </p:cNvPr>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83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E2E771-DC34-AA97-97BA-3DE57D8EA189}"/>
              </a:ext>
            </a:extLst>
          </p:cNvPr>
          <p:cNvSpPr>
            <a:spLocks noGrp="1"/>
          </p:cNvSpPr>
          <p:nvPr>
            <p:ph type="title"/>
          </p:nvPr>
        </p:nvSpPr>
        <p:spPr>
          <a:xfrm>
            <a:off x="765050" y="662400"/>
            <a:ext cx="3928648" cy="1492132"/>
          </a:xfrm>
        </p:spPr>
        <p:txBody>
          <a:bodyPr anchor="t">
            <a:normAutofit/>
          </a:bodyPr>
          <a:lstStyle/>
          <a:p>
            <a:r>
              <a:rPr lang="en-US" sz="3400" dirty="0">
                <a:solidFill>
                  <a:schemeClr val="bg1"/>
                </a:solidFill>
              </a:rPr>
              <a:t>Language of the Law: Issues </a:t>
            </a:r>
            <a:r>
              <a:rPr lang="en-US" sz="3400" b="1" dirty="0">
                <a:solidFill>
                  <a:schemeClr val="bg1"/>
                </a:solidFill>
              </a:rPr>
              <a:t>of</a:t>
            </a:r>
            <a:r>
              <a:rPr lang="en-US" sz="3400" dirty="0">
                <a:solidFill>
                  <a:schemeClr val="bg1"/>
                </a:solidFill>
              </a:rPr>
              <a:t> Meaning</a:t>
            </a:r>
          </a:p>
        </p:txBody>
      </p:sp>
      <p:sp>
        <p:nvSpPr>
          <p:cNvPr id="3" name="Content Placeholder 2">
            <a:extLst>
              <a:ext uri="{FF2B5EF4-FFF2-40B4-BE49-F238E27FC236}">
                <a16:creationId xmlns:a16="http://schemas.microsoft.com/office/drawing/2014/main" id="{781231CA-8A93-2497-EE56-60184357DC92}"/>
              </a:ext>
            </a:extLst>
          </p:cNvPr>
          <p:cNvSpPr>
            <a:spLocks noGrp="1"/>
          </p:cNvSpPr>
          <p:nvPr>
            <p:ph idx="1"/>
          </p:nvPr>
        </p:nvSpPr>
        <p:spPr>
          <a:xfrm>
            <a:off x="765051" y="2286000"/>
            <a:ext cx="3384000" cy="3844800"/>
          </a:xfrm>
        </p:spPr>
        <p:txBody>
          <a:bodyPr>
            <a:normAutofit fontScale="92500" lnSpcReduction="20000"/>
          </a:bodyPr>
          <a:lstStyle/>
          <a:p>
            <a:r>
              <a:rPr lang="en-US" sz="2000" b="1" dirty="0">
                <a:solidFill>
                  <a:schemeClr val="bg1">
                    <a:alpha val="60000"/>
                  </a:schemeClr>
                </a:solidFill>
              </a:rPr>
              <a:t>Inextricable link between law and language</a:t>
            </a:r>
          </a:p>
          <a:p>
            <a:r>
              <a:rPr lang="en-US" sz="2000" b="1" dirty="0">
                <a:solidFill>
                  <a:schemeClr val="bg1">
                    <a:alpha val="60000"/>
                  </a:schemeClr>
                </a:solidFill>
              </a:rPr>
              <a:t>Technolect ≠ vernacular</a:t>
            </a:r>
          </a:p>
          <a:p>
            <a:r>
              <a:rPr lang="en-US" sz="2000" b="1" dirty="0">
                <a:solidFill>
                  <a:schemeClr val="bg1">
                    <a:alpha val="60000"/>
                  </a:schemeClr>
                </a:solidFill>
              </a:rPr>
              <a:t>System-specific meaning</a:t>
            </a:r>
          </a:p>
          <a:p>
            <a:endParaRPr lang="en-US" sz="2000" dirty="0">
              <a:solidFill>
                <a:schemeClr val="bg1">
                  <a:alpha val="60000"/>
                </a:schemeClr>
              </a:solidFill>
            </a:endParaRPr>
          </a:p>
          <a:p>
            <a:r>
              <a:rPr lang="en-US" sz="2000" b="1" u="sng" dirty="0">
                <a:solidFill>
                  <a:schemeClr val="bg1">
                    <a:alpha val="60000"/>
                  </a:schemeClr>
                </a:solidFill>
              </a:rPr>
              <a:t>Intralingual translation:</a:t>
            </a:r>
            <a:endParaRPr lang="en-US" sz="2000" dirty="0">
              <a:solidFill>
                <a:schemeClr val="bg1">
                  <a:alpha val="60000"/>
                </a:schemeClr>
              </a:solidFill>
            </a:endParaRPr>
          </a:p>
          <a:p>
            <a:pPr lvl="1">
              <a:buFont typeface="Wingdings" pitchFamily="2" charset="2"/>
              <a:buChar char="Ø"/>
            </a:pPr>
            <a:r>
              <a:rPr lang="en-US" sz="1600" dirty="0">
                <a:solidFill>
                  <a:schemeClr val="bg1">
                    <a:alpha val="60000"/>
                  </a:schemeClr>
                </a:solidFill>
              </a:rPr>
              <a:t>Study of domestic law</a:t>
            </a:r>
          </a:p>
          <a:p>
            <a:pPr lvl="1">
              <a:buFont typeface="Wingdings" pitchFamily="2" charset="2"/>
              <a:buChar char="Ø"/>
            </a:pPr>
            <a:r>
              <a:rPr lang="en-US" sz="1600" dirty="0">
                <a:solidFill>
                  <a:schemeClr val="bg1">
                    <a:alpha val="60000"/>
                  </a:schemeClr>
                </a:solidFill>
              </a:rPr>
              <a:t>Communication with clients in domestic law practice</a:t>
            </a:r>
            <a:endParaRPr lang="en-US" sz="2000" dirty="0">
              <a:solidFill>
                <a:schemeClr val="bg1">
                  <a:alpha val="60000"/>
                </a:schemeClr>
              </a:solidFill>
            </a:endParaRPr>
          </a:p>
          <a:p>
            <a:r>
              <a:rPr lang="en-US" sz="2000" b="1" u="sng" dirty="0">
                <a:solidFill>
                  <a:schemeClr val="bg1">
                    <a:alpha val="60000"/>
                  </a:schemeClr>
                </a:solidFill>
              </a:rPr>
              <a:t>Interlingual translation:</a:t>
            </a:r>
          </a:p>
          <a:p>
            <a:pPr lvl="1">
              <a:buFont typeface="Wingdings" pitchFamily="2" charset="2"/>
              <a:buChar char="Ø"/>
            </a:pPr>
            <a:r>
              <a:rPr lang="en-US" sz="1600" dirty="0">
                <a:solidFill>
                  <a:schemeClr val="bg1">
                    <a:alpha val="60000"/>
                  </a:schemeClr>
                </a:solidFill>
              </a:rPr>
              <a:t>Study of foreign law</a:t>
            </a:r>
          </a:p>
          <a:p>
            <a:pPr lvl="1">
              <a:buFont typeface="Wingdings" pitchFamily="2" charset="2"/>
              <a:buChar char="Ø"/>
            </a:pPr>
            <a:r>
              <a:rPr lang="en-US" sz="1600" dirty="0">
                <a:solidFill>
                  <a:schemeClr val="bg1">
                    <a:alpha val="60000"/>
                  </a:schemeClr>
                </a:solidFill>
              </a:rPr>
              <a:t>Communication with foreign clients/lawyers in interjurisdictional law practice</a:t>
            </a:r>
          </a:p>
        </p:txBody>
      </p:sp>
      <p:pic>
        <p:nvPicPr>
          <p:cNvPr id="5" name="Content Placeholder 4" descr="Diagram&#10;&#10;Description automatically generated">
            <a:extLst>
              <a:ext uri="{FF2B5EF4-FFF2-40B4-BE49-F238E27FC236}">
                <a16:creationId xmlns:a16="http://schemas.microsoft.com/office/drawing/2014/main" id="{E33B9E75-F494-5735-5942-E2CC31123490}"/>
              </a:ext>
            </a:extLst>
          </p:cNvPr>
          <p:cNvPicPr>
            <a:picLocks noChangeAspect="1"/>
          </p:cNvPicPr>
          <p:nvPr/>
        </p:nvPicPr>
        <p:blipFill rotWithShape="1">
          <a:blip r:embed="rId2"/>
          <a:srcRect l="10181" t="3625" r="5584" b="-3625"/>
          <a:stretch/>
        </p:blipFill>
        <p:spPr>
          <a:xfrm>
            <a:off x="4899588" y="1373979"/>
            <a:ext cx="7277898" cy="4039204"/>
          </a:xfrm>
          <a:prstGeom prst="rect">
            <a:avLst/>
          </a:prstGeom>
        </p:spPr>
      </p:pic>
      <p:sp>
        <p:nvSpPr>
          <p:cNvPr id="4" name="TextBox 3">
            <a:extLst>
              <a:ext uri="{FF2B5EF4-FFF2-40B4-BE49-F238E27FC236}">
                <a16:creationId xmlns:a16="http://schemas.microsoft.com/office/drawing/2014/main" id="{3541B591-8289-2CC2-FCD0-3780A39C2CFC}"/>
              </a:ext>
            </a:extLst>
          </p:cNvPr>
          <p:cNvSpPr txBox="1"/>
          <p:nvPr/>
        </p:nvSpPr>
        <p:spPr>
          <a:xfrm>
            <a:off x="5760720" y="100584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088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3" name="Rectangle 45">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47">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9">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51" name="Straight Connector 50">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7" name="Group 55">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49" name="Oval 56">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7">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Oval 58">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59">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1" name="Oval 60">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Oval 61">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9" name="Rectangle 63">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0" name="Group 65">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7" name="Straight Connector 66">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81" name="Rectangle 71">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2" name="Group 73">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5" name="Straight Connector 74">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4740D230-14B6-6ADB-C10C-6796574E4B3C}"/>
              </a:ext>
            </a:extLst>
          </p:cNvPr>
          <p:cNvSpPr>
            <a:spLocks noGrp="1"/>
          </p:cNvSpPr>
          <p:nvPr>
            <p:ph type="title"/>
          </p:nvPr>
        </p:nvSpPr>
        <p:spPr>
          <a:xfrm>
            <a:off x="630936" y="495992"/>
            <a:ext cx="4195140" cy="5638831"/>
          </a:xfrm>
          <a:noFill/>
        </p:spPr>
        <p:txBody>
          <a:bodyPr anchor="ctr">
            <a:normAutofit/>
          </a:bodyPr>
          <a:lstStyle/>
          <a:p>
            <a:r>
              <a:rPr lang="en-US" sz="4800" dirty="0"/>
              <a:t>Going online during and post Covid-19 pandemic: Exclusions         &amp; Omissions</a:t>
            </a:r>
          </a:p>
        </p:txBody>
      </p:sp>
      <p:graphicFrame>
        <p:nvGraphicFramePr>
          <p:cNvPr id="83" name="Content Placeholder 2">
            <a:extLst>
              <a:ext uri="{FF2B5EF4-FFF2-40B4-BE49-F238E27FC236}">
                <a16:creationId xmlns:a16="http://schemas.microsoft.com/office/drawing/2014/main" id="{9B893B0D-9A24-B9BA-F35C-54F49688105B}"/>
              </a:ext>
            </a:extLst>
          </p:cNvPr>
          <p:cNvGraphicFramePr>
            <a:graphicFrameLocks noGrp="1"/>
          </p:cNvGraphicFramePr>
          <p:nvPr>
            <p:ph idx="1"/>
          </p:nvPr>
        </p:nvGraphicFramePr>
        <p:xfrm>
          <a:off x="4915947" y="866585"/>
          <a:ext cx="6253722"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501896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464EC10-4680-DC90-4903-C11BE1C14950}"/>
              </a:ext>
            </a:extLst>
          </p:cNvPr>
          <p:cNvSpPr>
            <a:spLocks noGrp="1"/>
          </p:cNvSpPr>
          <p:nvPr>
            <p:ph type="title"/>
          </p:nvPr>
        </p:nvSpPr>
        <p:spPr>
          <a:xfrm>
            <a:off x="838200" y="365125"/>
            <a:ext cx="10515600" cy="1325563"/>
          </a:xfrm>
        </p:spPr>
        <p:txBody>
          <a:bodyPr>
            <a:normAutofit/>
          </a:bodyPr>
          <a:lstStyle/>
          <a:p>
            <a:r>
              <a:rPr lang="en-US" dirty="0">
                <a:solidFill>
                  <a:srgbClr val="FFFFFF"/>
                </a:solidFill>
              </a:rPr>
              <a:t>Opportunities (Covid keepers)</a:t>
            </a:r>
          </a:p>
        </p:txBody>
      </p:sp>
      <p:graphicFrame>
        <p:nvGraphicFramePr>
          <p:cNvPr id="38" name="Content Placeholder 2">
            <a:extLst>
              <a:ext uri="{FF2B5EF4-FFF2-40B4-BE49-F238E27FC236}">
                <a16:creationId xmlns:a16="http://schemas.microsoft.com/office/drawing/2014/main" id="{4DB25385-65A6-0F9C-F4A9-85AF2C4B8C96}"/>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940143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25F78-6FA4-8C4C-B493-1FCF14921F1D}"/>
              </a:ext>
            </a:extLst>
          </p:cNvPr>
          <p:cNvPicPr>
            <a:picLocks noChangeAspect="1"/>
          </p:cNvPicPr>
          <p:nvPr/>
        </p:nvPicPr>
        <p:blipFill>
          <a:blip r:embed="rId2"/>
          <a:stretch>
            <a:fillRect/>
          </a:stretch>
        </p:blipFill>
        <p:spPr>
          <a:xfrm>
            <a:off x="564431" y="471239"/>
            <a:ext cx="2916424" cy="1049912"/>
          </a:xfrm>
          <a:prstGeom prst="rect">
            <a:avLst/>
          </a:prstGeom>
        </p:spPr>
      </p:pic>
      <p:grpSp>
        <p:nvGrpSpPr>
          <p:cNvPr id="4" name="Group 3">
            <a:extLst>
              <a:ext uri="{FF2B5EF4-FFF2-40B4-BE49-F238E27FC236}">
                <a16:creationId xmlns:a16="http://schemas.microsoft.com/office/drawing/2014/main" id="{A4F3F816-4A27-4647-98EF-3D26F695895A}"/>
              </a:ext>
            </a:extLst>
          </p:cNvPr>
          <p:cNvGrpSpPr/>
          <p:nvPr/>
        </p:nvGrpSpPr>
        <p:grpSpPr>
          <a:xfrm>
            <a:off x="2586135" y="2335352"/>
            <a:ext cx="7019730" cy="2195842"/>
            <a:chOff x="430924" y="1312050"/>
            <a:chExt cx="7019730" cy="2195842"/>
          </a:xfrm>
        </p:grpSpPr>
        <p:pic>
          <p:nvPicPr>
            <p:cNvPr id="5" name="Picture 4" descr="A close up of a logo&#10;&#10;Description automatically generated">
              <a:extLst>
                <a:ext uri="{FF2B5EF4-FFF2-40B4-BE49-F238E27FC236}">
                  <a16:creationId xmlns:a16="http://schemas.microsoft.com/office/drawing/2014/main" id="{EF7DC6DC-8E51-2049-A856-33BAD72DAE1C}"/>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6" name="Picture 5" descr="A close up of a logo&#10;&#10;Description automatically generated">
              <a:extLst>
                <a:ext uri="{FF2B5EF4-FFF2-40B4-BE49-F238E27FC236}">
                  <a16:creationId xmlns:a16="http://schemas.microsoft.com/office/drawing/2014/main" id="{D3838328-5384-C443-8551-C2A670B86601}"/>
                </a:ext>
              </a:extLst>
            </p:cNvPr>
            <p:cNvPicPr>
              <a:picLocks noChangeAspect="1"/>
            </p:cNvPicPr>
            <p:nvPr/>
          </p:nvPicPr>
          <p:blipFill>
            <a:blip r:embed="rId4"/>
            <a:stretch>
              <a:fillRect/>
            </a:stretch>
          </p:blipFill>
          <p:spPr>
            <a:xfrm>
              <a:off x="6261734" y="2318972"/>
              <a:ext cx="1188920" cy="1188920"/>
            </a:xfrm>
            <a:prstGeom prst="rect">
              <a:avLst/>
            </a:prstGeom>
          </p:spPr>
        </p:pic>
        <p:sp>
          <p:nvSpPr>
            <p:cNvPr id="7" name="TextBox 6">
              <a:extLst>
                <a:ext uri="{FF2B5EF4-FFF2-40B4-BE49-F238E27FC236}">
                  <a16:creationId xmlns:a16="http://schemas.microsoft.com/office/drawing/2014/main" id="{5FAA7628-221C-D344-9823-5B1B7DF4D277}"/>
                </a:ext>
              </a:extLst>
            </p:cNvPr>
            <p:cNvSpPr txBox="1"/>
            <p:nvPr/>
          </p:nvSpPr>
          <p:spPr>
            <a:xfrm>
              <a:off x="803849" y="1563255"/>
              <a:ext cx="6263973" cy="1494768"/>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3600" b="1" i="1" u="none" strike="noStrike" kern="1200" cap="none" spc="0" normalizeH="0" baseline="0" noProof="0" dirty="0">
                  <a:ln>
                    <a:noFill/>
                  </a:ln>
                  <a:solidFill>
                    <a:schemeClr val="bg1"/>
                  </a:solidFill>
                  <a:effectLst/>
                  <a:uLnTx/>
                  <a:uFillTx/>
                  <a:latin typeface="Calibri" panose="020F0502020204030204"/>
                  <a:ea typeface="+mn-ea"/>
                  <a:cs typeface="+mn-cs"/>
                </a:rPr>
                <a:t>Covid-19 and Mentoring Programmes</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Dr Norah Burns, Queen’s University Belfast</a:t>
              </a:r>
            </a:p>
          </p:txBody>
        </p:sp>
      </p:grpSp>
      <p:sp>
        <p:nvSpPr>
          <p:cNvPr id="8" name="TextBox 7">
            <a:extLst>
              <a:ext uri="{FF2B5EF4-FFF2-40B4-BE49-F238E27FC236}">
                <a16:creationId xmlns:a16="http://schemas.microsoft.com/office/drawing/2014/main" id="{AED06014-32D5-5F47-B0A6-BA208ED1781B}"/>
              </a:ext>
            </a:extLst>
          </p:cNvPr>
          <p:cNvSpPr txBox="1"/>
          <p:nvPr/>
        </p:nvSpPr>
        <p:spPr>
          <a:xfrm>
            <a:off x="10383140" y="5548558"/>
            <a:ext cx="1635097" cy="1073755"/>
          </a:xfrm>
          <a:prstGeom prst="rect">
            <a:avLst/>
          </a:prstGeom>
          <a:noFill/>
        </p:spPr>
        <p:txBody>
          <a:bodyPr wrap="square" rtlCol="0">
            <a:spAutoFit/>
          </a:bodyPr>
          <a:lstStyle/>
          <a:p>
            <a:pPr>
              <a:lnSpc>
                <a:spcPts val="1900"/>
              </a:lnSpc>
            </a:pPr>
            <a:r>
              <a:rPr lang="en-US" sz="2000" b="1" dirty="0">
                <a:solidFill>
                  <a:schemeClr val="bg1"/>
                </a:solidFill>
                <a:latin typeface="Calibri" panose="020F0502020204030204" pitchFamily="34" charset="0"/>
                <a:cs typeface="Calibri" panose="020F0502020204030204" pitchFamily="34" charset="0"/>
              </a:rPr>
              <a:t>SHAPING A </a:t>
            </a:r>
          </a:p>
          <a:p>
            <a:pPr>
              <a:lnSpc>
                <a:spcPts val="1900"/>
              </a:lnSpc>
            </a:pPr>
            <a:r>
              <a:rPr lang="en-US" sz="2000" b="1" dirty="0">
                <a:solidFill>
                  <a:schemeClr val="bg1"/>
                </a:solidFill>
                <a:latin typeface="Calibri" panose="020F0502020204030204" pitchFamily="34" charset="0"/>
                <a:cs typeface="Calibri" panose="020F0502020204030204" pitchFamily="34" charset="0"/>
              </a:rPr>
              <a:t>BETTER WORLD</a:t>
            </a:r>
          </a:p>
          <a:p>
            <a:pPr>
              <a:lnSpc>
                <a:spcPts val="1900"/>
              </a:lnSpc>
            </a:pPr>
            <a:r>
              <a:rPr lang="en-US" sz="2000" dirty="0">
                <a:solidFill>
                  <a:schemeClr val="bg1"/>
                </a:solidFill>
              </a:rPr>
              <a:t>SINCE 1845</a:t>
            </a:r>
          </a:p>
        </p:txBody>
      </p:sp>
    </p:spTree>
    <p:extLst>
      <p:ext uri="{BB962C8B-B14F-4D97-AF65-F5344CB8AC3E}">
        <p14:creationId xmlns:p14="http://schemas.microsoft.com/office/powerpoint/2010/main" val="2987075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66A4BD-82FB-2B91-387D-5952AF9F8213}"/>
              </a:ext>
            </a:extLst>
          </p:cNvPr>
          <p:cNvSpPr>
            <a:spLocks noGrp="1"/>
          </p:cNvSpPr>
          <p:nvPr>
            <p:ph type="title"/>
          </p:nvPr>
        </p:nvSpPr>
        <p:spPr>
          <a:xfrm>
            <a:off x="686834" y="1153572"/>
            <a:ext cx="3200400" cy="4461163"/>
          </a:xfrm>
        </p:spPr>
        <p:txBody>
          <a:bodyPr>
            <a:normAutofit/>
          </a:bodyPr>
          <a:lstStyle/>
          <a:p>
            <a:r>
              <a:rPr lang="en-US">
                <a:solidFill>
                  <a:srgbClr val="FFFFFF"/>
                </a:solidFill>
              </a:rPr>
              <a:t>The pre Covid 19 landscape</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2946EA-7E94-3BD8-88CA-DDC60B80C8F0}"/>
              </a:ext>
            </a:extLst>
          </p:cNvPr>
          <p:cNvSpPr>
            <a:spLocks noGrp="1"/>
          </p:cNvSpPr>
          <p:nvPr>
            <p:ph idx="1"/>
          </p:nvPr>
        </p:nvSpPr>
        <p:spPr>
          <a:xfrm>
            <a:off x="4433020" y="953293"/>
            <a:ext cx="6906491" cy="5585619"/>
          </a:xfrm>
        </p:spPr>
        <p:txBody>
          <a:bodyPr anchor="ctr">
            <a:normAutofit/>
          </a:bodyPr>
          <a:lstStyle/>
          <a:p>
            <a:r>
              <a:rPr lang="en-US" dirty="0"/>
              <a:t>Alumni Mentoring Programme 2019/2020.</a:t>
            </a:r>
          </a:p>
          <a:p>
            <a:r>
              <a:rPr lang="en-US" dirty="0"/>
              <a:t>On site in person visits – challenges for Alumni to visit. </a:t>
            </a:r>
          </a:p>
          <a:p>
            <a:r>
              <a:rPr lang="en-US" dirty="0"/>
              <a:t>Could only consider Alumni based in the country.</a:t>
            </a:r>
          </a:p>
          <a:p>
            <a:r>
              <a:rPr lang="en-US" dirty="0"/>
              <a:t>Programme developed to help students to establish links with those particularly in the professions – demonstrated student desire for this.</a:t>
            </a:r>
          </a:p>
          <a:p>
            <a:r>
              <a:rPr lang="en-US" dirty="0"/>
              <a:t>Logistical and expense considerations. </a:t>
            </a:r>
          </a:p>
          <a:p>
            <a:r>
              <a:rPr lang="en-US" dirty="0"/>
              <a:t>Environmental impact.</a:t>
            </a:r>
          </a:p>
          <a:p>
            <a:endParaRPr lang="en-US" dirty="0"/>
          </a:p>
          <a:p>
            <a:endParaRPr lang="en-US" dirty="0"/>
          </a:p>
        </p:txBody>
      </p:sp>
    </p:spTree>
    <p:extLst>
      <p:ext uri="{BB962C8B-B14F-4D97-AF65-F5344CB8AC3E}">
        <p14:creationId xmlns:p14="http://schemas.microsoft.com/office/powerpoint/2010/main" val="2448730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1F541C3-54AE-027C-E001-2495203DEB03}"/>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5FEF3DB1-7B09-297A-5925-9B4000C13DB9}"/>
              </a:ext>
            </a:extLst>
          </p:cNvPr>
          <p:cNvSpPr>
            <a:spLocks noGrp="1"/>
          </p:cNvSpPr>
          <p:nvPr>
            <p:ph type="title"/>
          </p:nvPr>
        </p:nvSpPr>
        <p:spPr>
          <a:xfrm>
            <a:off x="1676380" y="87591"/>
            <a:ext cx="10515600" cy="1325563"/>
          </a:xfrm>
        </p:spPr>
        <p:txBody>
          <a:bodyPr>
            <a:normAutofit/>
          </a:bodyPr>
          <a:lstStyle/>
          <a:p>
            <a:r>
              <a:rPr lang="en-US" dirty="0"/>
              <a:t>Covid – 19 and the move to online</a:t>
            </a:r>
          </a:p>
        </p:txBody>
      </p:sp>
      <p:graphicFrame>
        <p:nvGraphicFramePr>
          <p:cNvPr id="17" name="Content Placeholder 4">
            <a:extLst>
              <a:ext uri="{FF2B5EF4-FFF2-40B4-BE49-F238E27FC236}">
                <a16:creationId xmlns:a16="http://schemas.microsoft.com/office/drawing/2014/main" id="{9685B665-7D4F-322C-7F7D-9C48E2399553}"/>
              </a:ext>
            </a:extLst>
          </p:cNvPr>
          <p:cNvGraphicFramePr/>
          <p:nvPr/>
        </p:nvGraphicFramePr>
        <p:xfrm>
          <a:off x="0" y="1413164"/>
          <a:ext cx="12191980" cy="54448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505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25F78-6FA4-8C4C-B493-1FCF14921F1D}"/>
              </a:ext>
            </a:extLst>
          </p:cNvPr>
          <p:cNvPicPr>
            <a:picLocks noChangeAspect="1"/>
          </p:cNvPicPr>
          <p:nvPr/>
        </p:nvPicPr>
        <p:blipFill>
          <a:blip r:embed="rId2"/>
          <a:stretch>
            <a:fillRect/>
          </a:stretch>
        </p:blipFill>
        <p:spPr>
          <a:xfrm>
            <a:off x="564431" y="471239"/>
            <a:ext cx="2916424" cy="1049912"/>
          </a:xfrm>
          <a:prstGeom prst="rect">
            <a:avLst/>
          </a:prstGeom>
        </p:spPr>
      </p:pic>
      <p:grpSp>
        <p:nvGrpSpPr>
          <p:cNvPr id="4" name="Group 3">
            <a:extLst>
              <a:ext uri="{FF2B5EF4-FFF2-40B4-BE49-F238E27FC236}">
                <a16:creationId xmlns:a16="http://schemas.microsoft.com/office/drawing/2014/main" id="{A4F3F816-4A27-4647-98EF-3D26F695895A}"/>
              </a:ext>
            </a:extLst>
          </p:cNvPr>
          <p:cNvGrpSpPr/>
          <p:nvPr/>
        </p:nvGrpSpPr>
        <p:grpSpPr>
          <a:xfrm>
            <a:off x="2586135" y="2335352"/>
            <a:ext cx="7019730" cy="2195842"/>
            <a:chOff x="430924" y="1312050"/>
            <a:chExt cx="7019730" cy="2195842"/>
          </a:xfrm>
        </p:grpSpPr>
        <p:pic>
          <p:nvPicPr>
            <p:cNvPr id="5" name="Picture 4" descr="A close up of a logo&#10;&#10;Description automatically generated">
              <a:extLst>
                <a:ext uri="{FF2B5EF4-FFF2-40B4-BE49-F238E27FC236}">
                  <a16:creationId xmlns:a16="http://schemas.microsoft.com/office/drawing/2014/main" id="{EF7DC6DC-8E51-2049-A856-33BAD72DAE1C}"/>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6" name="Picture 5" descr="A close up of a logo&#10;&#10;Description automatically generated">
              <a:extLst>
                <a:ext uri="{FF2B5EF4-FFF2-40B4-BE49-F238E27FC236}">
                  <a16:creationId xmlns:a16="http://schemas.microsoft.com/office/drawing/2014/main" id="{D3838328-5384-C443-8551-C2A670B86601}"/>
                </a:ext>
              </a:extLst>
            </p:cNvPr>
            <p:cNvPicPr>
              <a:picLocks noChangeAspect="1"/>
            </p:cNvPicPr>
            <p:nvPr/>
          </p:nvPicPr>
          <p:blipFill>
            <a:blip r:embed="rId4"/>
            <a:stretch>
              <a:fillRect/>
            </a:stretch>
          </p:blipFill>
          <p:spPr>
            <a:xfrm>
              <a:off x="6261734" y="2318972"/>
              <a:ext cx="1188920" cy="1188920"/>
            </a:xfrm>
            <a:prstGeom prst="rect">
              <a:avLst/>
            </a:prstGeom>
          </p:spPr>
        </p:pic>
        <p:sp>
          <p:nvSpPr>
            <p:cNvPr id="7" name="TextBox 6">
              <a:extLst>
                <a:ext uri="{FF2B5EF4-FFF2-40B4-BE49-F238E27FC236}">
                  <a16:creationId xmlns:a16="http://schemas.microsoft.com/office/drawing/2014/main" id="{5FAA7628-221C-D344-9823-5B1B7DF4D277}"/>
                </a:ext>
              </a:extLst>
            </p:cNvPr>
            <p:cNvSpPr txBox="1"/>
            <p:nvPr/>
          </p:nvSpPr>
          <p:spPr>
            <a:xfrm>
              <a:off x="803849" y="1563255"/>
              <a:ext cx="6263973" cy="1494768"/>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3600" b="1" i="1" u="none" strike="noStrike" kern="1200" cap="none" spc="0" normalizeH="0" baseline="0" noProof="0" dirty="0">
                  <a:ln>
                    <a:noFill/>
                  </a:ln>
                  <a:solidFill>
                    <a:schemeClr val="bg1"/>
                  </a:solidFill>
                  <a:effectLst/>
                  <a:uLnTx/>
                  <a:uFillTx/>
                  <a:latin typeface="Calibri" panose="020F0502020204030204"/>
                  <a:ea typeface="+mn-ea"/>
                  <a:cs typeface="+mn-cs"/>
                </a:rPr>
                <a:t>Covid &amp; The Legal Technology Placement</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Dr Michael Vincent, Queen’s University Belfast</a:t>
              </a:r>
            </a:p>
          </p:txBody>
        </p:sp>
      </p:grpSp>
      <p:sp>
        <p:nvSpPr>
          <p:cNvPr id="8" name="TextBox 7">
            <a:extLst>
              <a:ext uri="{FF2B5EF4-FFF2-40B4-BE49-F238E27FC236}">
                <a16:creationId xmlns:a16="http://schemas.microsoft.com/office/drawing/2014/main" id="{AED06014-32D5-5F47-B0A6-BA208ED1781B}"/>
              </a:ext>
            </a:extLst>
          </p:cNvPr>
          <p:cNvSpPr txBox="1"/>
          <p:nvPr/>
        </p:nvSpPr>
        <p:spPr>
          <a:xfrm>
            <a:off x="10383140" y="5548558"/>
            <a:ext cx="1635097" cy="1073755"/>
          </a:xfrm>
          <a:prstGeom prst="rect">
            <a:avLst/>
          </a:prstGeom>
          <a:noFill/>
        </p:spPr>
        <p:txBody>
          <a:bodyPr wrap="square" rtlCol="0">
            <a:spAutoFit/>
          </a:bodyPr>
          <a:lstStyle/>
          <a:p>
            <a:pPr>
              <a:lnSpc>
                <a:spcPts val="1900"/>
              </a:lnSpc>
            </a:pPr>
            <a:r>
              <a:rPr lang="en-US" sz="2000" b="1" dirty="0">
                <a:solidFill>
                  <a:schemeClr val="bg1"/>
                </a:solidFill>
                <a:latin typeface="Calibri" panose="020F0502020204030204" pitchFamily="34" charset="0"/>
                <a:cs typeface="Calibri" panose="020F0502020204030204" pitchFamily="34" charset="0"/>
              </a:rPr>
              <a:t>SHAPING A </a:t>
            </a:r>
          </a:p>
          <a:p>
            <a:pPr>
              <a:lnSpc>
                <a:spcPts val="1900"/>
              </a:lnSpc>
            </a:pPr>
            <a:r>
              <a:rPr lang="en-US" sz="2000" b="1" dirty="0">
                <a:solidFill>
                  <a:schemeClr val="bg1"/>
                </a:solidFill>
                <a:latin typeface="Calibri" panose="020F0502020204030204" pitchFamily="34" charset="0"/>
                <a:cs typeface="Calibri" panose="020F0502020204030204" pitchFamily="34" charset="0"/>
              </a:rPr>
              <a:t>BETTER WORLD</a:t>
            </a:r>
          </a:p>
          <a:p>
            <a:pPr>
              <a:lnSpc>
                <a:spcPts val="1900"/>
              </a:lnSpc>
            </a:pPr>
            <a:r>
              <a:rPr lang="en-US" sz="2000" dirty="0">
                <a:solidFill>
                  <a:schemeClr val="bg1"/>
                </a:solidFill>
              </a:rPr>
              <a:t>SINCE 1845</a:t>
            </a:r>
          </a:p>
        </p:txBody>
      </p:sp>
    </p:spTree>
    <p:extLst>
      <p:ext uri="{BB962C8B-B14F-4D97-AF65-F5344CB8AC3E}">
        <p14:creationId xmlns:p14="http://schemas.microsoft.com/office/powerpoint/2010/main" val="1616300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D51D651-3239-40F2-B995-255D7EAFFF91}"/>
              </a:ext>
            </a:extLst>
          </p:cNvPr>
          <p:cNvSpPr>
            <a:spLocks noGrp="1"/>
          </p:cNvSpPr>
          <p:nvPr>
            <p:ph type="body" sz="quarter" idx="12"/>
          </p:nvPr>
        </p:nvSpPr>
        <p:spPr>
          <a:xfrm>
            <a:off x="490935" y="210922"/>
            <a:ext cx="8552858" cy="1240578"/>
          </a:xfrm>
        </p:spPr>
        <p:txBody>
          <a:bodyPr>
            <a:normAutofit fontScale="92500" lnSpcReduction="10000"/>
          </a:bodyPr>
          <a:lstStyle/>
          <a:p>
            <a:r>
              <a:rPr lang="en-GB"/>
              <a:t>Post-Crash / Pre-Pandemic </a:t>
            </a:r>
            <a:r>
              <a:rPr lang="en-GB" dirty="0"/>
              <a:t>Legal Services Market</a:t>
            </a:r>
          </a:p>
        </p:txBody>
      </p:sp>
      <p:sp>
        <p:nvSpPr>
          <p:cNvPr id="5" name="Text Placeholder 4">
            <a:extLst>
              <a:ext uri="{FF2B5EF4-FFF2-40B4-BE49-F238E27FC236}">
                <a16:creationId xmlns:a16="http://schemas.microsoft.com/office/drawing/2014/main" id="{CDB921C5-1939-428F-BA18-79084BFA8417}"/>
              </a:ext>
            </a:extLst>
          </p:cNvPr>
          <p:cNvSpPr>
            <a:spLocks noGrp="1"/>
          </p:cNvSpPr>
          <p:nvPr>
            <p:ph type="body" sz="quarter" idx="13"/>
          </p:nvPr>
        </p:nvSpPr>
        <p:spPr>
          <a:xfrm>
            <a:off x="490935" y="1691014"/>
            <a:ext cx="8390516" cy="4634630"/>
          </a:xfrm>
        </p:spPr>
        <p:txBody>
          <a:bodyPr>
            <a:normAutofit fontScale="77500" lnSpcReduction="20000"/>
          </a:bodyPr>
          <a:lstStyle/>
          <a:p>
            <a:pPr marL="0" indent="0">
              <a:buNone/>
            </a:pPr>
            <a:r>
              <a:rPr lang="en-GB" dirty="0"/>
              <a:t>								</a:t>
            </a:r>
          </a:p>
          <a:p>
            <a:pPr algn="just" fontAlgn="base">
              <a:lnSpc>
                <a:spcPct val="120000"/>
              </a:lnSpc>
            </a:pPr>
            <a:r>
              <a:rPr lang="en-GB" sz="2500" dirty="0"/>
              <a:t>Clients are asking law firms - where is the value for money? </a:t>
            </a:r>
          </a:p>
          <a:p>
            <a:pPr algn="just" fontAlgn="base">
              <a:lnSpc>
                <a:spcPct val="120000"/>
              </a:lnSpc>
            </a:pPr>
            <a:r>
              <a:rPr lang="en-GB" sz="2500" dirty="0"/>
              <a:t>Competition is increasing in light of liberalisation of the legal services market due to the LSA 2007</a:t>
            </a:r>
          </a:p>
          <a:p>
            <a:pPr algn="just" fontAlgn="base">
              <a:lnSpc>
                <a:spcPct val="120000"/>
              </a:lnSpc>
            </a:pPr>
            <a:r>
              <a:rPr lang="en-GB" sz="2500" dirty="0"/>
              <a:t>Established firms having to compete against increasingly powerful in-house teams and ambitious new entrants to the market (ABSs such as Legal Zoom).</a:t>
            </a:r>
          </a:p>
          <a:p>
            <a:pPr algn="just" fontAlgn="base">
              <a:lnSpc>
                <a:spcPct val="120000"/>
              </a:lnSpc>
            </a:pPr>
            <a:r>
              <a:rPr lang="en-GB" sz="2500" dirty="0"/>
              <a:t>ABSs are applying proven business techniques, focusing on service, process, and the use of technology to deliver consistency and reduce cost. </a:t>
            </a:r>
          </a:p>
          <a:p>
            <a:pPr algn="just" fontAlgn="base">
              <a:lnSpc>
                <a:spcPct val="120000"/>
              </a:lnSpc>
            </a:pPr>
            <a:r>
              <a:rPr lang="en-GB" sz="2500" dirty="0"/>
              <a:t>New entrants are relegating large areas of the law firm service portfolio to commodity status.</a:t>
            </a:r>
          </a:p>
          <a:p>
            <a:pPr algn="just" fontAlgn="base">
              <a:lnSpc>
                <a:spcPct val="120000"/>
              </a:lnSpc>
            </a:pPr>
            <a:r>
              <a:rPr lang="en-US" sz="2500" dirty="0"/>
              <a:t>Susskind, R. (2013) Tomorrow’s Lawyers An Introduction to Your Future. (Oxford University Press, 2013 1st ed.) – </a:t>
            </a:r>
            <a:r>
              <a:rPr lang="en-GB" sz="2500" dirty="0"/>
              <a:t>advocated the need for undergraduate courses in legal technology.</a:t>
            </a:r>
          </a:p>
          <a:p>
            <a:pPr algn="l" fontAlgn="base"/>
            <a:endParaRPr lang="en-GB" b="0" i="0" dirty="0">
              <a:solidFill>
                <a:srgbClr val="00172D"/>
              </a:solidFill>
              <a:effectLst/>
              <a:latin typeface="Orbikular-Regular"/>
            </a:endParaRPr>
          </a:p>
          <a:p>
            <a:endParaRPr lang="en-GB" dirty="0"/>
          </a:p>
        </p:txBody>
      </p:sp>
      <p:pic>
        <p:nvPicPr>
          <p:cNvPr id="3" name="Picture 2">
            <a:extLst>
              <a:ext uri="{FF2B5EF4-FFF2-40B4-BE49-F238E27FC236}">
                <a16:creationId xmlns:a16="http://schemas.microsoft.com/office/drawing/2014/main" id="{CFCFE858-98CB-6C30-BD33-1C22DEBFBE4E}"/>
              </a:ext>
            </a:extLst>
          </p:cNvPr>
          <p:cNvPicPr>
            <a:picLocks noChangeAspect="1"/>
          </p:cNvPicPr>
          <p:nvPr/>
        </p:nvPicPr>
        <p:blipFill>
          <a:blip r:embed="rId2"/>
          <a:stretch>
            <a:fillRect/>
          </a:stretch>
        </p:blipFill>
        <p:spPr>
          <a:xfrm>
            <a:off x="9632498" y="1950929"/>
            <a:ext cx="2500819" cy="1945532"/>
          </a:xfrm>
          <a:prstGeom prst="rect">
            <a:avLst/>
          </a:prstGeom>
        </p:spPr>
      </p:pic>
      <p:pic>
        <p:nvPicPr>
          <p:cNvPr id="7" name="Picture 6">
            <a:extLst>
              <a:ext uri="{FF2B5EF4-FFF2-40B4-BE49-F238E27FC236}">
                <a16:creationId xmlns:a16="http://schemas.microsoft.com/office/drawing/2014/main" id="{EDD57811-A22E-58E8-2FF5-B4134FA3D045}"/>
              </a:ext>
            </a:extLst>
          </p:cNvPr>
          <p:cNvPicPr>
            <a:picLocks noChangeAspect="1"/>
          </p:cNvPicPr>
          <p:nvPr/>
        </p:nvPicPr>
        <p:blipFill>
          <a:blip r:embed="rId3"/>
          <a:stretch>
            <a:fillRect/>
          </a:stretch>
        </p:blipFill>
        <p:spPr>
          <a:xfrm>
            <a:off x="9691181" y="116826"/>
            <a:ext cx="2500819" cy="1708843"/>
          </a:xfrm>
          <a:prstGeom prst="rect">
            <a:avLst/>
          </a:prstGeom>
        </p:spPr>
      </p:pic>
      <p:pic>
        <p:nvPicPr>
          <p:cNvPr id="6" name="Picture 5">
            <a:extLst>
              <a:ext uri="{FF2B5EF4-FFF2-40B4-BE49-F238E27FC236}">
                <a16:creationId xmlns:a16="http://schemas.microsoft.com/office/drawing/2014/main" id="{8B908312-0D9D-C8A3-F84F-01AB8207304B}"/>
              </a:ext>
            </a:extLst>
          </p:cNvPr>
          <p:cNvPicPr>
            <a:picLocks noChangeAspect="1"/>
          </p:cNvPicPr>
          <p:nvPr/>
        </p:nvPicPr>
        <p:blipFill>
          <a:blip r:embed="rId4"/>
          <a:stretch>
            <a:fillRect/>
          </a:stretch>
        </p:blipFill>
        <p:spPr>
          <a:xfrm>
            <a:off x="9851483" y="3639922"/>
            <a:ext cx="2281834" cy="3218078"/>
          </a:xfrm>
          <a:prstGeom prst="rect">
            <a:avLst/>
          </a:prstGeom>
        </p:spPr>
      </p:pic>
    </p:spTree>
    <p:extLst>
      <p:ext uri="{BB962C8B-B14F-4D97-AF65-F5344CB8AC3E}">
        <p14:creationId xmlns:p14="http://schemas.microsoft.com/office/powerpoint/2010/main" val="1977863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26177F-077C-3605-3734-C241FBB1DA1B}"/>
              </a:ext>
            </a:extLst>
          </p:cNvPr>
          <p:cNvSpPr>
            <a:spLocks noGrp="1"/>
          </p:cNvSpPr>
          <p:nvPr>
            <p:ph type="body" sz="quarter" idx="12"/>
          </p:nvPr>
        </p:nvSpPr>
        <p:spPr/>
        <p:txBody>
          <a:bodyPr/>
          <a:lstStyle/>
          <a:p>
            <a:r>
              <a:rPr lang="en-GB" dirty="0"/>
              <a:t>Pre-Pandemic</a:t>
            </a:r>
          </a:p>
        </p:txBody>
      </p:sp>
      <p:sp>
        <p:nvSpPr>
          <p:cNvPr id="3" name="Text Placeholder 2">
            <a:extLst>
              <a:ext uri="{FF2B5EF4-FFF2-40B4-BE49-F238E27FC236}">
                <a16:creationId xmlns:a16="http://schemas.microsoft.com/office/drawing/2014/main" id="{3C35A03E-6C3F-3F2A-3EFF-24E67D32A001}"/>
              </a:ext>
            </a:extLst>
          </p:cNvPr>
          <p:cNvSpPr>
            <a:spLocks noGrp="1"/>
          </p:cNvSpPr>
          <p:nvPr>
            <p:ph type="body" sz="quarter" idx="13"/>
          </p:nvPr>
        </p:nvSpPr>
        <p:spPr>
          <a:xfrm>
            <a:off x="490934" y="1723378"/>
            <a:ext cx="7580599" cy="3984964"/>
          </a:xfrm>
        </p:spPr>
        <p:txBody>
          <a:bodyPr>
            <a:norm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Autumn 2019 Bristol University and Osborne Clarke LLP (OC) began collaborating on one of the first the first legal technology internships in the UK</a:t>
            </a:r>
            <a:r>
              <a:rPr lang="en-GB" sz="1800" dirty="0">
                <a:latin typeface="Calibri" panose="020F0502020204030204" pitchFamily="34" charset="0"/>
                <a:ea typeface="Calibri" panose="020F0502020204030204" pitchFamily="34" charset="0"/>
                <a:cs typeface="Times New Roman" panose="02020603050405020304" pitchFamily="18" charset="0"/>
              </a:rPr>
              <a:t>.</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Two week placements to be awarded on an annual basis to students from technology disciplines and law.</a:t>
            </a:r>
          </a:p>
          <a:p>
            <a:pPr algn="just">
              <a:lnSpc>
                <a:spcPct val="106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Placements would be based inside the firm’s IT team, and involve training in coding, and development of AI technology in-house. Specifically to help support commercial litigation clients.</a:t>
            </a:r>
          </a:p>
          <a:p>
            <a:pPr algn="just">
              <a:lnSpc>
                <a:spcPct val="106000"/>
              </a:lnSpc>
              <a:spcAft>
                <a:spcPts val="800"/>
              </a:spcAft>
            </a:pPr>
            <a:r>
              <a:rPr lang="en-GB" sz="1800" dirty="0">
                <a:latin typeface="Calibri" panose="020F0502020204030204" pitchFamily="34" charset="0"/>
                <a:ea typeface="Calibri" panose="020F0502020204030204" pitchFamily="34" charset="0"/>
                <a:cs typeface="Times New Roman" panose="02020603050405020304" pitchFamily="18" charset="0"/>
              </a:rPr>
              <a:t>‘Exclusion/Omissions’ – law students failing in role. Why? Too much expectation, coupled with IT managers who were not always best trainers for law students in a busy environment.</a:t>
            </a:r>
            <a:endParaRPr lang="en-GB" dirty="0"/>
          </a:p>
        </p:txBody>
      </p:sp>
      <p:pic>
        <p:nvPicPr>
          <p:cNvPr id="5" name="Picture 4">
            <a:extLst>
              <a:ext uri="{FF2B5EF4-FFF2-40B4-BE49-F238E27FC236}">
                <a16:creationId xmlns:a16="http://schemas.microsoft.com/office/drawing/2014/main" id="{08CB2C9A-2A6B-0D30-1BFB-D2C04D44E357}"/>
              </a:ext>
            </a:extLst>
          </p:cNvPr>
          <p:cNvPicPr>
            <a:picLocks noChangeAspect="1"/>
          </p:cNvPicPr>
          <p:nvPr/>
        </p:nvPicPr>
        <p:blipFill>
          <a:blip r:embed="rId2"/>
          <a:stretch>
            <a:fillRect/>
          </a:stretch>
        </p:blipFill>
        <p:spPr>
          <a:xfrm>
            <a:off x="8562468" y="1451500"/>
            <a:ext cx="3629532" cy="1977500"/>
          </a:xfrm>
          <a:prstGeom prst="rect">
            <a:avLst/>
          </a:prstGeom>
        </p:spPr>
      </p:pic>
      <p:pic>
        <p:nvPicPr>
          <p:cNvPr id="6" name="Picture 5">
            <a:extLst>
              <a:ext uri="{FF2B5EF4-FFF2-40B4-BE49-F238E27FC236}">
                <a16:creationId xmlns:a16="http://schemas.microsoft.com/office/drawing/2014/main" id="{0F766455-E8F0-E1E9-1AFB-2ACCAA046F84}"/>
              </a:ext>
            </a:extLst>
          </p:cNvPr>
          <p:cNvPicPr>
            <a:picLocks noChangeAspect="1"/>
          </p:cNvPicPr>
          <p:nvPr/>
        </p:nvPicPr>
        <p:blipFill>
          <a:blip r:embed="rId3"/>
          <a:stretch>
            <a:fillRect/>
          </a:stretch>
        </p:blipFill>
        <p:spPr>
          <a:xfrm>
            <a:off x="8562468" y="3429000"/>
            <a:ext cx="3629532" cy="3429000"/>
          </a:xfrm>
          <a:prstGeom prst="rect">
            <a:avLst/>
          </a:prstGeom>
        </p:spPr>
      </p:pic>
    </p:spTree>
    <p:extLst>
      <p:ext uri="{BB962C8B-B14F-4D97-AF65-F5344CB8AC3E}">
        <p14:creationId xmlns:p14="http://schemas.microsoft.com/office/powerpoint/2010/main" val="25365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5399F-6F56-40E1-A484-901ED7BAB560}"/>
              </a:ext>
            </a:extLst>
          </p:cNvPr>
          <p:cNvSpPr>
            <a:spLocks noGrp="1"/>
          </p:cNvSpPr>
          <p:nvPr>
            <p:ph type="title"/>
          </p:nvPr>
        </p:nvSpPr>
        <p:spPr>
          <a:xfrm>
            <a:off x="2008742" y="2884373"/>
            <a:ext cx="6957458" cy="802800"/>
          </a:xfrm>
        </p:spPr>
        <p:txBody>
          <a:bodyPr/>
          <a:lstStyle/>
          <a:p>
            <a:r>
              <a:rPr lang="en-GB" sz="4800" i="1" dirty="0">
                <a:latin typeface="Calibri" panose="020F0502020204030204" pitchFamily="34" charset="0"/>
              </a:rPr>
              <a:t>Introduction and literature review</a:t>
            </a:r>
            <a:endParaRPr lang="en-GB" sz="4800" dirty="0"/>
          </a:p>
        </p:txBody>
      </p:sp>
      <p:sp>
        <p:nvSpPr>
          <p:cNvPr id="2" name="Content Placeholder 1">
            <a:extLst>
              <a:ext uri="{FF2B5EF4-FFF2-40B4-BE49-F238E27FC236}">
                <a16:creationId xmlns:a16="http://schemas.microsoft.com/office/drawing/2014/main" id="{57270ABA-4817-4F78-8243-413BB33CF16E}"/>
              </a:ext>
            </a:extLst>
          </p:cNvPr>
          <p:cNvSpPr>
            <a:spLocks noGrp="1"/>
          </p:cNvSpPr>
          <p:nvPr>
            <p:ph sz="quarter" idx="10"/>
          </p:nvPr>
        </p:nvSpPr>
        <p:spPr>
          <a:xfrm>
            <a:off x="2008741" y="4064354"/>
            <a:ext cx="8659259" cy="1559973"/>
          </a:xfrm>
        </p:spPr>
        <p:txBody>
          <a:bodyPr/>
          <a:lstStyle/>
          <a:p>
            <a:r>
              <a:rPr lang="en-GB" sz="2400" dirty="0">
                <a:hlinkClick r:id="rId3">
                  <a:extLst>
                    <a:ext uri="{A12FA001-AC4F-418D-AE19-62706E023703}">
                      <ahyp:hlinkClr xmlns:ahyp="http://schemas.microsoft.com/office/drawing/2018/hyperlinkcolor" val="tx"/>
                    </a:ext>
                  </a:extLst>
                </a:hlinkClick>
              </a:rPr>
              <a:t>Catherine Shephard</a:t>
            </a:r>
            <a:r>
              <a:rPr lang="en-GB" sz="2400" dirty="0"/>
              <a:t>, Manchester Metropolitan University</a:t>
            </a:r>
          </a:p>
          <a:p>
            <a:endParaRPr lang="en-GB" dirty="0"/>
          </a:p>
        </p:txBody>
      </p:sp>
      <p:sp>
        <p:nvSpPr>
          <p:cNvPr id="5" name="TextBox 4">
            <a:extLst>
              <a:ext uri="{FF2B5EF4-FFF2-40B4-BE49-F238E27FC236}">
                <a16:creationId xmlns:a16="http://schemas.microsoft.com/office/drawing/2014/main" id="{A1E12546-D45F-C951-7ED2-4C0FDF0FFAFF}"/>
              </a:ext>
            </a:extLst>
          </p:cNvPr>
          <p:cNvSpPr txBox="1"/>
          <p:nvPr/>
        </p:nvSpPr>
        <p:spPr>
          <a:xfrm>
            <a:off x="7180521" y="4890977"/>
            <a:ext cx="2785730" cy="369332"/>
          </a:xfrm>
          <a:prstGeom prst="rect">
            <a:avLst/>
          </a:prstGeom>
          <a:noFill/>
        </p:spPr>
        <p:txBody>
          <a:bodyPr wrap="square" rtlCol="0">
            <a:spAutoFit/>
          </a:bodyPr>
          <a:lstStyle/>
          <a:p>
            <a:pPr defTabSz="457200"/>
            <a:endParaRPr lang="en-GB" dirty="0">
              <a:solidFill>
                <a:prstClr val="black"/>
              </a:solidFill>
              <a:latin typeface="Calibri" panose="020F0502020204030204"/>
            </a:endParaRPr>
          </a:p>
        </p:txBody>
      </p:sp>
    </p:spTree>
    <p:extLst>
      <p:ext uri="{BB962C8B-B14F-4D97-AF65-F5344CB8AC3E}">
        <p14:creationId xmlns:p14="http://schemas.microsoft.com/office/powerpoint/2010/main" val="2854279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E2E16-2F8A-48DE-58DD-7120F623F5F7}"/>
              </a:ext>
            </a:extLst>
          </p:cNvPr>
          <p:cNvSpPr>
            <a:spLocks noGrp="1"/>
          </p:cNvSpPr>
          <p:nvPr>
            <p:ph type="body" sz="quarter" idx="12"/>
          </p:nvPr>
        </p:nvSpPr>
        <p:spPr/>
        <p:txBody>
          <a:bodyPr/>
          <a:lstStyle/>
          <a:p>
            <a:r>
              <a:rPr lang="en-GB" dirty="0"/>
              <a:t>The 2022/23 Placement Intake </a:t>
            </a:r>
          </a:p>
        </p:txBody>
      </p:sp>
      <p:sp>
        <p:nvSpPr>
          <p:cNvPr id="3" name="Text Placeholder 2">
            <a:extLst>
              <a:ext uri="{FF2B5EF4-FFF2-40B4-BE49-F238E27FC236}">
                <a16:creationId xmlns:a16="http://schemas.microsoft.com/office/drawing/2014/main" id="{2860CAFF-949C-5239-A8A5-196289C73D4E}"/>
              </a:ext>
            </a:extLst>
          </p:cNvPr>
          <p:cNvSpPr>
            <a:spLocks noGrp="1"/>
          </p:cNvSpPr>
          <p:nvPr>
            <p:ph type="body" sz="quarter" idx="13"/>
          </p:nvPr>
        </p:nvSpPr>
        <p:spPr>
          <a:xfrm>
            <a:off x="490935" y="1451500"/>
            <a:ext cx="7802040" cy="4256842"/>
          </a:xfrm>
        </p:spPr>
        <p:txBody>
          <a:bodyPr>
            <a:normAutofit fontScale="85000" lnSpcReduction="10000"/>
          </a:bodyPr>
          <a:lstStyle/>
          <a:p>
            <a:r>
              <a:rPr lang="en-GB" sz="1900" dirty="0"/>
              <a:t>A complete overhaul and recalibration of the placement – shifting its focus completely </a:t>
            </a:r>
            <a:r>
              <a:rPr lang="en-GB" sz="1800" dirty="0"/>
              <a:t>away</a:t>
            </a:r>
            <a:r>
              <a:rPr lang="en-GB" sz="1900" dirty="0"/>
              <a:t> from engagement in the actual design and delivery of technology...</a:t>
            </a:r>
          </a:p>
          <a:p>
            <a:r>
              <a:rPr lang="en-GB" sz="1900" i="1" dirty="0"/>
              <a:t>“these technology-focussed placements will allow students to evaluate legal and emerging technologies and assess if they are viable and of use to Osborne Clarke. While these roles will be based in their IT team, it will be necessary for students to work with a cross-section of individuals, from associate to partner, as well as their OC Solutions and business support teams.” </a:t>
            </a:r>
            <a:r>
              <a:rPr lang="en-GB" sz="1900" dirty="0"/>
              <a:t>(2022 internal advertising literature)</a:t>
            </a:r>
            <a:br>
              <a:rPr lang="en-GB" sz="1900" dirty="0"/>
            </a:br>
            <a:r>
              <a:rPr lang="en-GB" sz="1900" dirty="0"/>
              <a:t> </a:t>
            </a:r>
            <a:br>
              <a:rPr lang="en-GB" sz="1900" dirty="0"/>
            </a:br>
            <a:r>
              <a:rPr lang="en-GB" sz="1900" dirty="0"/>
              <a:t>Why the shift in emphasis?</a:t>
            </a:r>
          </a:p>
          <a:p>
            <a:r>
              <a:rPr lang="en-GB" sz="1900" dirty="0"/>
              <a:t>Greater competition from other large law firms leading to the outsourcing of design and development of technology considerably increased by Covid redundancies and cost-cuts</a:t>
            </a:r>
          </a:p>
          <a:p>
            <a:r>
              <a:rPr lang="en-GB" sz="1900" dirty="0"/>
              <a:t>Therefore more effective / cost-effective utilisation of law students’ existing skills sets developed at university required.</a:t>
            </a:r>
          </a:p>
          <a:p>
            <a:r>
              <a:rPr lang="en-GB" sz="1900" dirty="0"/>
              <a:t>‘Covid-Keeper’ - more investment by O.C into the in-house clinical education programme at Bristol (i.e. grass-roots) to support the development of clinic IT infrastructure and systems and overseen by trained clinic staff. </a:t>
            </a:r>
            <a:endParaRPr lang="en-GB" dirty="0"/>
          </a:p>
        </p:txBody>
      </p:sp>
      <p:pic>
        <p:nvPicPr>
          <p:cNvPr id="5" name="Picture 4">
            <a:extLst>
              <a:ext uri="{FF2B5EF4-FFF2-40B4-BE49-F238E27FC236}">
                <a16:creationId xmlns:a16="http://schemas.microsoft.com/office/drawing/2014/main" id="{48307890-E035-2F2B-D714-B0B515C1B8F4}"/>
              </a:ext>
            </a:extLst>
          </p:cNvPr>
          <p:cNvPicPr>
            <a:picLocks noChangeAspect="1"/>
          </p:cNvPicPr>
          <p:nvPr/>
        </p:nvPicPr>
        <p:blipFill>
          <a:blip r:embed="rId2"/>
          <a:stretch>
            <a:fillRect/>
          </a:stretch>
        </p:blipFill>
        <p:spPr>
          <a:xfrm>
            <a:off x="9043792" y="1543073"/>
            <a:ext cx="3148208" cy="2611677"/>
          </a:xfrm>
          <a:prstGeom prst="rect">
            <a:avLst/>
          </a:prstGeom>
        </p:spPr>
      </p:pic>
      <p:pic>
        <p:nvPicPr>
          <p:cNvPr id="6" name="Picture 5">
            <a:extLst>
              <a:ext uri="{FF2B5EF4-FFF2-40B4-BE49-F238E27FC236}">
                <a16:creationId xmlns:a16="http://schemas.microsoft.com/office/drawing/2014/main" id="{104784E4-763D-82DB-1425-3FE755F125F9}"/>
              </a:ext>
            </a:extLst>
          </p:cNvPr>
          <p:cNvPicPr>
            <a:picLocks noChangeAspect="1"/>
          </p:cNvPicPr>
          <p:nvPr/>
        </p:nvPicPr>
        <p:blipFill>
          <a:blip r:embed="rId3"/>
          <a:stretch>
            <a:fillRect/>
          </a:stretch>
        </p:blipFill>
        <p:spPr>
          <a:xfrm>
            <a:off x="9064669" y="4154750"/>
            <a:ext cx="3148208" cy="2611677"/>
          </a:xfrm>
          <a:prstGeom prst="rect">
            <a:avLst/>
          </a:prstGeom>
        </p:spPr>
      </p:pic>
    </p:spTree>
    <p:extLst>
      <p:ext uri="{BB962C8B-B14F-4D97-AF65-F5344CB8AC3E}">
        <p14:creationId xmlns:p14="http://schemas.microsoft.com/office/powerpoint/2010/main" val="1207837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25F78-6FA4-8C4C-B493-1FCF14921F1D}"/>
              </a:ext>
            </a:extLst>
          </p:cNvPr>
          <p:cNvPicPr>
            <a:picLocks noChangeAspect="1"/>
          </p:cNvPicPr>
          <p:nvPr/>
        </p:nvPicPr>
        <p:blipFill>
          <a:blip r:embed="rId2"/>
          <a:stretch>
            <a:fillRect/>
          </a:stretch>
        </p:blipFill>
        <p:spPr>
          <a:xfrm>
            <a:off x="564431" y="471239"/>
            <a:ext cx="2916424" cy="1049912"/>
          </a:xfrm>
          <a:prstGeom prst="rect">
            <a:avLst/>
          </a:prstGeom>
        </p:spPr>
      </p:pic>
      <p:sp>
        <p:nvSpPr>
          <p:cNvPr id="8" name="TextBox 7">
            <a:extLst>
              <a:ext uri="{FF2B5EF4-FFF2-40B4-BE49-F238E27FC236}">
                <a16:creationId xmlns:a16="http://schemas.microsoft.com/office/drawing/2014/main" id="{AED06014-32D5-5F47-B0A6-BA208ED1781B}"/>
              </a:ext>
            </a:extLst>
          </p:cNvPr>
          <p:cNvSpPr txBox="1"/>
          <p:nvPr/>
        </p:nvSpPr>
        <p:spPr>
          <a:xfrm>
            <a:off x="10383140" y="5548558"/>
            <a:ext cx="1635097" cy="1073755"/>
          </a:xfrm>
          <a:prstGeom prst="rect">
            <a:avLst/>
          </a:prstGeom>
          <a:noFill/>
        </p:spPr>
        <p:txBody>
          <a:bodyPr wrap="square" rtlCol="0">
            <a:spAutoFit/>
          </a:bodyPr>
          <a:lstStyle/>
          <a:p>
            <a:pPr>
              <a:lnSpc>
                <a:spcPts val="1900"/>
              </a:lnSpc>
            </a:pPr>
            <a:r>
              <a:rPr lang="en-US" sz="2000" b="1" dirty="0">
                <a:solidFill>
                  <a:schemeClr val="bg1"/>
                </a:solidFill>
                <a:latin typeface="Calibri" panose="020F0502020204030204" pitchFamily="34" charset="0"/>
                <a:cs typeface="Calibri" panose="020F0502020204030204" pitchFamily="34" charset="0"/>
              </a:rPr>
              <a:t>SHAPING A </a:t>
            </a:r>
          </a:p>
          <a:p>
            <a:pPr>
              <a:lnSpc>
                <a:spcPts val="1900"/>
              </a:lnSpc>
            </a:pPr>
            <a:r>
              <a:rPr lang="en-US" sz="2000" b="1" dirty="0">
                <a:solidFill>
                  <a:schemeClr val="bg1"/>
                </a:solidFill>
                <a:latin typeface="Calibri" panose="020F0502020204030204" pitchFamily="34" charset="0"/>
                <a:cs typeface="Calibri" panose="020F0502020204030204" pitchFamily="34" charset="0"/>
              </a:rPr>
              <a:t>BETTER WORLD</a:t>
            </a:r>
          </a:p>
          <a:p>
            <a:pPr>
              <a:lnSpc>
                <a:spcPts val="1900"/>
              </a:lnSpc>
            </a:pPr>
            <a:r>
              <a:rPr lang="en-US" sz="2000" dirty="0">
                <a:solidFill>
                  <a:schemeClr val="bg1"/>
                </a:solidFill>
              </a:rPr>
              <a:t>SINCE 1845</a:t>
            </a:r>
          </a:p>
        </p:txBody>
      </p:sp>
    </p:spTree>
    <p:extLst>
      <p:ext uri="{BB962C8B-B14F-4D97-AF65-F5344CB8AC3E}">
        <p14:creationId xmlns:p14="http://schemas.microsoft.com/office/powerpoint/2010/main" val="3042631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A84E662-0616-4131-B327-C2E8714774BF}"/>
              </a:ext>
            </a:extLst>
          </p:cNvPr>
          <p:cNvSpPr>
            <a:spLocks noGrp="1"/>
          </p:cNvSpPr>
          <p:nvPr>
            <p:ph type="title"/>
          </p:nvPr>
        </p:nvSpPr>
        <p:spPr>
          <a:xfrm>
            <a:off x="336000" y="689250"/>
            <a:ext cx="11520000" cy="592544"/>
          </a:xfrm>
        </p:spPr>
        <p:txBody>
          <a:bodyPr/>
          <a:lstStyle/>
          <a:p>
            <a:r>
              <a:rPr lang="en-GB" sz="3600" dirty="0">
                <a:solidFill>
                  <a:schemeClr val="bg1"/>
                </a:solidFill>
              </a:rPr>
              <a:t>Finding the positive in the pandemic</a:t>
            </a:r>
            <a:br>
              <a:rPr lang="en-GB" sz="3600" dirty="0">
                <a:solidFill>
                  <a:schemeClr val="bg1"/>
                </a:solidFill>
              </a:rPr>
            </a:br>
            <a:endParaRPr lang="en-GB" sz="3600" dirty="0"/>
          </a:p>
        </p:txBody>
      </p:sp>
      <p:sp>
        <p:nvSpPr>
          <p:cNvPr id="9" name="Content Placeholder 8">
            <a:extLst>
              <a:ext uri="{FF2B5EF4-FFF2-40B4-BE49-F238E27FC236}">
                <a16:creationId xmlns:a16="http://schemas.microsoft.com/office/drawing/2014/main" id="{CC0D7C32-A829-4714-B42B-6CC5CF9B604F}"/>
              </a:ext>
            </a:extLst>
          </p:cNvPr>
          <p:cNvSpPr>
            <a:spLocks noGrp="1"/>
          </p:cNvSpPr>
          <p:nvPr>
            <p:ph sz="quarter" idx="10"/>
          </p:nvPr>
        </p:nvSpPr>
        <p:spPr>
          <a:xfrm>
            <a:off x="352996" y="1452412"/>
            <a:ext cx="11503004" cy="4621349"/>
          </a:xfrm>
        </p:spPr>
        <p:txBody>
          <a:bodyPr/>
          <a:lstStyle/>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0" i="0" u="none" strike="noStrike" kern="1200" cap="none" spc="0" normalizeH="0" baseline="0" noProof="0" dirty="0">
                <a:ln>
                  <a:noFill/>
                </a:ln>
                <a:solidFill>
                  <a:prstClr val="black"/>
                </a:solidFill>
                <a:effectLst/>
                <a:uLnTx/>
                <a:uFillTx/>
              </a:rPr>
              <a:t>Challenges to Teaching and Learning in HE</a:t>
            </a: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1" i="0" u="none" strike="noStrike" kern="1200" cap="none" spc="0" normalizeH="0" baseline="0" noProof="0" dirty="0">
                <a:ln>
                  <a:noFill/>
                </a:ln>
                <a:solidFill>
                  <a:srgbClr val="002060"/>
                </a:solidFill>
                <a:effectLst/>
                <a:uLnTx/>
                <a:uFillTx/>
              </a:rPr>
              <a:t>Our submission:</a:t>
            </a: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0" i="0" u="none" strike="noStrike" kern="1200" cap="none" spc="0" normalizeH="0" baseline="0" noProof="0" dirty="0">
                <a:ln>
                  <a:noFill/>
                </a:ln>
                <a:solidFill>
                  <a:prstClr val="black"/>
                </a:solidFill>
                <a:effectLst/>
                <a:uLnTx/>
                <a:uFillTx/>
              </a:rPr>
              <a:t>Revealed existing </a:t>
            </a:r>
            <a:r>
              <a:rPr kumimoji="0" lang="en-GB" sz="2800" b="1" i="0" u="none" strike="noStrike" kern="1200" cap="none" spc="0" normalizeH="0" baseline="0" noProof="0" dirty="0">
                <a:ln>
                  <a:noFill/>
                </a:ln>
                <a:solidFill>
                  <a:prstClr val="black"/>
                </a:solidFill>
                <a:effectLst/>
                <a:uLnTx/>
                <a:uFillTx/>
              </a:rPr>
              <a:t>exclusions</a:t>
            </a:r>
            <a:r>
              <a:rPr kumimoji="0" lang="en-GB" sz="2800" b="0" i="0" u="none" strike="noStrike" kern="1200" cap="none" spc="0" normalizeH="0" baseline="0" noProof="0" dirty="0">
                <a:ln>
                  <a:noFill/>
                </a:ln>
                <a:solidFill>
                  <a:prstClr val="black"/>
                </a:solidFill>
                <a:effectLst/>
                <a:uLnTx/>
                <a:uFillTx/>
              </a:rPr>
              <a:t> and </a:t>
            </a:r>
            <a:r>
              <a:rPr kumimoji="0" lang="en-GB" sz="2800" b="1" i="0" u="none" strike="noStrike" kern="1200" cap="none" spc="0" normalizeH="0" baseline="0" noProof="0" dirty="0">
                <a:ln>
                  <a:noFill/>
                </a:ln>
                <a:solidFill>
                  <a:prstClr val="black"/>
                </a:solidFill>
                <a:effectLst/>
                <a:uLnTx/>
                <a:uFillTx/>
              </a:rPr>
              <a:t>omissions</a:t>
            </a:r>
            <a:r>
              <a:rPr kumimoji="0" lang="en-GB" sz="2800" b="0" i="0" u="none" strike="noStrike" kern="1200" cap="none" spc="0" normalizeH="0" baseline="0" noProof="0" dirty="0">
                <a:ln>
                  <a:noFill/>
                </a:ln>
                <a:solidFill>
                  <a:prstClr val="black"/>
                </a:solidFill>
                <a:effectLst/>
                <a:uLnTx/>
                <a:uFillTx/>
              </a:rPr>
              <a:t> in legal education</a:t>
            </a: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0" i="0" u="none" strike="noStrike" kern="1200" cap="none" spc="0" normalizeH="0" baseline="0" noProof="0" dirty="0">
                <a:ln>
                  <a:noFill/>
                </a:ln>
                <a:solidFill>
                  <a:prstClr val="black"/>
                </a:solidFill>
                <a:effectLst/>
                <a:uLnTx/>
                <a:uFillTx/>
              </a:rPr>
              <a:t>Created </a:t>
            </a:r>
            <a:r>
              <a:rPr kumimoji="0" lang="en-GB" sz="2800" b="1" i="0" u="none" strike="noStrike" kern="1200" cap="none" spc="0" normalizeH="0" baseline="0" noProof="0" dirty="0">
                <a:ln>
                  <a:noFill/>
                </a:ln>
                <a:solidFill>
                  <a:prstClr val="black"/>
                </a:solidFill>
                <a:effectLst/>
                <a:uLnTx/>
                <a:uFillTx/>
              </a:rPr>
              <a:t>opportunities</a:t>
            </a:r>
            <a:r>
              <a:rPr kumimoji="0" lang="en-GB" sz="2800" b="0" i="0" u="none" strike="noStrike" kern="1200" cap="none" spc="0" normalizeH="0" baseline="0" noProof="0" dirty="0">
                <a:ln>
                  <a:noFill/>
                </a:ln>
                <a:solidFill>
                  <a:prstClr val="black"/>
                </a:solidFill>
                <a:effectLst/>
                <a:uLnTx/>
                <a:uFillTx/>
              </a:rPr>
              <a:t> to innovate and address them </a:t>
            </a: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1" i="0" u="none" strike="noStrike" kern="1200" cap="none" spc="0" normalizeH="0" baseline="0" noProof="0" dirty="0">
                <a:ln>
                  <a:noFill/>
                </a:ln>
                <a:solidFill>
                  <a:srgbClr val="002060"/>
                </a:solidFill>
                <a:effectLst/>
                <a:uLnTx/>
                <a:uFillTx/>
              </a:rPr>
              <a:t>Learning Outcome:</a:t>
            </a: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0" i="0" u="none" strike="noStrike" kern="1200" cap="none" spc="0" normalizeH="0" baseline="0" noProof="0" dirty="0">
                <a:ln>
                  <a:noFill/>
                </a:ln>
                <a:solidFill>
                  <a:prstClr val="black"/>
                </a:solidFill>
                <a:effectLst/>
                <a:uLnTx/>
                <a:uFillTx/>
              </a:rPr>
              <a:t>Identify those exclusions, omissions and opportunities</a:t>
            </a: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0" i="0" u="none" strike="noStrike" kern="1200" cap="none" spc="0" normalizeH="0" baseline="0" noProof="0" dirty="0">
                <a:ln>
                  <a:noFill/>
                </a:ln>
                <a:solidFill>
                  <a:prstClr val="black"/>
                </a:solidFill>
                <a:effectLst/>
                <a:uLnTx/>
                <a:uFillTx/>
              </a:rPr>
              <a:t>Identify the innovation we want to retain: </a:t>
            </a:r>
            <a:r>
              <a:rPr kumimoji="0" lang="en-GB" sz="2800" b="1" i="0" u="none" strike="noStrike" kern="1200" cap="none" spc="0" normalizeH="0" baseline="0" noProof="0" dirty="0">
                <a:ln>
                  <a:noFill/>
                </a:ln>
                <a:solidFill>
                  <a:srgbClr val="002060"/>
                </a:solidFill>
                <a:effectLst/>
                <a:uLnTx/>
                <a:uFillTx/>
              </a:rPr>
              <a:t>Covid Keepers</a:t>
            </a:r>
            <a:endParaRPr kumimoji="0" lang="en-GB" sz="2800" b="0" i="0" u="none" strike="noStrike" kern="1200" cap="none" spc="0" normalizeH="0" baseline="0" noProof="0" dirty="0">
              <a:ln>
                <a:noFill/>
              </a:ln>
              <a:solidFill>
                <a:srgbClr val="002060"/>
              </a:solidFill>
              <a:effectLst/>
              <a:uLnTx/>
              <a:uFillTx/>
            </a:endParaRPr>
          </a:p>
          <a:p>
            <a:pPr marL="342900" marR="0" lvl="0" indent="-342900" algn="l" defTabSz="914400" rtl="0" eaLnBrk="1" fontAlgn="auto" latinLnBrk="0" hangingPunct="1">
              <a:lnSpc>
                <a:spcPct val="100000"/>
              </a:lnSpc>
              <a:spcBef>
                <a:spcPts val="1000"/>
              </a:spcBef>
              <a:spcAft>
                <a:spcPts val="0"/>
              </a:spcAft>
              <a:buSzTx/>
              <a:buFont typeface="Arial" charset="0"/>
              <a:buChar char="•"/>
              <a:tabLst/>
              <a:defRPr/>
            </a:pPr>
            <a:r>
              <a:rPr kumimoji="0" lang="en-GB" sz="2800" b="0" i="0" u="none" strike="noStrike" kern="1200" cap="none" spc="0" normalizeH="0" baseline="0" noProof="0" dirty="0">
                <a:ln>
                  <a:noFill/>
                </a:ln>
                <a:solidFill>
                  <a:prstClr val="black"/>
                </a:solidFill>
                <a:effectLst/>
                <a:uLnTx/>
                <a:uFillTx/>
              </a:rPr>
              <a:t>Anticipate new challenges ahead</a:t>
            </a:r>
          </a:p>
          <a:p>
            <a:pPr marL="0" indent="0">
              <a:buNone/>
            </a:pPr>
            <a:endParaRPr lang="en-GB" sz="3600" dirty="0"/>
          </a:p>
          <a:p>
            <a:pPr marL="914400" lvl="2" indent="0">
              <a:buNone/>
            </a:pPr>
            <a:endParaRPr lang="en-GB" sz="3600" dirty="0">
              <a:latin typeface="Arial" panose="020B0604020202020204" pitchFamily="34" charset="0"/>
              <a:cs typeface="Arial" panose="020B0604020202020204" pitchFamily="34" charset="0"/>
            </a:endParaRPr>
          </a:p>
          <a:p>
            <a:pPr marL="457200" lvl="1" indent="0">
              <a:buNone/>
            </a:pP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803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D793D6-BD2F-468E-95FE-86047C579939}"/>
              </a:ext>
            </a:extLst>
          </p:cNvPr>
          <p:cNvSpPr>
            <a:spLocks noGrp="1"/>
          </p:cNvSpPr>
          <p:nvPr>
            <p:ph type="title"/>
          </p:nvPr>
        </p:nvSpPr>
        <p:spPr/>
        <p:txBody>
          <a:bodyPr/>
          <a:lstStyle/>
          <a:p>
            <a:r>
              <a:rPr lang="en-GB" dirty="0"/>
              <a:t>Literature Review</a:t>
            </a:r>
          </a:p>
        </p:txBody>
      </p:sp>
      <p:sp>
        <p:nvSpPr>
          <p:cNvPr id="2" name="Content Placeholder 1">
            <a:extLst>
              <a:ext uri="{FF2B5EF4-FFF2-40B4-BE49-F238E27FC236}">
                <a16:creationId xmlns:a16="http://schemas.microsoft.com/office/drawing/2014/main" id="{999AB731-4077-4150-88FD-E87BFCB6E663}"/>
              </a:ext>
            </a:extLst>
          </p:cNvPr>
          <p:cNvSpPr>
            <a:spLocks noGrp="1"/>
          </p:cNvSpPr>
          <p:nvPr>
            <p:ph sz="quarter" idx="10"/>
          </p:nvPr>
        </p:nvSpPr>
        <p:spPr/>
        <p:txBody>
          <a:bodyPr/>
          <a:lstStyle/>
          <a:p>
            <a:pPr marL="0" indent="0">
              <a:buNone/>
            </a:pPr>
            <a:endParaRPr lang="en-GB" dirty="0"/>
          </a:p>
          <a:p>
            <a:pPr>
              <a:lnSpc>
                <a:spcPct val="100000"/>
              </a:lnSpc>
              <a:defRPr/>
            </a:pPr>
            <a:r>
              <a:rPr kumimoji="0" lang="en-GB" sz="2800" b="0" i="0" u="none" strike="noStrike" kern="1200" cap="none" spc="0" normalizeH="0" baseline="0" noProof="0" dirty="0">
                <a:ln>
                  <a:noFill/>
                </a:ln>
                <a:solidFill>
                  <a:prstClr val="black"/>
                </a:solidFill>
                <a:effectLst/>
                <a:uLnTx/>
                <a:uFillTx/>
              </a:rPr>
              <a:t>Investigating the learning of our own students (</a:t>
            </a:r>
            <a:r>
              <a:rPr kumimoji="0" lang="en-GB" sz="2800" b="0" i="0" u="none" strike="noStrike" kern="1200" cap="none" spc="0" normalizeH="0" baseline="0" noProof="0" dirty="0" err="1">
                <a:ln>
                  <a:noFill/>
                </a:ln>
                <a:solidFill>
                  <a:prstClr val="black"/>
                </a:solidFill>
                <a:effectLst/>
                <a:uLnTx/>
                <a:uFillTx/>
              </a:rPr>
              <a:t>Trigwell</a:t>
            </a:r>
            <a:r>
              <a:rPr kumimoji="0" lang="en-GB" sz="2800" b="0" i="0" u="none" strike="noStrike" kern="1200" cap="none" spc="0" normalizeH="0" baseline="0" noProof="0" dirty="0">
                <a:ln>
                  <a:noFill/>
                </a:ln>
                <a:solidFill>
                  <a:prstClr val="black"/>
                </a:solidFill>
                <a:effectLst/>
                <a:uLnTx/>
                <a:uFillTx/>
              </a:rPr>
              <a:t>, 2000)</a:t>
            </a:r>
          </a:p>
          <a:p>
            <a:pPr>
              <a:lnSpc>
                <a:spcPct val="100000"/>
              </a:lnSpc>
              <a:defRPr/>
            </a:pPr>
            <a:r>
              <a:rPr kumimoji="0" lang="en-GB" sz="2800" b="0" i="0" u="none" strike="noStrike" kern="1200" cap="none" spc="0" normalizeH="0" baseline="0" noProof="0" dirty="0">
                <a:ln>
                  <a:noFill/>
                </a:ln>
                <a:solidFill>
                  <a:prstClr val="black"/>
                </a:solidFill>
                <a:effectLst/>
                <a:uLnTx/>
                <a:uFillTx/>
              </a:rPr>
              <a:t>Wicked problems (</a:t>
            </a:r>
            <a:r>
              <a:rPr kumimoji="0" lang="en-GB" sz="2800" b="0" i="0" u="none" strike="noStrike" kern="1200" cap="none" spc="0" normalizeH="0" baseline="0" noProof="0" dirty="0" err="1">
                <a:ln>
                  <a:noFill/>
                </a:ln>
                <a:solidFill>
                  <a:prstClr val="black"/>
                </a:solidFill>
                <a:effectLst/>
                <a:uLnTx/>
                <a:uFillTx/>
              </a:rPr>
              <a:t>Rittel</a:t>
            </a:r>
            <a:r>
              <a:rPr kumimoji="0" lang="en-GB" sz="2800" b="0" i="0" u="none" strike="noStrike" kern="1200" cap="none" spc="0" normalizeH="0" baseline="0" noProof="0" dirty="0">
                <a:ln>
                  <a:noFill/>
                </a:ln>
                <a:solidFill>
                  <a:prstClr val="black"/>
                </a:solidFill>
                <a:effectLst/>
                <a:uLnTx/>
                <a:uFillTx/>
              </a:rPr>
              <a:t> and Webber, 1973)</a:t>
            </a:r>
          </a:p>
          <a:p>
            <a:pPr>
              <a:lnSpc>
                <a:spcPct val="100000"/>
              </a:lnSpc>
              <a:defRPr/>
            </a:pPr>
            <a:r>
              <a:rPr kumimoji="0" lang="en-GB" sz="2800" b="0" i="0" u="none" strike="noStrike" kern="1200" cap="none" spc="0" normalizeH="0" baseline="0" noProof="0" dirty="0">
                <a:ln>
                  <a:noFill/>
                </a:ln>
                <a:solidFill>
                  <a:prstClr val="black"/>
                </a:solidFill>
                <a:effectLst/>
                <a:uLnTx/>
                <a:uFillTx/>
              </a:rPr>
              <a:t>Signature pedagogies (Shulman, 2005)</a:t>
            </a:r>
          </a:p>
          <a:p>
            <a:pPr>
              <a:lnSpc>
                <a:spcPct val="100000"/>
              </a:lnSpc>
              <a:defRPr/>
            </a:pPr>
            <a:r>
              <a:rPr kumimoji="0" lang="en-GB" sz="2800" b="0" i="0" u="none" strike="noStrike" kern="1200" cap="none" spc="0" normalizeH="0" baseline="0" noProof="0" dirty="0">
                <a:ln>
                  <a:noFill/>
                </a:ln>
                <a:solidFill>
                  <a:prstClr val="black"/>
                </a:solidFill>
                <a:effectLst/>
                <a:uLnTx/>
                <a:uFillTx/>
              </a:rPr>
              <a:t>Threshold concepts (Meyer and Land, 2003)</a:t>
            </a:r>
          </a:p>
          <a:p>
            <a:pPr>
              <a:lnSpc>
                <a:spcPct val="100000"/>
              </a:lnSpc>
              <a:defRPr/>
            </a:pPr>
            <a:r>
              <a:rPr kumimoji="0" lang="en-GB" sz="2800" b="0" i="0" u="none" strike="noStrike" kern="1200" cap="none" spc="0" normalizeH="0" baseline="0" noProof="0" dirty="0">
                <a:ln>
                  <a:noFill/>
                </a:ln>
                <a:solidFill>
                  <a:prstClr val="black"/>
                </a:solidFill>
                <a:effectLst/>
                <a:uLnTx/>
                <a:uFillTx/>
              </a:rPr>
              <a:t>Communicating about learning, with transparency (Healey, 2000)</a:t>
            </a:r>
          </a:p>
          <a:p>
            <a:pPr>
              <a:lnSpc>
                <a:spcPct val="100000"/>
              </a:lnSpc>
              <a:defRPr/>
            </a:pPr>
            <a:r>
              <a:rPr kumimoji="0" lang="en-GB" sz="2800" b="0" i="0" u="none" strike="noStrike" kern="1200" cap="none" spc="0" normalizeH="0" baseline="0" noProof="0" dirty="0">
                <a:ln>
                  <a:noFill/>
                </a:ln>
                <a:solidFill>
                  <a:prstClr val="black"/>
                </a:solidFill>
                <a:effectLst/>
                <a:uLnTx/>
                <a:uFillTx/>
              </a:rPr>
              <a:t>Radical change agenda (Elton, 1999)</a:t>
            </a:r>
          </a:p>
          <a:p>
            <a:pPr marL="0" indent="0">
              <a:buNone/>
            </a:pPr>
            <a:endParaRPr lang="en-GB" dirty="0"/>
          </a:p>
          <a:p>
            <a:endParaRPr lang="en-GB" dirty="0"/>
          </a:p>
          <a:p>
            <a:endParaRPr lang="en-GB" dirty="0"/>
          </a:p>
          <a:p>
            <a:pPr marL="457200" lvl="1" indent="0">
              <a:buNone/>
            </a:pPr>
            <a:endParaRPr lang="en-GB" dirty="0"/>
          </a:p>
        </p:txBody>
      </p:sp>
    </p:spTree>
    <p:extLst>
      <p:ext uri="{BB962C8B-B14F-4D97-AF65-F5344CB8AC3E}">
        <p14:creationId xmlns:p14="http://schemas.microsoft.com/office/powerpoint/2010/main" val="249600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25F78-6FA4-8C4C-B493-1FCF14921F1D}"/>
              </a:ext>
            </a:extLst>
          </p:cNvPr>
          <p:cNvPicPr>
            <a:picLocks noChangeAspect="1"/>
          </p:cNvPicPr>
          <p:nvPr/>
        </p:nvPicPr>
        <p:blipFill>
          <a:blip r:embed="rId2"/>
          <a:stretch>
            <a:fillRect/>
          </a:stretch>
        </p:blipFill>
        <p:spPr>
          <a:xfrm>
            <a:off x="564431" y="471239"/>
            <a:ext cx="2916424" cy="1049912"/>
          </a:xfrm>
          <a:prstGeom prst="rect">
            <a:avLst/>
          </a:prstGeom>
        </p:spPr>
      </p:pic>
      <p:grpSp>
        <p:nvGrpSpPr>
          <p:cNvPr id="4" name="Group 3">
            <a:extLst>
              <a:ext uri="{FF2B5EF4-FFF2-40B4-BE49-F238E27FC236}">
                <a16:creationId xmlns:a16="http://schemas.microsoft.com/office/drawing/2014/main" id="{A4F3F816-4A27-4647-98EF-3D26F695895A}"/>
              </a:ext>
            </a:extLst>
          </p:cNvPr>
          <p:cNvGrpSpPr/>
          <p:nvPr/>
        </p:nvGrpSpPr>
        <p:grpSpPr>
          <a:xfrm>
            <a:off x="2586135" y="2335352"/>
            <a:ext cx="7019730" cy="2195842"/>
            <a:chOff x="430924" y="1312050"/>
            <a:chExt cx="7019730" cy="2195842"/>
          </a:xfrm>
        </p:grpSpPr>
        <p:pic>
          <p:nvPicPr>
            <p:cNvPr id="5" name="Picture 4" descr="A close up of a logo&#10;&#10;Description automatically generated">
              <a:extLst>
                <a:ext uri="{FF2B5EF4-FFF2-40B4-BE49-F238E27FC236}">
                  <a16:creationId xmlns:a16="http://schemas.microsoft.com/office/drawing/2014/main" id="{EF7DC6DC-8E51-2049-A856-33BAD72DAE1C}"/>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6" name="Picture 5" descr="A close up of a logo&#10;&#10;Description automatically generated">
              <a:extLst>
                <a:ext uri="{FF2B5EF4-FFF2-40B4-BE49-F238E27FC236}">
                  <a16:creationId xmlns:a16="http://schemas.microsoft.com/office/drawing/2014/main" id="{D3838328-5384-C443-8551-C2A670B86601}"/>
                </a:ext>
              </a:extLst>
            </p:cNvPr>
            <p:cNvPicPr>
              <a:picLocks noChangeAspect="1"/>
            </p:cNvPicPr>
            <p:nvPr/>
          </p:nvPicPr>
          <p:blipFill>
            <a:blip r:embed="rId4"/>
            <a:stretch>
              <a:fillRect/>
            </a:stretch>
          </p:blipFill>
          <p:spPr>
            <a:xfrm>
              <a:off x="6261734" y="2318972"/>
              <a:ext cx="1188920" cy="1188920"/>
            </a:xfrm>
            <a:prstGeom prst="rect">
              <a:avLst/>
            </a:prstGeom>
          </p:spPr>
        </p:pic>
        <p:sp>
          <p:nvSpPr>
            <p:cNvPr id="7" name="TextBox 6">
              <a:extLst>
                <a:ext uri="{FF2B5EF4-FFF2-40B4-BE49-F238E27FC236}">
                  <a16:creationId xmlns:a16="http://schemas.microsoft.com/office/drawing/2014/main" id="{5FAA7628-221C-D344-9823-5B1B7DF4D277}"/>
                </a:ext>
              </a:extLst>
            </p:cNvPr>
            <p:cNvSpPr txBox="1"/>
            <p:nvPr/>
          </p:nvSpPr>
          <p:spPr>
            <a:xfrm>
              <a:off x="803849" y="1563255"/>
              <a:ext cx="6263973" cy="1678408"/>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GB" sz="3600" b="1" i="1" u="none" strike="noStrike" kern="1200" cap="none" spc="0" normalizeH="0" baseline="0" noProof="0" dirty="0">
                  <a:ln>
                    <a:noFill/>
                  </a:ln>
                  <a:solidFill>
                    <a:schemeClr val="bg1"/>
                  </a:solidFill>
                  <a:effectLst/>
                  <a:uLnTx/>
                  <a:uFillTx/>
                  <a:latin typeface="Calibri" panose="020F0502020204030204"/>
                  <a:ea typeface="+mn-ea"/>
                  <a:cs typeface="+mn-cs"/>
                </a:rPr>
                <a:t>MS Teams: a Covid Keeper</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Dr Martin Regan, Queen’s University Belfast</a:t>
              </a:r>
            </a:p>
            <a:p>
              <a:pPr>
                <a:lnSpc>
                  <a:spcPct val="90000"/>
                </a:lnSpc>
                <a:spcBef>
                  <a:spcPts val="1000"/>
                </a:spcBef>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Catherine Shephard, Manchester Metropolitan University</a:t>
              </a:r>
            </a:p>
          </p:txBody>
        </p:sp>
      </p:grpSp>
      <p:sp>
        <p:nvSpPr>
          <p:cNvPr id="8" name="TextBox 7">
            <a:extLst>
              <a:ext uri="{FF2B5EF4-FFF2-40B4-BE49-F238E27FC236}">
                <a16:creationId xmlns:a16="http://schemas.microsoft.com/office/drawing/2014/main" id="{AED06014-32D5-5F47-B0A6-BA208ED1781B}"/>
              </a:ext>
            </a:extLst>
          </p:cNvPr>
          <p:cNvSpPr txBox="1"/>
          <p:nvPr/>
        </p:nvSpPr>
        <p:spPr>
          <a:xfrm>
            <a:off x="10383140" y="5548558"/>
            <a:ext cx="1635097" cy="1073755"/>
          </a:xfrm>
          <a:prstGeom prst="rect">
            <a:avLst/>
          </a:prstGeom>
          <a:noFill/>
        </p:spPr>
        <p:txBody>
          <a:bodyPr wrap="square" rtlCol="0">
            <a:spAutoFit/>
          </a:bodyPr>
          <a:lstStyle/>
          <a:p>
            <a:pPr>
              <a:lnSpc>
                <a:spcPts val="1900"/>
              </a:lnSpc>
            </a:pPr>
            <a:r>
              <a:rPr lang="en-US" sz="2000" b="1" dirty="0">
                <a:solidFill>
                  <a:schemeClr val="bg1"/>
                </a:solidFill>
                <a:latin typeface="Calibri" panose="020F0502020204030204" pitchFamily="34" charset="0"/>
                <a:cs typeface="Calibri" panose="020F0502020204030204" pitchFamily="34" charset="0"/>
              </a:rPr>
              <a:t>SHAPING A </a:t>
            </a:r>
          </a:p>
          <a:p>
            <a:pPr>
              <a:lnSpc>
                <a:spcPts val="1900"/>
              </a:lnSpc>
            </a:pPr>
            <a:r>
              <a:rPr lang="en-US" sz="2000" b="1" dirty="0">
                <a:solidFill>
                  <a:schemeClr val="bg1"/>
                </a:solidFill>
                <a:latin typeface="Calibri" panose="020F0502020204030204" pitchFamily="34" charset="0"/>
                <a:cs typeface="Calibri" panose="020F0502020204030204" pitchFamily="34" charset="0"/>
              </a:rPr>
              <a:t>BETTER WORLD</a:t>
            </a:r>
          </a:p>
          <a:p>
            <a:pPr>
              <a:lnSpc>
                <a:spcPts val="1900"/>
              </a:lnSpc>
            </a:pPr>
            <a:r>
              <a:rPr lang="en-US" sz="2000" dirty="0">
                <a:solidFill>
                  <a:schemeClr val="bg1"/>
                </a:solidFill>
              </a:rPr>
              <a:t>SINCE 1845</a:t>
            </a:r>
          </a:p>
        </p:txBody>
      </p:sp>
    </p:spTree>
    <p:extLst>
      <p:ext uri="{BB962C8B-B14F-4D97-AF65-F5344CB8AC3E}">
        <p14:creationId xmlns:p14="http://schemas.microsoft.com/office/powerpoint/2010/main" val="212848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6851904" cy="1402269"/>
          </a:xfrm>
        </p:spPr>
        <p:txBody>
          <a:bodyPr/>
          <a:lstStyle/>
          <a:p>
            <a:r>
              <a:rPr lang="en-US" dirty="0"/>
              <a:t>Group work: In person</a:t>
            </a:r>
          </a:p>
        </p:txBody>
      </p:sp>
      <p:sp>
        <p:nvSpPr>
          <p:cNvPr id="3" name="Text Placeholder 2"/>
          <p:cNvSpPr>
            <a:spLocks noGrp="1"/>
          </p:cNvSpPr>
          <p:nvPr>
            <p:ph type="body" sz="quarter" idx="13"/>
          </p:nvPr>
        </p:nvSpPr>
        <p:spPr>
          <a:xfrm>
            <a:off x="0" y="1392975"/>
            <a:ext cx="11807687" cy="4868678"/>
          </a:xfrm>
        </p:spPr>
        <p:txBody>
          <a:bodyPr>
            <a:normAutofit/>
          </a:bodyPr>
          <a:lstStyle/>
          <a:p>
            <a:pPr>
              <a:buClr>
                <a:srgbClr val="FF0000"/>
              </a:buClr>
            </a:pPr>
            <a:r>
              <a:rPr lang="en-GB" sz="3200" dirty="0"/>
              <a:t>Interaction and non-verbal communication (NVC)</a:t>
            </a:r>
          </a:p>
          <a:p>
            <a:pPr>
              <a:buClr>
                <a:srgbClr val="FF0000"/>
              </a:buClr>
            </a:pPr>
            <a:r>
              <a:rPr lang="en-GB" sz="3200" dirty="0"/>
              <a:t>Group cohesiveness – member characteristics</a:t>
            </a:r>
          </a:p>
          <a:p>
            <a:pPr>
              <a:buClr>
                <a:srgbClr val="FF0000"/>
              </a:buClr>
            </a:pPr>
            <a:r>
              <a:rPr lang="en-GB" sz="3200" dirty="0"/>
              <a:t>Suitable for smaller class sizes</a:t>
            </a:r>
          </a:p>
          <a:p>
            <a:pPr>
              <a:buClr>
                <a:srgbClr val="FF0000"/>
              </a:buClr>
            </a:pPr>
            <a:r>
              <a:rPr lang="en-GB" sz="3200" dirty="0"/>
              <a:t>Managing levels of participation within/between groups</a:t>
            </a:r>
          </a:p>
          <a:p>
            <a:pPr>
              <a:buClr>
                <a:srgbClr val="FF0000"/>
              </a:buClr>
            </a:pPr>
            <a:r>
              <a:rPr lang="en-GB" sz="3200" dirty="0"/>
              <a:t>Physical setting important for productivity</a:t>
            </a:r>
          </a:p>
          <a:p>
            <a:pPr>
              <a:buClr>
                <a:srgbClr val="FF0000"/>
              </a:buClr>
            </a:pPr>
            <a:r>
              <a:rPr lang="en-GB" sz="3200" dirty="0"/>
              <a:t>Language issues</a:t>
            </a:r>
          </a:p>
          <a:p>
            <a:pPr>
              <a:buClr>
                <a:srgbClr val="FF0000"/>
              </a:buClr>
            </a:pPr>
            <a:endParaRPr lang="en-GB" sz="2400" dirty="0"/>
          </a:p>
        </p:txBody>
      </p:sp>
    </p:spTree>
    <p:extLst>
      <p:ext uri="{BB962C8B-B14F-4D97-AF65-F5344CB8AC3E}">
        <p14:creationId xmlns:p14="http://schemas.microsoft.com/office/powerpoint/2010/main" val="3686765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40" y="336945"/>
            <a:ext cx="6851904" cy="1402269"/>
          </a:xfrm>
        </p:spPr>
        <p:txBody>
          <a:bodyPr/>
          <a:lstStyle/>
          <a:p>
            <a:r>
              <a:rPr lang="en-US" dirty="0"/>
              <a:t>Group work: Online</a:t>
            </a:r>
          </a:p>
        </p:txBody>
      </p:sp>
      <p:sp>
        <p:nvSpPr>
          <p:cNvPr id="3" name="Text Placeholder 2"/>
          <p:cNvSpPr>
            <a:spLocks noGrp="1"/>
          </p:cNvSpPr>
          <p:nvPr>
            <p:ph type="body" sz="quarter" idx="13"/>
          </p:nvPr>
        </p:nvSpPr>
        <p:spPr>
          <a:xfrm>
            <a:off x="0" y="1392975"/>
            <a:ext cx="11807687" cy="4868678"/>
          </a:xfrm>
        </p:spPr>
        <p:txBody>
          <a:bodyPr>
            <a:normAutofit fontScale="70000" lnSpcReduction="20000"/>
          </a:bodyPr>
          <a:lstStyle/>
          <a:p>
            <a:pPr>
              <a:buClr>
                <a:srgbClr val="FF0000"/>
              </a:buClr>
            </a:pPr>
            <a:r>
              <a:rPr lang="en-GB" sz="3200" dirty="0"/>
              <a:t>Democratisation of student contributions (e.g. chat function)</a:t>
            </a:r>
          </a:p>
          <a:p>
            <a:pPr>
              <a:buClr>
                <a:srgbClr val="FF0000"/>
              </a:buClr>
            </a:pPr>
            <a:r>
              <a:rPr lang="en-GB" sz="3200" dirty="0"/>
              <a:t>Suitable for large and small classes</a:t>
            </a:r>
          </a:p>
          <a:p>
            <a:pPr>
              <a:buClr>
                <a:srgbClr val="FF0000"/>
              </a:buClr>
            </a:pPr>
            <a:r>
              <a:rPr lang="en-GB" sz="3200" dirty="0"/>
              <a:t>Collaborative opportunities (production of documents and presentations)</a:t>
            </a:r>
          </a:p>
          <a:p>
            <a:pPr>
              <a:buClr>
                <a:srgbClr val="FF0000"/>
              </a:buClr>
            </a:pPr>
            <a:r>
              <a:rPr lang="en-GB" sz="3200" dirty="0"/>
              <a:t>Feedback opportunities (writing and content, peer and tutor)</a:t>
            </a:r>
          </a:p>
          <a:p>
            <a:pPr>
              <a:buClr>
                <a:srgbClr val="FF0000"/>
              </a:buClr>
            </a:pPr>
            <a:r>
              <a:rPr lang="en-GB" sz="3200" dirty="0"/>
              <a:t>Class notes and ownership of materials</a:t>
            </a:r>
          </a:p>
          <a:p>
            <a:pPr>
              <a:buClr>
                <a:srgbClr val="FF0000"/>
              </a:buClr>
            </a:pPr>
            <a:r>
              <a:rPr lang="en-GB" sz="3200" dirty="0"/>
              <a:t>Student names</a:t>
            </a:r>
          </a:p>
          <a:p>
            <a:pPr>
              <a:buClr>
                <a:srgbClr val="FF0000"/>
              </a:buClr>
            </a:pPr>
            <a:r>
              <a:rPr lang="en-GB" sz="3200" dirty="0">
                <a:hlinkClick r:id="rId3"/>
              </a:rPr>
              <a:t>Accessibility</a:t>
            </a:r>
            <a:endParaRPr lang="en-GB" sz="3200" dirty="0"/>
          </a:p>
          <a:p>
            <a:pPr>
              <a:buClr>
                <a:srgbClr val="FF0000"/>
              </a:buClr>
            </a:pPr>
            <a:r>
              <a:rPr lang="en-GB" sz="3200" dirty="0"/>
              <a:t>But…</a:t>
            </a:r>
          </a:p>
          <a:p>
            <a:pPr>
              <a:buClr>
                <a:srgbClr val="FF0000"/>
              </a:buClr>
            </a:pPr>
            <a:r>
              <a:rPr lang="en-GB" sz="3200" dirty="0"/>
              <a:t>Lack of NVC cues – difficulties in judging levels of engagement (student-student and tutor-student); digital empathy</a:t>
            </a:r>
          </a:p>
          <a:p>
            <a:pPr>
              <a:buClr>
                <a:srgbClr val="FF0000"/>
              </a:buClr>
            </a:pPr>
            <a:r>
              <a:rPr lang="en-GB" sz="3200" dirty="0"/>
              <a:t>Digital natives?</a:t>
            </a:r>
          </a:p>
          <a:p>
            <a:pPr>
              <a:buClr>
                <a:srgbClr val="FF0000"/>
              </a:buClr>
            </a:pPr>
            <a:r>
              <a:rPr lang="en-GB" sz="3200" dirty="0" err="1"/>
              <a:t>Wifi</a:t>
            </a:r>
            <a:r>
              <a:rPr lang="en-GB" sz="3200" dirty="0"/>
              <a:t> dependent</a:t>
            </a:r>
          </a:p>
          <a:p>
            <a:pPr>
              <a:buClr>
                <a:srgbClr val="FF0000"/>
              </a:buClr>
            </a:pPr>
            <a:endParaRPr lang="en-GB" sz="2400" dirty="0"/>
          </a:p>
        </p:txBody>
      </p:sp>
    </p:spTree>
    <p:extLst>
      <p:ext uri="{BB962C8B-B14F-4D97-AF65-F5344CB8AC3E}">
        <p14:creationId xmlns:p14="http://schemas.microsoft.com/office/powerpoint/2010/main" val="3433327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48639" y="336945"/>
            <a:ext cx="10585525" cy="1402269"/>
          </a:xfrm>
        </p:spPr>
        <p:txBody>
          <a:bodyPr>
            <a:normAutofit lnSpcReduction="10000"/>
          </a:bodyPr>
          <a:lstStyle/>
          <a:p>
            <a:r>
              <a:rPr lang="en-US" dirty="0"/>
              <a:t>Group work: </a:t>
            </a:r>
            <a:r>
              <a:rPr lang="en-GB" dirty="0"/>
              <a:t>Post-Covid blended approaches</a:t>
            </a:r>
          </a:p>
          <a:p>
            <a:endParaRPr lang="en-US" dirty="0"/>
          </a:p>
        </p:txBody>
      </p:sp>
      <p:sp>
        <p:nvSpPr>
          <p:cNvPr id="3" name="Text Placeholder 2"/>
          <p:cNvSpPr>
            <a:spLocks noGrp="1"/>
          </p:cNvSpPr>
          <p:nvPr>
            <p:ph type="body" sz="quarter" idx="13"/>
          </p:nvPr>
        </p:nvSpPr>
        <p:spPr>
          <a:xfrm>
            <a:off x="0" y="1739214"/>
            <a:ext cx="11807687" cy="4868678"/>
          </a:xfrm>
        </p:spPr>
        <p:txBody>
          <a:bodyPr>
            <a:normAutofit/>
          </a:bodyPr>
          <a:lstStyle/>
          <a:p>
            <a:pPr>
              <a:buClr>
                <a:srgbClr val="FF0000"/>
              </a:buClr>
            </a:pPr>
            <a:r>
              <a:rPr lang="en-GB" sz="3200" dirty="0"/>
              <a:t>Utilise advantages of the online environment</a:t>
            </a:r>
          </a:p>
          <a:p>
            <a:pPr>
              <a:buClr>
                <a:srgbClr val="FF0000"/>
              </a:buClr>
            </a:pPr>
            <a:r>
              <a:rPr lang="en-GB" sz="3200" dirty="0"/>
              <a:t>In-person sessions supplemented by ‘virtual office’ space for students</a:t>
            </a:r>
          </a:p>
          <a:p>
            <a:pPr>
              <a:buClr>
                <a:srgbClr val="FF0000"/>
              </a:buClr>
            </a:pPr>
            <a:r>
              <a:rPr lang="en-GB" sz="3200" dirty="0"/>
              <a:t>Enhanced collaboration opportunities in class and beyond</a:t>
            </a:r>
          </a:p>
          <a:p>
            <a:pPr>
              <a:buClr>
                <a:srgbClr val="FF0000"/>
              </a:buClr>
            </a:pPr>
            <a:r>
              <a:rPr lang="en-GB" sz="3200" dirty="0"/>
              <a:t>Promotes more independent learning</a:t>
            </a:r>
            <a:endParaRPr lang="en-GB" sz="2400" dirty="0"/>
          </a:p>
          <a:p>
            <a:pPr>
              <a:buClr>
                <a:srgbClr val="FF0000"/>
              </a:buClr>
            </a:pPr>
            <a:r>
              <a:rPr lang="en-GB" sz="3200" dirty="0"/>
              <a:t>Validates engagement with preparation</a:t>
            </a:r>
          </a:p>
          <a:p>
            <a:pPr>
              <a:buClr>
                <a:srgbClr val="FF0000"/>
              </a:buClr>
            </a:pPr>
            <a:r>
              <a:rPr lang="en-GB" sz="3200" dirty="0"/>
              <a:t>Guest speaker potential</a:t>
            </a:r>
          </a:p>
        </p:txBody>
      </p:sp>
    </p:spTree>
    <p:extLst>
      <p:ext uri="{BB962C8B-B14F-4D97-AF65-F5344CB8AC3E}">
        <p14:creationId xmlns:p14="http://schemas.microsoft.com/office/powerpoint/2010/main" val="80253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825F78-6FA4-8C4C-B493-1FCF14921F1D}"/>
              </a:ext>
            </a:extLst>
          </p:cNvPr>
          <p:cNvPicPr>
            <a:picLocks noChangeAspect="1"/>
          </p:cNvPicPr>
          <p:nvPr/>
        </p:nvPicPr>
        <p:blipFill>
          <a:blip r:embed="rId2"/>
          <a:stretch>
            <a:fillRect/>
          </a:stretch>
        </p:blipFill>
        <p:spPr>
          <a:xfrm>
            <a:off x="564431" y="471239"/>
            <a:ext cx="2916424" cy="1049912"/>
          </a:xfrm>
          <a:prstGeom prst="rect">
            <a:avLst/>
          </a:prstGeom>
        </p:spPr>
      </p:pic>
      <p:grpSp>
        <p:nvGrpSpPr>
          <p:cNvPr id="4" name="Group 3">
            <a:extLst>
              <a:ext uri="{FF2B5EF4-FFF2-40B4-BE49-F238E27FC236}">
                <a16:creationId xmlns:a16="http://schemas.microsoft.com/office/drawing/2014/main" id="{A4F3F816-4A27-4647-98EF-3D26F695895A}"/>
              </a:ext>
            </a:extLst>
          </p:cNvPr>
          <p:cNvGrpSpPr/>
          <p:nvPr/>
        </p:nvGrpSpPr>
        <p:grpSpPr>
          <a:xfrm>
            <a:off x="2586135" y="2335352"/>
            <a:ext cx="7019730" cy="2649810"/>
            <a:chOff x="430924" y="1312050"/>
            <a:chExt cx="7019730" cy="2649810"/>
          </a:xfrm>
        </p:grpSpPr>
        <p:pic>
          <p:nvPicPr>
            <p:cNvPr id="5" name="Picture 4" descr="A close up of a logo&#10;&#10;Description automatically generated">
              <a:extLst>
                <a:ext uri="{FF2B5EF4-FFF2-40B4-BE49-F238E27FC236}">
                  <a16:creationId xmlns:a16="http://schemas.microsoft.com/office/drawing/2014/main" id="{EF7DC6DC-8E51-2049-A856-33BAD72DAE1C}"/>
                </a:ext>
              </a:extLst>
            </p:cNvPr>
            <p:cNvPicPr>
              <a:picLocks noChangeAspect="1"/>
            </p:cNvPicPr>
            <p:nvPr/>
          </p:nvPicPr>
          <p:blipFill>
            <a:blip r:embed="rId3"/>
            <a:stretch>
              <a:fillRect/>
            </a:stretch>
          </p:blipFill>
          <p:spPr>
            <a:xfrm>
              <a:off x="430924" y="1312050"/>
              <a:ext cx="1179012" cy="1179012"/>
            </a:xfrm>
            <a:prstGeom prst="rect">
              <a:avLst/>
            </a:prstGeom>
          </p:spPr>
        </p:pic>
        <p:pic>
          <p:nvPicPr>
            <p:cNvPr id="6" name="Picture 5" descr="A close up of a logo&#10;&#10;Description automatically generated">
              <a:extLst>
                <a:ext uri="{FF2B5EF4-FFF2-40B4-BE49-F238E27FC236}">
                  <a16:creationId xmlns:a16="http://schemas.microsoft.com/office/drawing/2014/main" id="{D3838328-5384-C443-8551-C2A670B86601}"/>
                </a:ext>
              </a:extLst>
            </p:cNvPr>
            <p:cNvPicPr>
              <a:picLocks noChangeAspect="1"/>
            </p:cNvPicPr>
            <p:nvPr/>
          </p:nvPicPr>
          <p:blipFill>
            <a:blip r:embed="rId4"/>
            <a:stretch>
              <a:fillRect/>
            </a:stretch>
          </p:blipFill>
          <p:spPr>
            <a:xfrm>
              <a:off x="6261734" y="2318972"/>
              <a:ext cx="1188920" cy="1188920"/>
            </a:xfrm>
            <a:prstGeom prst="rect">
              <a:avLst/>
            </a:prstGeom>
          </p:spPr>
        </p:pic>
        <p:sp>
          <p:nvSpPr>
            <p:cNvPr id="7" name="TextBox 6">
              <a:extLst>
                <a:ext uri="{FF2B5EF4-FFF2-40B4-BE49-F238E27FC236}">
                  <a16:creationId xmlns:a16="http://schemas.microsoft.com/office/drawing/2014/main" id="{5FAA7628-221C-D344-9823-5B1B7DF4D277}"/>
                </a:ext>
              </a:extLst>
            </p:cNvPr>
            <p:cNvSpPr txBox="1"/>
            <p:nvPr/>
          </p:nvSpPr>
          <p:spPr>
            <a:xfrm>
              <a:off x="803849" y="1563255"/>
              <a:ext cx="6263973" cy="2398605"/>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Tx/>
                <a:buSzTx/>
                <a:tabLst/>
                <a:defRPr/>
              </a:pPr>
              <a:r>
                <a:rPr kumimoji="0" lang="en-US" sz="3600" b="1" i="1" u="none" strike="noStrike" kern="1200" cap="none" spc="0" normalizeH="0" baseline="0" noProof="0" dirty="0">
                  <a:ln>
                    <a:noFill/>
                  </a:ln>
                  <a:solidFill>
                    <a:prstClr val="white"/>
                  </a:solidFill>
                  <a:effectLst/>
                  <a:uLnTx/>
                  <a:uFillTx/>
                  <a:latin typeface="Calibri Light" panose="020F0302020204030204"/>
                  <a:ea typeface="+mj-ea"/>
                  <a:cs typeface="+mj-cs"/>
                </a:rPr>
                <a:t>Linguistic Insights into Legal Education:</a:t>
              </a:r>
              <a:br>
                <a:rPr kumimoji="0" lang="en-US" sz="3600" b="1" i="1" u="none" strike="noStrike" kern="1200" cap="none" spc="0" normalizeH="0" baseline="0" noProof="0" dirty="0">
                  <a:ln>
                    <a:noFill/>
                  </a:ln>
                  <a:solidFill>
                    <a:prstClr val="white"/>
                  </a:solidFill>
                  <a:effectLst/>
                  <a:uLnTx/>
                  <a:uFillTx/>
                  <a:latin typeface="Calibri Light" panose="020F0302020204030204"/>
                  <a:ea typeface="+mj-ea"/>
                  <a:cs typeface="+mj-cs"/>
                </a:rPr>
              </a:br>
              <a:r>
                <a:rPr kumimoji="0" lang="en-US" sz="3600" b="1" i="1" u="none" strike="noStrike" kern="1200" cap="none" spc="0" normalizeH="0" baseline="0" noProof="0" dirty="0">
                  <a:ln>
                    <a:noFill/>
                  </a:ln>
                  <a:solidFill>
                    <a:prstClr val="white"/>
                  </a:solidFill>
                  <a:effectLst/>
                  <a:uLnTx/>
                  <a:uFillTx/>
                  <a:latin typeface="Calibri Light" panose="020F0302020204030204"/>
                  <a:ea typeface="+mj-ea"/>
                  <a:cs typeface="+mj-cs"/>
                </a:rPr>
                <a:t>Exclusions &amp; Omissions</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Dr Paulina E. Wilson, </a:t>
              </a:r>
            </a:p>
            <a:p>
              <a:pPr marR="0" lvl="0" algn="l" defTabSz="914400" rtl="0" eaLnBrk="1" fontAlgn="auto" latinLnBrk="0" hangingPunct="1">
                <a:lnSpc>
                  <a:spcPct val="90000"/>
                </a:lnSpc>
                <a:spcBef>
                  <a:spcPts val="1000"/>
                </a:spcBef>
                <a:spcAft>
                  <a:spcPts val="0"/>
                </a:spcAft>
                <a:buClrTx/>
                <a:buSzTx/>
                <a:tabLst/>
                <a:defRPr/>
              </a:pPr>
              <a:r>
                <a:rPr kumimoji="0" lang="en-GB" sz="2000" b="1" i="0" u="none" strike="noStrike" kern="1200" cap="none" spc="0" normalizeH="0" baseline="0" noProof="0" dirty="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rPr>
                <a:t>Queen’s University Belfast</a:t>
              </a:r>
            </a:p>
          </p:txBody>
        </p:sp>
      </p:grpSp>
      <p:sp>
        <p:nvSpPr>
          <p:cNvPr id="8" name="TextBox 7">
            <a:extLst>
              <a:ext uri="{FF2B5EF4-FFF2-40B4-BE49-F238E27FC236}">
                <a16:creationId xmlns:a16="http://schemas.microsoft.com/office/drawing/2014/main" id="{AED06014-32D5-5F47-B0A6-BA208ED1781B}"/>
              </a:ext>
            </a:extLst>
          </p:cNvPr>
          <p:cNvSpPr txBox="1"/>
          <p:nvPr/>
        </p:nvSpPr>
        <p:spPr>
          <a:xfrm>
            <a:off x="10383140" y="5548558"/>
            <a:ext cx="1635097" cy="1073755"/>
          </a:xfrm>
          <a:prstGeom prst="rect">
            <a:avLst/>
          </a:prstGeom>
          <a:noFill/>
        </p:spPr>
        <p:txBody>
          <a:bodyPr wrap="square" rtlCol="0">
            <a:spAutoFit/>
          </a:bodyPr>
          <a:lstStyle/>
          <a:p>
            <a:pPr>
              <a:lnSpc>
                <a:spcPts val="1900"/>
              </a:lnSpc>
            </a:pPr>
            <a:r>
              <a:rPr lang="en-US" sz="2000" b="1" dirty="0">
                <a:solidFill>
                  <a:schemeClr val="bg1"/>
                </a:solidFill>
                <a:latin typeface="Calibri" panose="020F0502020204030204" pitchFamily="34" charset="0"/>
                <a:cs typeface="Calibri" panose="020F0502020204030204" pitchFamily="34" charset="0"/>
              </a:rPr>
              <a:t>SHAPING A </a:t>
            </a:r>
          </a:p>
          <a:p>
            <a:pPr>
              <a:lnSpc>
                <a:spcPts val="1900"/>
              </a:lnSpc>
            </a:pPr>
            <a:r>
              <a:rPr lang="en-US" sz="2000" b="1" dirty="0">
                <a:solidFill>
                  <a:schemeClr val="bg1"/>
                </a:solidFill>
                <a:latin typeface="Calibri" panose="020F0502020204030204" pitchFamily="34" charset="0"/>
                <a:cs typeface="Calibri" panose="020F0502020204030204" pitchFamily="34" charset="0"/>
              </a:rPr>
              <a:t>BETTER WORLD</a:t>
            </a:r>
          </a:p>
          <a:p>
            <a:pPr>
              <a:lnSpc>
                <a:spcPts val="1900"/>
              </a:lnSpc>
            </a:pPr>
            <a:r>
              <a:rPr lang="en-US" sz="2000" dirty="0">
                <a:solidFill>
                  <a:schemeClr val="bg1"/>
                </a:solidFill>
              </a:rPr>
              <a:t>SINCE 1845</a:t>
            </a:r>
          </a:p>
        </p:txBody>
      </p:sp>
    </p:spTree>
    <p:extLst>
      <p:ext uri="{BB962C8B-B14F-4D97-AF65-F5344CB8AC3E}">
        <p14:creationId xmlns:p14="http://schemas.microsoft.com/office/powerpoint/2010/main" val="4540084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0dc132ad-56b4-49b5-bfaa-2ee98ef201f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University Slide - Top Logo">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 BLUE" id="{4FD29560-2B2D-0742-B54E-0A193B4EFE9F}" vid="{34547CA6-DDC0-794F-BB9C-A04957774974}"/>
    </a:ext>
  </a:extLst>
</a:theme>
</file>

<file path=ppt/theme/theme5.xml><?xml version="1.0" encoding="utf-8"?>
<a:theme xmlns:a="http://schemas.openxmlformats.org/drawingml/2006/main" name="University Slides - Bottom Lo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U BLUE" id="{4FD29560-2B2D-0742-B54E-0A193B4EFE9F}" vid="{061BE306-98B3-674D-9C59-5CC96B4DC3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319493F972D47A5FE35752F400AAC" ma:contentTypeVersion="13" ma:contentTypeDescription="Create a new document." ma:contentTypeScope="" ma:versionID="a75154e24a0b87305fd900c08c770433">
  <xsd:schema xmlns:xsd="http://www.w3.org/2001/XMLSchema" xmlns:xs="http://www.w3.org/2001/XMLSchema" xmlns:p="http://schemas.microsoft.com/office/2006/metadata/properties" xmlns:ns3="cce0cf81-6a94-4f1e-82c5-d8cc41c680fd" xmlns:ns4="51c22572-eae3-41b7-92cf-91934181b33b" targetNamespace="http://schemas.microsoft.com/office/2006/metadata/properties" ma:root="true" ma:fieldsID="4eee4c87d3b0458b9d95b7902a2a106a" ns3:_="" ns4:_="">
    <xsd:import namespace="cce0cf81-6a94-4f1e-82c5-d8cc41c680fd"/>
    <xsd:import namespace="51c22572-eae3-41b7-92cf-91934181b33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e0cf81-6a94-4f1e-82c5-d8cc41c680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c22572-eae3-41b7-92cf-91934181b33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18EF13-0647-4AC2-AFA6-813F61A57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e0cf81-6a94-4f1e-82c5-d8cc41c680fd"/>
    <ds:schemaRef ds:uri="51c22572-eae3-41b7-92cf-91934181b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87B67D-907C-4F7E-AB5E-93288858E5C1}">
  <ds:schemaRefs>
    <ds:schemaRef ds:uri="http://schemas.microsoft.com/sharepoint/v3/contenttype/forms"/>
  </ds:schemaRefs>
</ds:datastoreItem>
</file>

<file path=customXml/itemProps3.xml><?xml version="1.0" encoding="utf-8"?>
<ds:datastoreItem xmlns:ds="http://schemas.openxmlformats.org/officeDocument/2006/customXml" ds:itemID="{9D1C418F-96B5-47E6-B6E2-B710A7C00378}">
  <ds:schemaRefs>
    <ds:schemaRef ds:uri="cce0cf81-6a94-4f1e-82c5-d8cc41c680fd"/>
    <ds:schemaRef ds:uri="http://purl.org/dc/elements/1.1/"/>
    <ds:schemaRef ds:uri="http://schemas.microsoft.com/office/infopath/2007/PartnerControls"/>
    <ds:schemaRef ds:uri="http://schemas.microsoft.com/office/2006/metadata/properties"/>
    <ds:schemaRef ds:uri="http://purl.org/dc/dcmitype/"/>
    <ds:schemaRef ds:uri="http://schemas.microsoft.com/office/2006/documentManagement/types"/>
    <ds:schemaRef ds:uri="http://purl.org/dc/terms/"/>
    <ds:schemaRef ds:uri="http://schemas.openxmlformats.org/package/2006/metadata/core-properties"/>
    <ds:schemaRef ds:uri="51c22572-eae3-41b7-92cf-91934181b33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658</TotalTime>
  <Words>1366</Words>
  <Application>Microsoft Office PowerPoint</Application>
  <PresentationFormat>Widescreen</PresentationFormat>
  <Paragraphs>165</Paragraphs>
  <Slides>21</Slides>
  <Notes>7</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21</vt:i4>
      </vt:variant>
    </vt:vector>
  </HeadingPairs>
  <TitlesOfParts>
    <vt:vector size="31" baseType="lpstr">
      <vt:lpstr>Arial</vt:lpstr>
      <vt:lpstr>Calibri</vt:lpstr>
      <vt:lpstr>Calibri Light</vt:lpstr>
      <vt:lpstr>Orbikular-Regular</vt:lpstr>
      <vt:lpstr>Wingdings</vt:lpstr>
      <vt:lpstr>Office Theme</vt:lpstr>
      <vt:lpstr>1_Office Theme</vt:lpstr>
      <vt:lpstr>2_Office Theme</vt:lpstr>
      <vt:lpstr>University Slide - Top Logo</vt:lpstr>
      <vt:lpstr>University Slides - Bottom Logo</vt:lpstr>
      <vt:lpstr>PowerPoint Presentation</vt:lpstr>
      <vt:lpstr>Introduction and literature review</vt:lpstr>
      <vt:lpstr>Finding the positive in the pandemic </vt:lpstr>
      <vt:lpstr>Literature Review</vt:lpstr>
      <vt:lpstr>PowerPoint Presentation</vt:lpstr>
      <vt:lpstr>PowerPoint Presentation</vt:lpstr>
      <vt:lpstr>PowerPoint Presentation</vt:lpstr>
      <vt:lpstr>PowerPoint Presentation</vt:lpstr>
      <vt:lpstr>PowerPoint Presentation</vt:lpstr>
      <vt:lpstr>Legal Education</vt:lpstr>
      <vt:lpstr>Language of the Law: Issues of Meaning</vt:lpstr>
      <vt:lpstr>Going online during and post Covid-19 pandemic: Exclusions         &amp; Omissions</vt:lpstr>
      <vt:lpstr>Opportunities (Covid keepers)</vt:lpstr>
      <vt:lpstr>PowerPoint Presentation</vt:lpstr>
      <vt:lpstr>The pre Covid 19 landscape</vt:lpstr>
      <vt:lpstr>Covid – 19 and the move to online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work</dc:title>
  <dc:creator>Martin Regan</dc:creator>
  <cp:lastModifiedBy>Andrew Marsden</cp:lastModifiedBy>
  <cp:revision>45</cp:revision>
  <dcterms:created xsi:type="dcterms:W3CDTF">2022-11-11T14:50:26Z</dcterms:created>
  <dcterms:modified xsi:type="dcterms:W3CDTF">2023-05-18T11:03:28Z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0x010100F4E319493F972D47A5FE35752F400AAC</vt:lpwstr>
  </property>
</Properties>
</file>