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8" r:id="rId2"/>
  </p:sldIdLst>
  <p:sldSz cx="6858000" cy="9906000" type="A4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ichard Mills" initials="RM" lastIdx="3" clrIdx="0">
    <p:extLst>
      <p:ext uri="{19B8F6BF-5375-455C-9EA6-DF929625EA0E}">
        <p15:presenceInfo xmlns:p15="http://schemas.microsoft.com/office/powerpoint/2012/main" userId="Richard Mill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558" autoAdjust="0"/>
    <p:restoredTop sz="80610" autoAdjust="0"/>
  </p:normalViewPr>
  <p:slideViewPr>
    <p:cSldViewPr snapToGrid="0">
      <p:cViewPr>
        <p:scale>
          <a:sx n="80" d="100"/>
          <a:sy n="80" d="100"/>
        </p:scale>
        <p:origin x="136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E:\__PhD\PAPER%202%20-%20CP%20characterisation\_working%20data%20SESSION%201\for%20stats2\CP%20v%20TD\bursting%20activity\EMG%20CPvTD%20session%201%20ETP%20and%20STP%20bursting%20activity%20-%20w%20graph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E:\__PhD\PAPER%202%20-%20CP%20characterisation\_working%20data%20SESSION%201\for%20stats2\CP%20v%20TD\bursting%20activity\EMG%20CPvTD%20session%201%20ETP%20and%20STP%20bursting%20activity%20-%20w%20graph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E:\__PhD\PAPER%202%20-%20CP%20characterisation\_working%20data%20SESSION%201\for%20stats2\CP%20v%20TD\bursting%20activity\EMG%20CPvTD%20session%201%20ETP%20and%20STP%20bursting%20activity%20-%20w%20graph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E:\__PhD\PAPER%202%20-%20CP%20characterisation\_working%20data%20SESSION%201\for%20stats2\CP%20v%20TD\bursting%20activity\EMG%20CPvTD%20session%201%20ETP%20and%20STP%20bursting%20activity%20-%20w%20graphs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E:\__PhD\PAPER%202%20-%20CP%20characterisation\_working%20data%20SESSION%201\for%20stats2\CP%20v%20TD\bursting%20activity\EMG%20CPvTD%20session%201%20ETP%20and%20STP%20bursting%20activity%20-%20w%20graphs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E:\__PhD\PAPER%202%20-%20CP%20characterisation\_working%20data%20SESSION%201\for%20stats2\CP%20v%20TD\bursting%20activity\EMG%20CPvTD%20session%201%20ETP%20and%20STP%20bursting%20activity%20-%20w%20graphs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E:\__PhD\PAPER%202%20-%20CP%20characterisation\_working%20data%20SESSION%201\for%20stats2\CP%20v%20TD\bursting%20activity\EMG%20CPvTD%20session%201%20ETP%20and%20STP%20bursting%20activity%20-%20w%20graphs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E:\__PhD\PAPER%202%20-%20CP%20characterisation\_working%20data%20SESSION%201\for%20stats2\CP%20v%20TD\bursting%20activity\EMG%20CPvTD%20session%201%20ETP%20and%20STP%20bursting%20activity%20-%20w%20graph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TA!$A$47</c:f>
              <c:strCache>
                <c:ptCount val="1"/>
                <c:pt idx="0">
                  <c:v>TD TS</c:v>
                </c:pt>
              </c:strCache>
            </c:strRef>
          </c:tx>
          <c:spPr>
            <a:ln w="12700">
              <a:solidFill>
                <a:schemeClr val="tx1"/>
              </a:solidFill>
              <a:prstDash val="sysDash"/>
            </a:ln>
          </c:spPr>
          <c:marker>
            <c:symbol val="none"/>
          </c:marker>
          <c:errBars>
            <c:errDir val="y"/>
            <c:errBarType val="plus"/>
            <c:errValType val="cust"/>
            <c:noEndCap val="0"/>
            <c:plus>
              <c:numRef>
                <c:f>(TA!$C$23,TA!$G$23,TA!$K$23,TA!$O$23)</c:f>
                <c:numCache>
                  <c:formatCode>General</c:formatCode>
                  <c:ptCount val="4"/>
                  <c:pt idx="0">
                    <c:v>13.400870618483463</c:v>
                  </c:pt>
                  <c:pt idx="1">
                    <c:v>17.126976771553505</c:v>
                  </c:pt>
                  <c:pt idx="2">
                    <c:v>24.083189157584592</c:v>
                  </c:pt>
                  <c:pt idx="3">
                    <c:v>25.617376914898998</c:v>
                  </c:pt>
                </c:numCache>
              </c:numRef>
            </c:plus>
            <c:minus>
              <c:numLit>
                <c:formatCode>General</c:formatCode>
                <c:ptCount val="1"/>
                <c:pt idx="0">
                  <c:v>1</c:v>
                </c:pt>
              </c:numLit>
            </c:minus>
          </c:errBars>
          <c:xVal>
            <c:numRef>
              <c:f>TA!$C$47:$C$50</c:f>
              <c:numCache>
                <c:formatCode>General</c:formatCode>
                <c:ptCount val="4"/>
                <c:pt idx="0">
                  <c:v>0.09</c:v>
                </c:pt>
                <c:pt idx="1">
                  <c:v>0.24</c:v>
                </c:pt>
                <c:pt idx="2">
                  <c:v>0.49</c:v>
                </c:pt>
                <c:pt idx="3">
                  <c:v>0.6</c:v>
                </c:pt>
              </c:numCache>
            </c:numRef>
          </c:xVal>
          <c:yVal>
            <c:numRef>
              <c:f>(TA!$C$22,TA!$G$22,TA!$K$22,TA!$O$22)</c:f>
              <c:numCache>
                <c:formatCode>General</c:formatCode>
                <c:ptCount val="4"/>
                <c:pt idx="0">
                  <c:v>10.625</c:v>
                </c:pt>
                <c:pt idx="1">
                  <c:v>20</c:v>
                </c:pt>
                <c:pt idx="2">
                  <c:v>67.5</c:v>
                </c:pt>
                <c:pt idx="3">
                  <c:v>68.125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4AAD-47D8-AAC8-15EEE6AD4A42}"/>
            </c:ext>
          </c:extLst>
        </c:ser>
        <c:ser>
          <c:idx val="1"/>
          <c:order val="1"/>
          <c:tx>
            <c:strRef>
              <c:f>TA!$A$48</c:f>
              <c:strCache>
                <c:ptCount val="1"/>
                <c:pt idx="0">
                  <c:v>CP TS</c:v>
                </c:pt>
              </c:strCache>
            </c:strRef>
          </c:tx>
          <c:spPr>
            <a:ln w="12700">
              <a:solidFill>
                <a:schemeClr val="tx1"/>
              </a:solidFill>
              <a:prstDash val="solid"/>
            </a:ln>
          </c:spPr>
          <c:marker>
            <c:symbol val="none"/>
          </c:marker>
          <c:errBars>
            <c:errDir val="y"/>
            <c:errBarType val="plus"/>
            <c:errValType val="cust"/>
            <c:noEndCap val="0"/>
            <c:plus>
              <c:numRef>
                <c:f>(TA!$C$43,TA!$G$43,TA!$K$43,TA!$O$43)</c:f>
                <c:numCache>
                  <c:formatCode>General</c:formatCode>
                  <c:ptCount val="4"/>
                  <c:pt idx="0">
                    <c:v>23.461767739335954</c:v>
                  </c:pt>
                  <c:pt idx="1">
                    <c:v>34.403649677194295</c:v>
                  </c:pt>
                  <c:pt idx="2">
                    <c:v>20.676073128135332</c:v>
                  </c:pt>
                  <c:pt idx="3">
                    <c:v>14.832396974191326</c:v>
                  </c:pt>
                </c:numCache>
              </c:numRef>
            </c:plus>
            <c:minus>
              <c:numLit>
                <c:formatCode>General</c:formatCode>
                <c:ptCount val="1"/>
                <c:pt idx="0">
                  <c:v>1</c:v>
                </c:pt>
              </c:numLit>
            </c:minus>
          </c:errBars>
          <c:xVal>
            <c:numRef>
              <c:f>TA!$B$47:$B$50</c:f>
              <c:numCache>
                <c:formatCode>General</c:formatCode>
                <c:ptCount val="4"/>
                <c:pt idx="0">
                  <c:v>0.1</c:v>
                </c:pt>
                <c:pt idx="1">
                  <c:v>0.25</c:v>
                </c:pt>
                <c:pt idx="2">
                  <c:v>0.5</c:v>
                </c:pt>
                <c:pt idx="3">
                  <c:v>0.61</c:v>
                </c:pt>
              </c:numCache>
            </c:numRef>
          </c:xVal>
          <c:yVal>
            <c:numRef>
              <c:f>(TA!$C$42,TA!$G$42,TA!$K$42,TA!$O$42)</c:f>
              <c:numCache>
                <c:formatCode>General</c:formatCode>
                <c:ptCount val="4"/>
                <c:pt idx="0">
                  <c:v>16.363636363636363</c:v>
                </c:pt>
                <c:pt idx="1">
                  <c:v>38.5</c:v>
                </c:pt>
                <c:pt idx="2">
                  <c:v>67.5</c:v>
                </c:pt>
                <c:pt idx="3">
                  <c:v>75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4AAD-47D8-AAC8-15EEE6AD4A42}"/>
            </c:ext>
          </c:extLst>
        </c:ser>
        <c:ser>
          <c:idx val="2"/>
          <c:order val="2"/>
          <c:tx>
            <c:strRef>
              <c:f>TA!$A$49</c:f>
              <c:strCache>
                <c:ptCount val="1"/>
                <c:pt idx="0">
                  <c:v>TD SS</c:v>
                </c:pt>
              </c:strCache>
            </c:strRef>
          </c:tx>
          <c:spPr>
            <a:ln w="12700">
              <a:solidFill>
                <a:schemeClr val="bg1">
                  <a:lumMod val="65000"/>
                </a:schemeClr>
              </a:solidFill>
              <a:prstDash val="lgDashDot"/>
            </a:ln>
          </c:spPr>
          <c:marker>
            <c:symbol val="none"/>
          </c:marker>
          <c:errBars>
            <c:errDir val="y"/>
            <c:errBarType val="minus"/>
            <c:errValType val="cust"/>
            <c:noEndCap val="0"/>
            <c:plus>
              <c:numLit>
                <c:formatCode>General</c:formatCode>
                <c:ptCount val="1"/>
                <c:pt idx="0">
                  <c:v>1</c:v>
                </c:pt>
              </c:numLit>
            </c:plus>
            <c:minus>
              <c:numRef>
                <c:f>(TA!$E$23,TA!$I$23,TA!$M$23,TA!$Q$23)</c:f>
                <c:numCache>
                  <c:formatCode>General</c:formatCode>
                  <c:ptCount val="4"/>
                  <c:pt idx="0">
                    <c:v>10.781929326423912</c:v>
                  </c:pt>
                  <c:pt idx="1">
                    <c:v>11.685995892520243</c:v>
                  </c:pt>
                  <c:pt idx="2">
                    <c:v>27.477263328068172</c:v>
                  </c:pt>
                  <c:pt idx="3">
                    <c:v>29.126162351626988</c:v>
                  </c:pt>
                </c:numCache>
              </c:numRef>
            </c:minus>
          </c:errBars>
          <c:xVal>
            <c:numRef>
              <c:f>TA!$C$47:$C$50</c:f>
              <c:numCache>
                <c:formatCode>General</c:formatCode>
                <c:ptCount val="4"/>
                <c:pt idx="0">
                  <c:v>0.09</c:v>
                </c:pt>
                <c:pt idx="1">
                  <c:v>0.24</c:v>
                </c:pt>
                <c:pt idx="2">
                  <c:v>0.49</c:v>
                </c:pt>
                <c:pt idx="3">
                  <c:v>0.6</c:v>
                </c:pt>
              </c:numCache>
            </c:numRef>
          </c:xVal>
          <c:yVal>
            <c:numRef>
              <c:f>(TA!$E$22,TA!$I$22,TA!$M$22,TA!$Q$22)</c:f>
              <c:numCache>
                <c:formatCode>General</c:formatCode>
                <c:ptCount val="4"/>
                <c:pt idx="0">
                  <c:v>6.875</c:v>
                </c:pt>
                <c:pt idx="1">
                  <c:v>12.8125</c:v>
                </c:pt>
                <c:pt idx="2">
                  <c:v>36.25</c:v>
                </c:pt>
                <c:pt idx="3">
                  <c:v>46.25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4AAD-47D8-AAC8-15EEE6AD4A42}"/>
            </c:ext>
          </c:extLst>
        </c:ser>
        <c:ser>
          <c:idx val="3"/>
          <c:order val="3"/>
          <c:tx>
            <c:strRef>
              <c:f>TA!$A$50</c:f>
              <c:strCache>
                <c:ptCount val="1"/>
                <c:pt idx="0">
                  <c:v>CP SS</c:v>
                </c:pt>
              </c:strCache>
            </c:strRef>
          </c:tx>
          <c:spPr>
            <a:ln w="12700">
              <a:solidFill>
                <a:schemeClr val="bg1">
                  <a:lumMod val="65000"/>
                </a:schemeClr>
              </a:solidFill>
            </a:ln>
          </c:spPr>
          <c:marker>
            <c:symbol val="none"/>
          </c:marker>
          <c:errBars>
            <c:errDir val="y"/>
            <c:errBarType val="minus"/>
            <c:errValType val="cust"/>
            <c:noEndCap val="0"/>
            <c:plus>
              <c:numLit>
                <c:formatCode>General</c:formatCode>
                <c:ptCount val="1"/>
                <c:pt idx="0">
                  <c:v>1</c:v>
                </c:pt>
              </c:numLit>
            </c:plus>
            <c:minus>
              <c:numRef>
                <c:f>(TA!$E$43,TA!$I$43,TA!$M$43,TA!$Q$43)</c:f>
                <c:numCache>
                  <c:formatCode>General</c:formatCode>
                  <c:ptCount val="4"/>
                  <c:pt idx="0">
                    <c:v>15.015143870590965</c:v>
                  </c:pt>
                  <c:pt idx="1">
                    <c:v>29.373079133413608</c:v>
                  </c:pt>
                  <c:pt idx="2">
                    <c:v>27.110883423451916</c:v>
                  </c:pt>
                  <c:pt idx="3">
                    <c:v>14.548768561863454</c:v>
                  </c:pt>
                </c:numCache>
              </c:numRef>
            </c:minus>
          </c:errBars>
          <c:xVal>
            <c:numRef>
              <c:f>TA!$B$47:$B$50</c:f>
              <c:numCache>
                <c:formatCode>General</c:formatCode>
                <c:ptCount val="4"/>
                <c:pt idx="0">
                  <c:v>0.1</c:v>
                </c:pt>
                <c:pt idx="1">
                  <c:v>0.25</c:v>
                </c:pt>
                <c:pt idx="2">
                  <c:v>0.5</c:v>
                </c:pt>
                <c:pt idx="3">
                  <c:v>0.61</c:v>
                </c:pt>
              </c:numCache>
            </c:numRef>
          </c:xVal>
          <c:yVal>
            <c:numRef>
              <c:f>(TA!$E$42,TA!$I$42,TA!$M$42,TA!$Q$42)</c:f>
              <c:numCache>
                <c:formatCode>General</c:formatCode>
                <c:ptCount val="4"/>
                <c:pt idx="0">
                  <c:v>8.6363636363636367</c:v>
                </c:pt>
                <c:pt idx="1">
                  <c:v>29</c:v>
                </c:pt>
                <c:pt idx="2">
                  <c:v>47.5</c:v>
                </c:pt>
                <c:pt idx="3">
                  <c:v>55.833333333333336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4AAD-47D8-AAC8-15EEE6AD4A4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2638872"/>
        <c:axId val="332400928"/>
      </c:scatterChart>
      <c:valAx>
        <c:axId val="212638872"/>
        <c:scaling>
          <c:orientation val="minMax"/>
          <c:max val="0.65000000000000013"/>
          <c:min val="0"/>
        </c:scaling>
        <c:delete val="0"/>
        <c:axPos val="b"/>
        <c:numFmt formatCode="General" sourceLinked="1"/>
        <c:majorTickMark val="none"/>
        <c:minorTickMark val="none"/>
        <c:tickLblPos val="none"/>
        <c:crossAx val="332400928"/>
        <c:crosses val="autoZero"/>
        <c:crossBetween val="midCat"/>
      </c:valAx>
      <c:valAx>
        <c:axId val="332400928"/>
        <c:scaling>
          <c:orientation val="minMax"/>
          <c:max val="140"/>
        </c:scaling>
        <c:delete val="0"/>
        <c:axPos val="l"/>
        <c:numFmt formatCode="General" sourceLinked="1"/>
        <c:majorTickMark val="none"/>
        <c:minorTickMark val="none"/>
        <c:tickLblPos val="nextTo"/>
        <c:crossAx val="212638872"/>
        <c:crosses val="autoZero"/>
        <c:crossBetween val="midCat"/>
        <c:majorUnit val="20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TA!$A$47</c:f>
              <c:strCache>
                <c:ptCount val="1"/>
                <c:pt idx="0">
                  <c:v>TD TS</c:v>
                </c:pt>
              </c:strCache>
            </c:strRef>
          </c:tx>
          <c:spPr>
            <a:ln w="12700">
              <a:solidFill>
                <a:schemeClr val="tx1"/>
              </a:solidFill>
              <a:prstDash val="sysDash"/>
            </a:ln>
          </c:spPr>
          <c:marker>
            <c:symbol val="none"/>
          </c:marker>
          <c:errBars>
            <c:errDir val="y"/>
            <c:errBarType val="plus"/>
            <c:errValType val="cust"/>
            <c:noEndCap val="0"/>
            <c:plus>
              <c:numRef>
                <c:f>(TA!$U$23,TA!$Y$23,TA!$AC$23,TA!$AG$23)</c:f>
                <c:numCache>
                  <c:formatCode>General</c:formatCode>
                  <c:ptCount val="4"/>
                  <c:pt idx="0">
                    <c:v>7.3678839761300727</c:v>
                  </c:pt>
                  <c:pt idx="1">
                    <c:v>13.451854182690985</c:v>
                  </c:pt>
                  <c:pt idx="2">
                    <c:v>20.236694629405505</c:v>
                  </c:pt>
                  <c:pt idx="3">
                    <c:v>25.597618936887379</c:v>
                  </c:pt>
                </c:numCache>
              </c:numRef>
            </c:plus>
            <c:minus>
              <c:numLit>
                <c:formatCode>General</c:formatCode>
                <c:ptCount val="1"/>
                <c:pt idx="0">
                  <c:v>1</c:v>
                </c:pt>
              </c:numLit>
            </c:minus>
          </c:errBars>
          <c:xVal>
            <c:numRef>
              <c:f>TA!$C$47:$C$50</c:f>
              <c:numCache>
                <c:formatCode>General</c:formatCode>
                <c:ptCount val="4"/>
                <c:pt idx="0">
                  <c:v>0.09</c:v>
                </c:pt>
                <c:pt idx="1">
                  <c:v>0.24</c:v>
                </c:pt>
                <c:pt idx="2">
                  <c:v>0.49</c:v>
                </c:pt>
                <c:pt idx="3">
                  <c:v>0.6</c:v>
                </c:pt>
              </c:numCache>
            </c:numRef>
          </c:xVal>
          <c:yVal>
            <c:numRef>
              <c:f>(TA!$U$22,TA!$Y$22,TA!$AC$22,TA!$AG$22)</c:f>
              <c:numCache>
                <c:formatCode>General</c:formatCode>
                <c:ptCount val="4"/>
                <c:pt idx="0">
                  <c:v>4</c:v>
                </c:pt>
                <c:pt idx="1">
                  <c:v>13.333333333333334</c:v>
                </c:pt>
                <c:pt idx="2">
                  <c:v>56.666666666666664</c:v>
                </c:pt>
                <c:pt idx="3">
                  <c:v>64.666666666666671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FCA8-4D79-976B-BB36DE81E1CB}"/>
            </c:ext>
          </c:extLst>
        </c:ser>
        <c:ser>
          <c:idx val="1"/>
          <c:order val="1"/>
          <c:tx>
            <c:strRef>
              <c:f>TA!$A$48</c:f>
              <c:strCache>
                <c:ptCount val="1"/>
                <c:pt idx="0">
                  <c:v>CP TS</c:v>
                </c:pt>
              </c:strCache>
            </c:strRef>
          </c:tx>
          <c:spPr>
            <a:ln w="12700">
              <a:solidFill>
                <a:schemeClr val="tx1"/>
              </a:solidFill>
              <a:prstDash val="solid"/>
            </a:ln>
          </c:spPr>
          <c:marker>
            <c:symbol val="none"/>
          </c:marker>
          <c:errBars>
            <c:errDir val="y"/>
            <c:errBarType val="plus"/>
            <c:errValType val="cust"/>
            <c:noEndCap val="0"/>
            <c:plus>
              <c:numRef>
                <c:f>(TA!$U$43,TA!$Y$43,TA!$AC$43,TA!$AG$43)</c:f>
                <c:numCache>
                  <c:formatCode>General</c:formatCode>
                  <c:ptCount val="4"/>
                  <c:pt idx="0">
                    <c:v>14.894174020505012</c:v>
                  </c:pt>
                  <c:pt idx="1">
                    <c:v>22.270656543019626</c:v>
                  </c:pt>
                  <c:pt idx="2">
                    <c:v>39.832984656772425</c:v>
                  </c:pt>
                  <c:pt idx="3">
                    <c:v>51.518605053579108</c:v>
                  </c:pt>
                </c:numCache>
              </c:numRef>
            </c:plus>
            <c:minus>
              <c:numLit>
                <c:formatCode>General</c:formatCode>
                <c:ptCount val="1"/>
                <c:pt idx="0">
                  <c:v>1</c:v>
                </c:pt>
              </c:numLit>
            </c:minus>
          </c:errBars>
          <c:xVal>
            <c:numRef>
              <c:f>TA!$B$47:$B$50</c:f>
              <c:numCache>
                <c:formatCode>General</c:formatCode>
                <c:ptCount val="4"/>
                <c:pt idx="0">
                  <c:v>0.1</c:v>
                </c:pt>
                <c:pt idx="1">
                  <c:v>0.25</c:v>
                </c:pt>
                <c:pt idx="2">
                  <c:v>0.5</c:v>
                </c:pt>
                <c:pt idx="3">
                  <c:v>0.61</c:v>
                </c:pt>
              </c:numCache>
            </c:numRef>
          </c:xVal>
          <c:yVal>
            <c:numRef>
              <c:f>(TA!$U$42,TA!$Y$42,TA!$AC$42,TA!$AG$42)</c:f>
              <c:numCache>
                <c:formatCode>General</c:formatCode>
                <c:ptCount val="4"/>
                <c:pt idx="0">
                  <c:v>8.5185185185185173</c:v>
                </c:pt>
                <c:pt idx="1">
                  <c:v>14.375</c:v>
                </c:pt>
                <c:pt idx="2">
                  <c:v>78.333333333333329</c:v>
                </c:pt>
                <c:pt idx="3">
                  <c:v>80.833333333333329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FCA8-4D79-976B-BB36DE81E1CB}"/>
            </c:ext>
          </c:extLst>
        </c:ser>
        <c:ser>
          <c:idx val="2"/>
          <c:order val="2"/>
          <c:tx>
            <c:strRef>
              <c:f>TA!$A$49</c:f>
              <c:strCache>
                <c:ptCount val="1"/>
                <c:pt idx="0">
                  <c:v>TD SS</c:v>
                </c:pt>
              </c:strCache>
            </c:strRef>
          </c:tx>
          <c:spPr>
            <a:ln w="12700">
              <a:solidFill>
                <a:schemeClr val="bg1">
                  <a:lumMod val="65000"/>
                </a:schemeClr>
              </a:solidFill>
              <a:prstDash val="lgDashDot"/>
            </a:ln>
          </c:spPr>
          <c:marker>
            <c:symbol val="none"/>
          </c:marker>
          <c:errBars>
            <c:errDir val="y"/>
            <c:errBarType val="minus"/>
            <c:errValType val="cust"/>
            <c:noEndCap val="0"/>
            <c:plus>
              <c:numLit>
                <c:formatCode>General</c:formatCode>
                <c:ptCount val="1"/>
                <c:pt idx="0">
                  <c:v>1</c:v>
                </c:pt>
              </c:numLit>
            </c:plus>
            <c:minus>
              <c:numRef>
                <c:f>(TA!$W$23,TA!$AA$23,TA!$AE$23,TA!$AI$23)</c:f>
                <c:numCache>
                  <c:formatCode>General</c:formatCode>
                  <c:ptCount val="4"/>
                  <c:pt idx="0">
                    <c:v>9.8561076060916228</c:v>
                  </c:pt>
                  <c:pt idx="1">
                    <c:v>11.412190641506793</c:v>
                  </c:pt>
                  <c:pt idx="2">
                    <c:v>29.728934118288258</c:v>
                  </c:pt>
                  <c:pt idx="3">
                    <c:v>23.512914384591777</c:v>
                  </c:pt>
                </c:numCache>
              </c:numRef>
            </c:minus>
          </c:errBars>
          <c:xVal>
            <c:numRef>
              <c:f>TA!$C$47:$C$50</c:f>
              <c:numCache>
                <c:formatCode>General</c:formatCode>
                <c:ptCount val="4"/>
                <c:pt idx="0">
                  <c:v>0.09</c:v>
                </c:pt>
                <c:pt idx="1">
                  <c:v>0.24</c:v>
                </c:pt>
                <c:pt idx="2">
                  <c:v>0.49</c:v>
                </c:pt>
                <c:pt idx="3">
                  <c:v>0.6</c:v>
                </c:pt>
              </c:numCache>
            </c:numRef>
          </c:xVal>
          <c:yVal>
            <c:numRef>
              <c:f>(TA!$W$22,TA!$AA$22,TA!$AE$22,TA!$AI$22)</c:f>
              <c:numCache>
                <c:formatCode>General</c:formatCode>
                <c:ptCount val="4"/>
                <c:pt idx="0">
                  <c:v>6</c:v>
                </c:pt>
                <c:pt idx="1">
                  <c:v>11.333333333333334</c:v>
                </c:pt>
                <c:pt idx="2">
                  <c:v>38.666666666666664</c:v>
                </c:pt>
                <c:pt idx="3">
                  <c:v>38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FCA8-4D79-976B-BB36DE81E1CB}"/>
            </c:ext>
          </c:extLst>
        </c:ser>
        <c:ser>
          <c:idx val="3"/>
          <c:order val="3"/>
          <c:tx>
            <c:strRef>
              <c:f>TA!$A$50</c:f>
              <c:strCache>
                <c:ptCount val="1"/>
                <c:pt idx="0">
                  <c:v>CP SS</c:v>
                </c:pt>
              </c:strCache>
            </c:strRef>
          </c:tx>
          <c:spPr>
            <a:ln w="12700">
              <a:solidFill>
                <a:schemeClr val="bg1">
                  <a:lumMod val="65000"/>
                </a:schemeClr>
              </a:solidFill>
            </a:ln>
          </c:spPr>
          <c:marker>
            <c:symbol val="none"/>
          </c:marker>
          <c:errBars>
            <c:errDir val="y"/>
            <c:errBarType val="minus"/>
            <c:errValType val="cust"/>
            <c:noEndCap val="0"/>
            <c:plus>
              <c:numLit>
                <c:formatCode>General</c:formatCode>
                <c:ptCount val="1"/>
                <c:pt idx="0">
                  <c:v>1</c:v>
                </c:pt>
              </c:numLit>
            </c:plus>
            <c:minus>
              <c:numRef>
                <c:f>(TA!$W$43,TA!$AA$43,TA!$AE$43,TA!$AI$43)</c:f>
                <c:numCache>
                  <c:formatCode>General</c:formatCode>
                  <c:ptCount val="4"/>
                  <c:pt idx="0">
                    <c:v>11.989578808281799</c:v>
                  </c:pt>
                  <c:pt idx="1">
                    <c:v>24.604006642356907</c:v>
                  </c:pt>
                  <c:pt idx="2">
                    <c:v>34.907616169922953</c:v>
                  </c:pt>
                  <c:pt idx="3">
                    <c:v>39.319736350421607</c:v>
                  </c:pt>
                </c:numCache>
              </c:numRef>
            </c:minus>
          </c:errBars>
          <c:xVal>
            <c:numRef>
              <c:f>TA!$B$47:$B$50</c:f>
              <c:numCache>
                <c:formatCode>General</c:formatCode>
                <c:ptCount val="4"/>
                <c:pt idx="0">
                  <c:v>0.1</c:v>
                </c:pt>
                <c:pt idx="1">
                  <c:v>0.25</c:v>
                </c:pt>
                <c:pt idx="2">
                  <c:v>0.5</c:v>
                </c:pt>
                <c:pt idx="3">
                  <c:v>0.61</c:v>
                </c:pt>
              </c:numCache>
            </c:numRef>
          </c:xVal>
          <c:yVal>
            <c:numRef>
              <c:f>(TA!$W$42,TA!$AA$42,TA!$AE$42,TA!$AI$42)</c:f>
              <c:numCache>
                <c:formatCode>General</c:formatCode>
                <c:ptCount val="4"/>
                <c:pt idx="0">
                  <c:v>6.666666666666667</c:v>
                </c:pt>
                <c:pt idx="1">
                  <c:v>16.25</c:v>
                </c:pt>
                <c:pt idx="2">
                  <c:v>60.416666666666664</c:v>
                </c:pt>
                <c:pt idx="3">
                  <c:v>64.583333333333329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FCA8-4D79-976B-BB36DE81E1C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34287144"/>
        <c:axId val="332402496"/>
      </c:scatterChart>
      <c:valAx>
        <c:axId val="334287144"/>
        <c:scaling>
          <c:orientation val="minMax"/>
          <c:max val="0.65000000000000013"/>
          <c:min val="0"/>
        </c:scaling>
        <c:delete val="0"/>
        <c:axPos val="b"/>
        <c:numFmt formatCode="General" sourceLinked="1"/>
        <c:majorTickMark val="none"/>
        <c:minorTickMark val="none"/>
        <c:tickLblPos val="none"/>
        <c:crossAx val="332402496"/>
        <c:crosses val="autoZero"/>
        <c:crossBetween val="midCat"/>
      </c:valAx>
      <c:valAx>
        <c:axId val="332402496"/>
        <c:scaling>
          <c:orientation val="minMax"/>
          <c:max val="140"/>
        </c:scaling>
        <c:delete val="0"/>
        <c:axPos val="l"/>
        <c:numFmt formatCode="General" sourceLinked="1"/>
        <c:majorTickMark val="none"/>
        <c:minorTickMark val="none"/>
        <c:tickLblPos val="nextTo"/>
        <c:crossAx val="334287144"/>
        <c:crosses val="autoZero"/>
        <c:crossBetween val="midCat"/>
        <c:majorUnit val="20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GAS!$A$47</c:f>
              <c:strCache>
                <c:ptCount val="1"/>
                <c:pt idx="0">
                  <c:v>TD TS</c:v>
                </c:pt>
              </c:strCache>
            </c:strRef>
          </c:tx>
          <c:spPr>
            <a:ln w="12700">
              <a:solidFill>
                <a:schemeClr val="tx1"/>
              </a:solidFill>
              <a:prstDash val="sysDash"/>
            </a:ln>
          </c:spPr>
          <c:marker>
            <c:symbol val="none"/>
          </c:marker>
          <c:errBars>
            <c:errDir val="y"/>
            <c:errBarType val="plus"/>
            <c:errValType val="cust"/>
            <c:noEndCap val="0"/>
            <c:plus>
              <c:numRef>
                <c:f>(GAS!$C$23,GAS!$G$23,GAS!$K$23,GAS!$O$23)</c:f>
                <c:numCache>
                  <c:formatCode>General</c:formatCode>
                  <c:ptCount val="4"/>
                  <c:pt idx="0">
                    <c:v>31.510580233735251</c:v>
                  </c:pt>
                  <c:pt idx="1">
                    <c:v>24.824383174612819</c:v>
                  </c:pt>
                  <c:pt idx="2">
                    <c:v>21.592822881689184</c:v>
                  </c:pt>
                  <c:pt idx="3">
                    <c:v>16.532795690182994</c:v>
                  </c:pt>
                </c:numCache>
              </c:numRef>
            </c:plus>
            <c:minus>
              <c:numLit>
                <c:formatCode>General</c:formatCode>
                <c:ptCount val="1"/>
                <c:pt idx="0">
                  <c:v>1</c:v>
                </c:pt>
              </c:numLit>
            </c:minus>
          </c:errBars>
          <c:xVal>
            <c:numRef>
              <c:f>GAS!$C$47:$C$50</c:f>
              <c:numCache>
                <c:formatCode>General</c:formatCode>
                <c:ptCount val="4"/>
                <c:pt idx="0">
                  <c:v>0.09</c:v>
                </c:pt>
                <c:pt idx="1">
                  <c:v>0.24</c:v>
                </c:pt>
                <c:pt idx="2">
                  <c:v>0.49</c:v>
                </c:pt>
                <c:pt idx="3">
                  <c:v>0.6</c:v>
                </c:pt>
              </c:numCache>
            </c:numRef>
          </c:xVal>
          <c:yVal>
            <c:numRef>
              <c:f>(GAS!$C$22,GAS!$G$22,GAS!$K$22,GAS!$O$22)</c:f>
              <c:numCache>
                <c:formatCode>General</c:formatCode>
                <c:ptCount val="4"/>
                <c:pt idx="0">
                  <c:v>39.375</c:v>
                </c:pt>
                <c:pt idx="1">
                  <c:v>58.125</c:v>
                </c:pt>
                <c:pt idx="2">
                  <c:v>74.375</c:v>
                </c:pt>
                <c:pt idx="3">
                  <c:v>72.5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6FCC-4AA8-8DE5-743C2D5E9CF8}"/>
            </c:ext>
          </c:extLst>
        </c:ser>
        <c:ser>
          <c:idx val="1"/>
          <c:order val="1"/>
          <c:tx>
            <c:strRef>
              <c:f>GAS!$A$48</c:f>
              <c:strCache>
                <c:ptCount val="1"/>
                <c:pt idx="0">
                  <c:v>CP TS</c:v>
                </c:pt>
              </c:strCache>
            </c:strRef>
          </c:tx>
          <c:spPr>
            <a:ln w="12700">
              <a:solidFill>
                <a:schemeClr val="tx1"/>
              </a:solidFill>
              <a:prstDash val="solid"/>
            </a:ln>
          </c:spPr>
          <c:marker>
            <c:symbol val="none"/>
          </c:marker>
          <c:errBars>
            <c:errDir val="y"/>
            <c:errBarType val="plus"/>
            <c:errValType val="cust"/>
            <c:noEndCap val="0"/>
            <c:plus>
              <c:numRef>
                <c:f>(GAS!$C$43,GAS!$G$43,GAS!$K$43,GAS!$O$43)</c:f>
                <c:numCache>
                  <c:formatCode>General</c:formatCode>
                  <c:ptCount val="4"/>
                  <c:pt idx="0">
                    <c:v>13.090593430537684</c:v>
                  </c:pt>
                  <c:pt idx="1">
                    <c:v>28.362729848243529</c:v>
                  </c:pt>
                  <c:pt idx="2">
                    <c:v>32.158461820595008</c:v>
                  </c:pt>
                  <c:pt idx="3">
                    <c:v>29.054546402700325</c:v>
                  </c:pt>
                </c:numCache>
              </c:numRef>
            </c:plus>
            <c:minus>
              <c:numLit>
                <c:formatCode>General</c:formatCode>
                <c:ptCount val="1"/>
                <c:pt idx="0">
                  <c:v>1</c:v>
                </c:pt>
              </c:numLit>
            </c:minus>
          </c:errBars>
          <c:xVal>
            <c:numRef>
              <c:f>GAS!$B$47:$B$50</c:f>
              <c:numCache>
                <c:formatCode>General</c:formatCode>
                <c:ptCount val="4"/>
                <c:pt idx="0">
                  <c:v>0.1</c:v>
                </c:pt>
                <c:pt idx="1">
                  <c:v>0.25</c:v>
                </c:pt>
                <c:pt idx="2">
                  <c:v>0.5</c:v>
                </c:pt>
                <c:pt idx="3">
                  <c:v>0.61</c:v>
                </c:pt>
              </c:numCache>
            </c:numRef>
          </c:xVal>
          <c:yVal>
            <c:numRef>
              <c:f>(GAS!$C$42,GAS!$G$42,GAS!$K$42,GAS!$O$42)</c:f>
              <c:numCache>
                <c:formatCode>General</c:formatCode>
                <c:ptCount val="4"/>
                <c:pt idx="0">
                  <c:v>8.1818181818181817</c:v>
                </c:pt>
                <c:pt idx="1">
                  <c:v>36</c:v>
                </c:pt>
                <c:pt idx="2">
                  <c:v>50.833333333333336</c:v>
                </c:pt>
                <c:pt idx="3">
                  <c:v>55.833333333333336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6FCC-4AA8-8DE5-743C2D5E9CF8}"/>
            </c:ext>
          </c:extLst>
        </c:ser>
        <c:ser>
          <c:idx val="2"/>
          <c:order val="2"/>
          <c:tx>
            <c:strRef>
              <c:f>GAS!$A$49</c:f>
              <c:strCache>
                <c:ptCount val="1"/>
                <c:pt idx="0">
                  <c:v>TD SS</c:v>
                </c:pt>
              </c:strCache>
            </c:strRef>
          </c:tx>
          <c:spPr>
            <a:ln w="12700">
              <a:solidFill>
                <a:schemeClr val="bg1">
                  <a:lumMod val="65000"/>
                </a:schemeClr>
              </a:solidFill>
              <a:prstDash val="lgDashDot"/>
            </a:ln>
          </c:spPr>
          <c:marker>
            <c:symbol val="none"/>
          </c:marker>
          <c:errBars>
            <c:errDir val="y"/>
            <c:errBarType val="minus"/>
            <c:errValType val="cust"/>
            <c:noEndCap val="0"/>
            <c:plus>
              <c:numLit>
                <c:formatCode>General</c:formatCode>
                <c:ptCount val="1"/>
                <c:pt idx="0">
                  <c:v>1</c:v>
                </c:pt>
              </c:numLit>
            </c:plus>
            <c:minus>
              <c:numRef>
                <c:f>(GAS!$E$23,GAS!$I$23,GAS!$M$23,GAS!$Q$23)</c:f>
                <c:numCache>
                  <c:formatCode>General</c:formatCode>
                  <c:ptCount val="4"/>
                  <c:pt idx="0">
                    <c:v>30.706948182238278</c:v>
                  </c:pt>
                  <c:pt idx="1">
                    <c:v>20.155644370746373</c:v>
                  </c:pt>
                  <c:pt idx="2">
                    <c:v>18.34847859269718</c:v>
                  </c:pt>
                  <c:pt idx="3">
                    <c:v>22.133590610954503</c:v>
                  </c:pt>
                </c:numCache>
              </c:numRef>
            </c:minus>
          </c:errBars>
          <c:xVal>
            <c:numRef>
              <c:f>GAS!$C$47:$C$50</c:f>
              <c:numCache>
                <c:formatCode>General</c:formatCode>
                <c:ptCount val="4"/>
                <c:pt idx="0">
                  <c:v>0.09</c:v>
                </c:pt>
                <c:pt idx="1">
                  <c:v>0.24</c:v>
                </c:pt>
                <c:pt idx="2">
                  <c:v>0.49</c:v>
                </c:pt>
                <c:pt idx="3">
                  <c:v>0.6</c:v>
                </c:pt>
              </c:numCache>
            </c:numRef>
          </c:xVal>
          <c:yVal>
            <c:numRef>
              <c:f>(GAS!$E$22,GAS!$I$22,GAS!$M$22,GAS!$Q$22)</c:f>
              <c:numCache>
                <c:formatCode>General</c:formatCode>
                <c:ptCount val="4"/>
                <c:pt idx="0">
                  <c:v>36.875</c:v>
                </c:pt>
                <c:pt idx="1">
                  <c:v>54.375</c:v>
                </c:pt>
                <c:pt idx="2">
                  <c:v>65</c:v>
                </c:pt>
                <c:pt idx="3">
                  <c:v>67.1875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6FCC-4AA8-8DE5-743C2D5E9CF8}"/>
            </c:ext>
          </c:extLst>
        </c:ser>
        <c:ser>
          <c:idx val="3"/>
          <c:order val="3"/>
          <c:tx>
            <c:strRef>
              <c:f>GAS!$A$50</c:f>
              <c:strCache>
                <c:ptCount val="1"/>
                <c:pt idx="0">
                  <c:v>CP SS</c:v>
                </c:pt>
              </c:strCache>
            </c:strRef>
          </c:tx>
          <c:spPr>
            <a:ln w="12700">
              <a:solidFill>
                <a:schemeClr val="bg1">
                  <a:lumMod val="65000"/>
                </a:schemeClr>
              </a:solidFill>
              <a:prstDash val="solid"/>
            </a:ln>
          </c:spPr>
          <c:marker>
            <c:symbol val="none"/>
          </c:marker>
          <c:errBars>
            <c:errDir val="y"/>
            <c:errBarType val="minus"/>
            <c:errValType val="cust"/>
            <c:noEndCap val="0"/>
            <c:plus>
              <c:numLit>
                <c:formatCode>General</c:formatCode>
                <c:ptCount val="1"/>
                <c:pt idx="0">
                  <c:v>1</c:v>
                </c:pt>
              </c:numLit>
            </c:plus>
            <c:minus>
              <c:numRef>
                <c:f>(GAS!$E$43,GAS!$I$43,GAS!$M$43,GAS!$Q$43)</c:f>
                <c:numCache>
                  <c:formatCode>General</c:formatCode>
                  <c:ptCount val="4"/>
                  <c:pt idx="0">
                    <c:v>6.5017480167049904</c:v>
                  </c:pt>
                  <c:pt idx="1">
                    <c:v>27.574394321946986</c:v>
                  </c:pt>
                  <c:pt idx="2">
                    <c:v>23.291629397704231</c:v>
                  </c:pt>
                  <c:pt idx="3">
                    <c:v>22.060522810365732</c:v>
                  </c:pt>
                </c:numCache>
              </c:numRef>
            </c:minus>
          </c:errBars>
          <c:xVal>
            <c:numRef>
              <c:f>GAS!$B$47:$B$50</c:f>
              <c:numCache>
                <c:formatCode>General</c:formatCode>
                <c:ptCount val="4"/>
                <c:pt idx="0">
                  <c:v>0.1</c:v>
                </c:pt>
                <c:pt idx="1">
                  <c:v>0.25</c:v>
                </c:pt>
                <c:pt idx="2">
                  <c:v>0.5</c:v>
                </c:pt>
                <c:pt idx="3">
                  <c:v>0.61</c:v>
                </c:pt>
              </c:numCache>
            </c:numRef>
          </c:xVal>
          <c:yVal>
            <c:numRef>
              <c:f>(GAS!$E$42,GAS!$I$42,GAS!$M$42,GAS!$Q$42)</c:f>
              <c:numCache>
                <c:formatCode>General</c:formatCode>
                <c:ptCount val="4"/>
                <c:pt idx="0">
                  <c:v>4.5454545454545459</c:v>
                </c:pt>
                <c:pt idx="1">
                  <c:v>27.75</c:v>
                </c:pt>
                <c:pt idx="2">
                  <c:v>37.5</c:v>
                </c:pt>
                <c:pt idx="3">
                  <c:v>41.666666666666664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6FCC-4AA8-8DE5-743C2D5E9CF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7036672"/>
        <c:axId val="332402888"/>
      </c:scatterChart>
      <c:valAx>
        <c:axId val="207036672"/>
        <c:scaling>
          <c:orientation val="minMax"/>
          <c:max val="0.65000000000000013"/>
          <c:min val="0"/>
        </c:scaling>
        <c:delete val="0"/>
        <c:axPos val="b"/>
        <c:numFmt formatCode="General" sourceLinked="1"/>
        <c:majorTickMark val="none"/>
        <c:minorTickMark val="none"/>
        <c:tickLblPos val="none"/>
        <c:crossAx val="332402888"/>
        <c:crosses val="autoZero"/>
        <c:crossBetween val="midCat"/>
      </c:valAx>
      <c:valAx>
        <c:axId val="332402888"/>
        <c:scaling>
          <c:orientation val="minMax"/>
          <c:max val="140"/>
        </c:scaling>
        <c:delete val="0"/>
        <c:axPos val="l"/>
        <c:numFmt formatCode="General" sourceLinked="1"/>
        <c:majorTickMark val="none"/>
        <c:minorTickMark val="none"/>
        <c:tickLblPos val="nextTo"/>
        <c:crossAx val="207036672"/>
        <c:crosses val="autoZero"/>
        <c:crossBetween val="midCat"/>
        <c:majorUnit val="20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GAS!$A$47</c:f>
              <c:strCache>
                <c:ptCount val="1"/>
                <c:pt idx="0">
                  <c:v>TD TS</c:v>
                </c:pt>
              </c:strCache>
            </c:strRef>
          </c:tx>
          <c:spPr>
            <a:ln w="12700">
              <a:solidFill>
                <a:schemeClr val="tx1"/>
              </a:solidFill>
              <a:prstDash val="sysDash"/>
            </a:ln>
          </c:spPr>
          <c:marker>
            <c:symbol val="none"/>
          </c:marker>
          <c:errBars>
            <c:errDir val="y"/>
            <c:errBarType val="both"/>
            <c:errValType val="cust"/>
            <c:noEndCap val="0"/>
            <c:plus>
              <c:numRef>
                <c:f>(GAS!$U$23,GAS!$Y$24,GAS!$AC$23,GAS!$AG$23)</c:f>
                <c:numCache>
                  <c:formatCode>General</c:formatCode>
                  <c:ptCount val="4"/>
                  <c:pt idx="0">
                    <c:v>30.441200151548998</c:v>
                  </c:pt>
                  <c:pt idx="2">
                    <c:v>22.189658681037706</c:v>
                  </c:pt>
                  <c:pt idx="3">
                    <c:v>13.870146083619741</c:v>
                  </c:pt>
                </c:numCache>
              </c:numRef>
            </c:plus>
            <c:minus>
              <c:numRef>
                <c:f>(GAS!$U$24,GAS!$Y$23,GAS!$AC$24,GAS!$AG$24)</c:f>
                <c:numCache>
                  <c:formatCode>General</c:formatCode>
                  <c:ptCount val="4"/>
                  <c:pt idx="1">
                    <c:v>23.563490726929562</c:v>
                  </c:pt>
                </c:numCache>
              </c:numRef>
            </c:minus>
          </c:errBars>
          <c:xVal>
            <c:numRef>
              <c:f>GAS!$C$47:$C$50</c:f>
              <c:numCache>
                <c:formatCode>General</c:formatCode>
                <c:ptCount val="4"/>
                <c:pt idx="0">
                  <c:v>0.09</c:v>
                </c:pt>
                <c:pt idx="1">
                  <c:v>0.24</c:v>
                </c:pt>
                <c:pt idx="2">
                  <c:v>0.49</c:v>
                </c:pt>
                <c:pt idx="3">
                  <c:v>0.6</c:v>
                </c:pt>
              </c:numCache>
            </c:numRef>
          </c:xVal>
          <c:yVal>
            <c:numRef>
              <c:f>(GAS!$U$22,GAS!$Y$22,GAS!$AC$22,GAS!$AG$22)</c:f>
              <c:numCache>
                <c:formatCode>General</c:formatCode>
                <c:ptCount val="4"/>
                <c:pt idx="0">
                  <c:v>45.333333333333336</c:v>
                </c:pt>
                <c:pt idx="1">
                  <c:v>55.333333333333336</c:v>
                </c:pt>
                <c:pt idx="2">
                  <c:v>72.666666666666671</c:v>
                </c:pt>
                <c:pt idx="3">
                  <c:v>79.333333333333329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6AAA-4C32-80D9-2013F02FD3B3}"/>
            </c:ext>
          </c:extLst>
        </c:ser>
        <c:ser>
          <c:idx val="1"/>
          <c:order val="1"/>
          <c:tx>
            <c:strRef>
              <c:f>GAS!$A$48</c:f>
              <c:strCache>
                <c:ptCount val="1"/>
                <c:pt idx="0">
                  <c:v>CP TS</c:v>
                </c:pt>
              </c:strCache>
            </c:strRef>
          </c:tx>
          <c:spPr>
            <a:ln w="12700">
              <a:solidFill>
                <a:schemeClr val="tx1"/>
              </a:solidFill>
              <a:prstDash val="solid"/>
            </a:ln>
          </c:spPr>
          <c:marker>
            <c:symbol val="none"/>
          </c:marker>
          <c:errBars>
            <c:errDir val="y"/>
            <c:errBarType val="plus"/>
            <c:errValType val="cust"/>
            <c:noEndCap val="0"/>
            <c:plus>
              <c:numRef>
                <c:f>(GAS!$U$43,GAS!$Y$43,GAS!$AC$43,GAS!$AG$43)</c:f>
                <c:numCache>
                  <c:formatCode>General</c:formatCode>
                  <c:ptCount val="4"/>
                  <c:pt idx="0">
                    <c:v>7.6829537144107398</c:v>
                  </c:pt>
                  <c:pt idx="1">
                    <c:v>14.577379737113251</c:v>
                  </c:pt>
                  <c:pt idx="2">
                    <c:v>13.291601358251262</c:v>
                  </c:pt>
                  <c:pt idx="3">
                    <c:v>26.723896921419719</c:v>
                  </c:pt>
                </c:numCache>
              </c:numRef>
            </c:plus>
            <c:minus>
              <c:numLit>
                <c:formatCode>General</c:formatCode>
                <c:ptCount val="1"/>
                <c:pt idx="0">
                  <c:v>1</c:v>
                </c:pt>
              </c:numLit>
            </c:minus>
          </c:errBars>
          <c:xVal>
            <c:numRef>
              <c:f>GAS!$B$47:$B$50</c:f>
              <c:numCache>
                <c:formatCode>General</c:formatCode>
                <c:ptCount val="4"/>
                <c:pt idx="0">
                  <c:v>0.1</c:v>
                </c:pt>
                <c:pt idx="1">
                  <c:v>0.25</c:v>
                </c:pt>
                <c:pt idx="2">
                  <c:v>0.5</c:v>
                </c:pt>
                <c:pt idx="3">
                  <c:v>0.61</c:v>
                </c:pt>
              </c:numCache>
            </c:numRef>
          </c:xVal>
          <c:yVal>
            <c:numRef>
              <c:f>(GAS!$U$42,GAS!$Y$42,GAS!$AC$42,GAS!$AG$42)</c:f>
              <c:numCache>
                <c:formatCode>General</c:formatCode>
                <c:ptCount val="4"/>
                <c:pt idx="0">
                  <c:v>4.4444444444444446</c:v>
                </c:pt>
                <c:pt idx="1">
                  <c:v>18.75</c:v>
                </c:pt>
                <c:pt idx="2">
                  <c:v>46.666666666666664</c:v>
                </c:pt>
                <c:pt idx="3">
                  <c:v>55.833333333333336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6AAA-4C32-80D9-2013F02FD3B3}"/>
            </c:ext>
          </c:extLst>
        </c:ser>
        <c:ser>
          <c:idx val="2"/>
          <c:order val="2"/>
          <c:tx>
            <c:strRef>
              <c:f>GAS!$A$49</c:f>
              <c:strCache>
                <c:ptCount val="1"/>
                <c:pt idx="0">
                  <c:v>TD SS</c:v>
                </c:pt>
              </c:strCache>
            </c:strRef>
          </c:tx>
          <c:spPr>
            <a:ln w="12700">
              <a:solidFill>
                <a:schemeClr val="bg1">
                  <a:lumMod val="65000"/>
                </a:schemeClr>
              </a:solidFill>
              <a:prstDash val="lgDashDot"/>
            </a:ln>
          </c:spPr>
          <c:marker>
            <c:symbol val="none"/>
          </c:marker>
          <c:errBars>
            <c:errDir val="y"/>
            <c:errBarType val="both"/>
            <c:errValType val="cust"/>
            <c:noEndCap val="0"/>
            <c:plus>
              <c:numRef>
                <c:f>(GAS!$W$24,GAS!$AA$23,GAS!$AE$24,GAS!$AI$24)</c:f>
                <c:numCache>
                  <c:formatCode>General</c:formatCode>
                  <c:ptCount val="4"/>
                  <c:pt idx="1">
                    <c:v>19.346465162548796</c:v>
                  </c:pt>
                </c:numCache>
              </c:numRef>
            </c:plus>
            <c:minus>
              <c:numRef>
                <c:f>(GAS!$W$23,GAS!$AA$24,GAS!$AE$23,GAS!$AI$23)</c:f>
                <c:numCache>
                  <c:formatCode>General</c:formatCode>
                  <c:ptCount val="4"/>
                  <c:pt idx="0">
                    <c:v>21.668498091095504</c:v>
                  </c:pt>
                  <c:pt idx="2">
                    <c:v>19.518001458970655</c:v>
                  </c:pt>
                  <c:pt idx="3">
                    <c:v>18.535679878856037</c:v>
                  </c:pt>
                </c:numCache>
              </c:numRef>
            </c:minus>
          </c:errBars>
          <c:xVal>
            <c:numRef>
              <c:f>GAS!$C$47:$C$50</c:f>
              <c:numCache>
                <c:formatCode>General</c:formatCode>
                <c:ptCount val="4"/>
                <c:pt idx="0">
                  <c:v>0.09</c:v>
                </c:pt>
                <c:pt idx="1">
                  <c:v>0.24</c:v>
                </c:pt>
                <c:pt idx="2">
                  <c:v>0.49</c:v>
                </c:pt>
                <c:pt idx="3">
                  <c:v>0.6</c:v>
                </c:pt>
              </c:numCache>
            </c:numRef>
          </c:xVal>
          <c:yVal>
            <c:numRef>
              <c:f>(GAS!$W$22,GAS!$AA$22,GAS!$AE$22,GAS!$AI$22)</c:f>
              <c:numCache>
                <c:formatCode>General</c:formatCode>
                <c:ptCount val="4"/>
                <c:pt idx="0">
                  <c:v>34.666666666666664</c:v>
                </c:pt>
                <c:pt idx="1">
                  <c:v>62</c:v>
                </c:pt>
                <c:pt idx="2">
                  <c:v>68.333333333333329</c:v>
                </c:pt>
                <c:pt idx="3">
                  <c:v>69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6AAA-4C32-80D9-2013F02FD3B3}"/>
            </c:ext>
          </c:extLst>
        </c:ser>
        <c:ser>
          <c:idx val="3"/>
          <c:order val="3"/>
          <c:tx>
            <c:strRef>
              <c:f>GAS!$A$50</c:f>
              <c:strCache>
                <c:ptCount val="1"/>
                <c:pt idx="0">
                  <c:v>CP SS</c:v>
                </c:pt>
              </c:strCache>
            </c:strRef>
          </c:tx>
          <c:spPr>
            <a:ln w="12700">
              <a:solidFill>
                <a:schemeClr val="bg1">
                  <a:lumMod val="65000"/>
                </a:schemeClr>
              </a:solidFill>
            </a:ln>
          </c:spPr>
          <c:marker>
            <c:symbol val="none"/>
          </c:marker>
          <c:errBars>
            <c:errDir val="y"/>
            <c:errBarType val="minus"/>
            <c:errValType val="cust"/>
            <c:noEndCap val="0"/>
            <c:plus>
              <c:numLit>
                <c:formatCode>General</c:formatCode>
                <c:ptCount val="1"/>
                <c:pt idx="0">
                  <c:v>1</c:v>
                </c:pt>
              </c:numLit>
            </c:plus>
            <c:minus>
              <c:numRef>
                <c:f>(GAS!$W$43,GAS!$AA$43,GAS!$AE$43,GAS!$AI$43)</c:f>
                <c:numCache>
                  <c:formatCode>General</c:formatCode>
                  <c:ptCount val="4"/>
                  <c:pt idx="0">
                    <c:v>3.6324157862838948</c:v>
                  </c:pt>
                  <c:pt idx="1">
                    <c:v>15.722907537366344</c:v>
                  </c:pt>
                  <c:pt idx="2">
                    <c:v>14.031215200402274</c:v>
                  </c:pt>
                  <c:pt idx="3">
                    <c:v>21.587998208881405</c:v>
                  </c:pt>
                </c:numCache>
              </c:numRef>
            </c:minus>
          </c:errBars>
          <c:xVal>
            <c:numRef>
              <c:f>GAS!$B$47:$B$50</c:f>
              <c:numCache>
                <c:formatCode>General</c:formatCode>
                <c:ptCount val="4"/>
                <c:pt idx="0">
                  <c:v>0.1</c:v>
                </c:pt>
                <c:pt idx="1">
                  <c:v>0.25</c:v>
                </c:pt>
                <c:pt idx="2">
                  <c:v>0.5</c:v>
                </c:pt>
                <c:pt idx="3">
                  <c:v>0.61</c:v>
                </c:pt>
              </c:numCache>
            </c:numRef>
          </c:xVal>
          <c:yVal>
            <c:numRef>
              <c:f>(GAS!$W$42,GAS!$AA$42,GAS!$AE$42,GAS!$AI$42)</c:f>
              <c:numCache>
                <c:formatCode>General</c:formatCode>
                <c:ptCount val="4"/>
                <c:pt idx="0">
                  <c:v>2.2222222222222223</c:v>
                </c:pt>
                <c:pt idx="1">
                  <c:v>17.1875</c:v>
                </c:pt>
                <c:pt idx="2">
                  <c:v>33.75</c:v>
                </c:pt>
                <c:pt idx="3">
                  <c:v>37.083333333333336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6AAA-4C32-80D9-2013F02FD3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21214056"/>
        <c:axId val="328281168"/>
      </c:scatterChart>
      <c:valAx>
        <c:axId val="321214056"/>
        <c:scaling>
          <c:orientation val="minMax"/>
          <c:max val="0.65000000000000013"/>
          <c:min val="0"/>
        </c:scaling>
        <c:delete val="0"/>
        <c:axPos val="b"/>
        <c:numFmt formatCode="General" sourceLinked="1"/>
        <c:majorTickMark val="none"/>
        <c:minorTickMark val="none"/>
        <c:tickLblPos val="none"/>
        <c:crossAx val="328281168"/>
        <c:crosses val="autoZero"/>
        <c:crossBetween val="midCat"/>
      </c:valAx>
      <c:valAx>
        <c:axId val="328281168"/>
        <c:scaling>
          <c:orientation val="minMax"/>
          <c:max val="140"/>
        </c:scaling>
        <c:delete val="0"/>
        <c:axPos val="l"/>
        <c:numFmt formatCode="General" sourceLinked="1"/>
        <c:majorTickMark val="none"/>
        <c:minorTickMark val="none"/>
        <c:tickLblPos val="nextTo"/>
        <c:crossAx val="321214056"/>
        <c:crosses val="autoZero"/>
        <c:crossBetween val="midCat"/>
        <c:majorUnit val="20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Q!$A$47</c:f>
              <c:strCache>
                <c:ptCount val="1"/>
                <c:pt idx="0">
                  <c:v>TD TS</c:v>
                </c:pt>
              </c:strCache>
            </c:strRef>
          </c:tx>
          <c:spPr>
            <a:ln w="12700">
              <a:solidFill>
                <a:schemeClr val="tx1"/>
              </a:solidFill>
              <a:prstDash val="sysDash"/>
            </a:ln>
          </c:spPr>
          <c:marker>
            <c:symbol val="none"/>
          </c:marker>
          <c:errBars>
            <c:errDir val="y"/>
            <c:errBarType val="plus"/>
            <c:errValType val="cust"/>
            <c:noEndCap val="0"/>
            <c:plus>
              <c:numRef>
                <c:f>(Q!$C$23,Q!$G$23,Q!$K$23,Q!$O$23)</c:f>
                <c:numCache>
                  <c:formatCode>General</c:formatCode>
                  <c:ptCount val="4"/>
                  <c:pt idx="0">
                    <c:v>5</c:v>
                  </c:pt>
                  <c:pt idx="1">
                    <c:v>14.705441169852742</c:v>
                  </c:pt>
                  <c:pt idx="2">
                    <c:v>19.83263304085802</c:v>
                  </c:pt>
                  <c:pt idx="3">
                    <c:v>24.083189157584592</c:v>
                  </c:pt>
                </c:numCache>
              </c:numRef>
            </c:plus>
            <c:minus>
              <c:numLit>
                <c:formatCode>General</c:formatCode>
                <c:ptCount val="1"/>
                <c:pt idx="0">
                  <c:v>1</c:v>
                </c:pt>
              </c:numLit>
            </c:minus>
          </c:errBars>
          <c:xVal>
            <c:numRef>
              <c:f>Q!$C$47:$C$50</c:f>
              <c:numCache>
                <c:formatCode>General</c:formatCode>
                <c:ptCount val="4"/>
                <c:pt idx="0">
                  <c:v>0.09</c:v>
                </c:pt>
                <c:pt idx="1">
                  <c:v>0.24</c:v>
                </c:pt>
                <c:pt idx="2">
                  <c:v>0.49</c:v>
                </c:pt>
                <c:pt idx="3">
                  <c:v>0.6</c:v>
                </c:pt>
              </c:numCache>
            </c:numRef>
          </c:xVal>
          <c:yVal>
            <c:numRef>
              <c:f>(Q!$C$22,Q!$G$22,Q!$K$22,Q!$O$22)</c:f>
              <c:numCache>
                <c:formatCode>General</c:formatCode>
                <c:ptCount val="4"/>
                <c:pt idx="0">
                  <c:v>1.25</c:v>
                </c:pt>
                <c:pt idx="1">
                  <c:v>8.125</c:v>
                </c:pt>
                <c:pt idx="2">
                  <c:v>32.5</c:v>
                </c:pt>
                <c:pt idx="3">
                  <c:v>42.5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D6E1-4637-B2A5-C5BC999C63D2}"/>
            </c:ext>
          </c:extLst>
        </c:ser>
        <c:ser>
          <c:idx val="1"/>
          <c:order val="1"/>
          <c:tx>
            <c:strRef>
              <c:f>Q!$A$48</c:f>
              <c:strCache>
                <c:ptCount val="1"/>
                <c:pt idx="0">
                  <c:v>CP TS</c:v>
                </c:pt>
              </c:strCache>
            </c:strRef>
          </c:tx>
          <c:spPr>
            <a:ln w="12700">
              <a:solidFill>
                <a:schemeClr val="tx1"/>
              </a:solidFill>
              <a:prstDash val="solid"/>
            </a:ln>
          </c:spPr>
          <c:marker>
            <c:symbol val="none"/>
          </c:marker>
          <c:errBars>
            <c:errDir val="y"/>
            <c:errBarType val="both"/>
            <c:errValType val="cust"/>
            <c:noEndCap val="0"/>
            <c:plus>
              <c:numRef>
                <c:f>(Q!$C$43,Q!$G$44,Q!$K$43,Q!$O$43)</c:f>
                <c:numCache>
                  <c:formatCode>General</c:formatCode>
                  <c:ptCount val="4"/>
                  <c:pt idx="0">
                    <c:v>14.893561757289014</c:v>
                  </c:pt>
                  <c:pt idx="2">
                    <c:v>16.857243744653712</c:v>
                  </c:pt>
                  <c:pt idx="3">
                    <c:v>14.719601443879743</c:v>
                  </c:pt>
                </c:numCache>
              </c:numRef>
            </c:plus>
            <c:minus>
              <c:numRef>
                <c:f>(Q!$C$44,Q!$G$43,Q!$K$44,Q!$O$44)</c:f>
                <c:numCache>
                  <c:formatCode>General</c:formatCode>
                  <c:ptCount val="4"/>
                  <c:pt idx="1">
                    <c:v>10.554093465991709</c:v>
                  </c:pt>
                </c:numCache>
              </c:numRef>
            </c:minus>
          </c:errBars>
          <c:xVal>
            <c:numRef>
              <c:f>Q!$B$47:$B$50</c:f>
              <c:numCache>
                <c:formatCode>General</c:formatCode>
                <c:ptCount val="4"/>
                <c:pt idx="0">
                  <c:v>0.1</c:v>
                </c:pt>
                <c:pt idx="1">
                  <c:v>0.25</c:v>
                </c:pt>
                <c:pt idx="2">
                  <c:v>0.5</c:v>
                </c:pt>
                <c:pt idx="3">
                  <c:v>0.61</c:v>
                </c:pt>
              </c:numCache>
            </c:numRef>
          </c:xVal>
          <c:yVal>
            <c:numRef>
              <c:f>(Q!$C$42,Q!$G$42,Q!$K$42,Q!$O$42)</c:f>
              <c:numCache>
                <c:formatCode>General</c:formatCode>
                <c:ptCount val="4"/>
                <c:pt idx="0">
                  <c:v>7.2727272727272725</c:v>
                </c:pt>
                <c:pt idx="1">
                  <c:v>13.5</c:v>
                </c:pt>
                <c:pt idx="2">
                  <c:v>30.833333333333332</c:v>
                </c:pt>
                <c:pt idx="3">
                  <c:v>26.666666666666668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D6E1-4637-B2A5-C5BC999C63D2}"/>
            </c:ext>
          </c:extLst>
        </c:ser>
        <c:ser>
          <c:idx val="2"/>
          <c:order val="2"/>
          <c:tx>
            <c:strRef>
              <c:f>Q!$A$49</c:f>
              <c:strCache>
                <c:ptCount val="1"/>
                <c:pt idx="0">
                  <c:v>TD SS</c:v>
                </c:pt>
              </c:strCache>
            </c:strRef>
          </c:tx>
          <c:spPr>
            <a:ln w="12700">
              <a:solidFill>
                <a:schemeClr val="bg1">
                  <a:lumMod val="65000"/>
                </a:schemeClr>
              </a:solidFill>
              <a:prstDash val="lgDashDot"/>
            </a:ln>
          </c:spPr>
          <c:marker>
            <c:symbol val="none"/>
          </c:marker>
          <c:errBars>
            <c:errDir val="y"/>
            <c:errBarType val="minus"/>
            <c:errValType val="cust"/>
            <c:noEndCap val="0"/>
            <c:plus>
              <c:numLit>
                <c:formatCode>General</c:formatCode>
                <c:ptCount val="1"/>
                <c:pt idx="0">
                  <c:v>1</c:v>
                </c:pt>
              </c:numLit>
            </c:plus>
            <c:minus>
              <c:numRef>
                <c:f>(Q!$E$23,Q!$I$23,Q!$M$23,Q!$Q$23)</c:f>
                <c:numCache>
                  <c:formatCode>General</c:formatCode>
                  <c:ptCount val="4"/>
                  <c:pt idx="0">
                    <c:v>0</c:v>
                  </c:pt>
                  <c:pt idx="1">
                    <c:v>19.851007531105317</c:v>
                  </c:pt>
                  <c:pt idx="2">
                    <c:v>19.340695437341441</c:v>
                  </c:pt>
                  <c:pt idx="3">
                    <c:v>18.337120820892249</c:v>
                  </c:pt>
                </c:numCache>
              </c:numRef>
            </c:minus>
          </c:errBars>
          <c:xVal>
            <c:numRef>
              <c:f>Q!$C$47:$C$50</c:f>
              <c:numCache>
                <c:formatCode>General</c:formatCode>
                <c:ptCount val="4"/>
                <c:pt idx="0">
                  <c:v>0.09</c:v>
                </c:pt>
                <c:pt idx="1">
                  <c:v>0.24</c:v>
                </c:pt>
                <c:pt idx="2">
                  <c:v>0.49</c:v>
                </c:pt>
                <c:pt idx="3">
                  <c:v>0.6</c:v>
                </c:pt>
              </c:numCache>
            </c:numRef>
          </c:xVal>
          <c:yVal>
            <c:numRef>
              <c:f>(Q!$E$22,Q!$I$22,Q!$M$22,Q!$Q$22)</c:f>
              <c:numCache>
                <c:formatCode>General</c:formatCode>
                <c:ptCount val="4"/>
                <c:pt idx="0">
                  <c:v>0</c:v>
                </c:pt>
                <c:pt idx="1">
                  <c:v>9.0625</c:v>
                </c:pt>
                <c:pt idx="2">
                  <c:v>19.0625</c:v>
                </c:pt>
                <c:pt idx="3">
                  <c:v>26.875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D6E1-4637-B2A5-C5BC999C63D2}"/>
            </c:ext>
          </c:extLst>
        </c:ser>
        <c:ser>
          <c:idx val="3"/>
          <c:order val="3"/>
          <c:tx>
            <c:strRef>
              <c:f>Q!$A$50</c:f>
              <c:strCache>
                <c:ptCount val="1"/>
                <c:pt idx="0">
                  <c:v>CP SS</c:v>
                </c:pt>
              </c:strCache>
            </c:strRef>
          </c:tx>
          <c:spPr>
            <a:ln w="12700">
              <a:solidFill>
                <a:schemeClr val="bg1">
                  <a:lumMod val="65000"/>
                </a:schemeClr>
              </a:solidFill>
            </a:ln>
          </c:spPr>
          <c:marker>
            <c:symbol val="none"/>
          </c:marker>
          <c:errBars>
            <c:errDir val="y"/>
            <c:errBarType val="both"/>
            <c:errValType val="cust"/>
            <c:noEndCap val="0"/>
            <c:plus>
              <c:numRef>
                <c:f>(Q!$E$44,Q!$I$43,Q!$M$44,Q!$Q$44)</c:f>
                <c:numCache>
                  <c:formatCode>General</c:formatCode>
                  <c:ptCount val="4"/>
                  <c:pt idx="1">
                    <c:v>24.592512410623414</c:v>
                  </c:pt>
                </c:numCache>
              </c:numRef>
            </c:plus>
            <c:minus>
              <c:numRef>
                <c:f>(Q!$E$43,Q!$I$44,Q!$M$43,Q!$Q$43)</c:f>
                <c:numCache>
                  <c:formatCode>General</c:formatCode>
                  <c:ptCount val="4"/>
                  <c:pt idx="0">
                    <c:v>8.2019953226472442</c:v>
                  </c:pt>
                  <c:pt idx="2">
                    <c:v>24.208297475590197</c:v>
                  </c:pt>
                  <c:pt idx="3">
                    <c:v>14.916433890176299</c:v>
                  </c:pt>
                </c:numCache>
              </c:numRef>
            </c:minus>
          </c:errBars>
          <c:xVal>
            <c:numRef>
              <c:f>Q!$B$47:$B$50</c:f>
              <c:numCache>
                <c:formatCode>General</c:formatCode>
                <c:ptCount val="4"/>
                <c:pt idx="0">
                  <c:v>0.1</c:v>
                </c:pt>
                <c:pt idx="1">
                  <c:v>0.25</c:v>
                </c:pt>
                <c:pt idx="2">
                  <c:v>0.5</c:v>
                </c:pt>
                <c:pt idx="3">
                  <c:v>0.61</c:v>
                </c:pt>
              </c:numCache>
            </c:numRef>
          </c:xVal>
          <c:yVal>
            <c:numRef>
              <c:f>(Q!$E$42,Q!$I$42,Q!$M$42,Q!$Q$42)</c:f>
              <c:numCache>
                <c:formatCode>General</c:formatCode>
                <c:ptCount val="4"/>
                <c:pt idx="0">
                  <c:v>4.5454545454545459</c:v>
                </c:pt>
                <c:pt idx="1">
                  <c:v>17.75</c:v>
                </c:pt>
                <c:pt idx="2">
                  <c:v>22.083333333333332</c:v>
                </c:pt>
                <c:pt idx="3">
                  <c:v>15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D6E1-4637-B2A5-C5BC999C63D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22438328"/>
        <c:axId val="328284304"/>
      </c:scatterChart>
      <c:valAx>
        <c:axId val="322438328"/>
        <c:scaling>
          <c:orientation val="minMax"/>
          <c:max val="0.65000000000000013"/>
          <c:min val="0"/>
        </c:scaling>
        <c:delete val="0"/>
        <c:axPos val="b"/>
        <c:numFmt formatCode="General" sourceLinked="1"/>
        <c:majorTickMark val="none"/>
        <c:minorTickMark val="none"/>
        <c:tickLblPos val="none"/>
        <c:crossAx val="328284304"/>
        <c:crosses val="autoZero"/>
        <c:crossBetween val="midCat"/>
      </c:valAx>
      <c:valAx>
        <c:axId val="328284304"/>
        <c:scaling>
          <c:orientation val="minMax"/>
          <c:max val="140"/>
        </c:scaling>
        <c:delete val="0"/>
        <c:axPos val="l"/>
        <c:numFmt formatCode="General" sourceLinked="1"/>
        <c:majorTickMark val="none"/>
        <c:minorTickMark val="none"/>
        <c:tickLblPos val="nextTo"/>
        <c:crossAx val="322438328"/>
        <c:crosses val="autoZero"/>
        <c:crossBetween val="midCat"/>
        <c:majorUnit val="20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Q!$A$47</c:f>
              <c:strCache>
                <c:ptCount val="1"/>
                <c:pt idx="0">
                  <c:v>TD TS</c:v>
                </c:pt>
              </c:strCache>
            </c:strRef>
          </c:tx>
          <c:spPr>
            <a:ln w="12700">
              <a:solidFill>
                <a:schemeClr val="tx1"/>
              </a:solidFill>
              <a:prstDash val="sysDash"/>
            </a:ln>
          </c:spPr>
          <c:marker>
            <c:symbol val="none"/>
          </c:marker>
          <c:errBars>
            <c:errDir val="y"/>
            <c:errBarType val="both"/>
            <c:errValType val="cust"/>
            <c:noEndCap val="0"/>
            <c:plus>
              <c:numRef>
                <c:f>(Q!$U$24,Q!$Y$24,Q!$AC$23,Q!$AG$23)</c:f>
                <c:numCache>
                  <c:formatCode>General</c:formatCode>
                  <c:ptCount val="4"/>
                  <c:pt idx="2">
                    <c:v>24.142434484888696</c:v>
                  </c:pt>
                  <c:pt idx="3">
                    <c:v>23.563490726929558</c:v>
                  </c:pt>
                </c:numCache>
              </c:numRef>
            </c:plus>
            <c:minus>
              <c:numRef>
                <c:f>(Q!$U$23,Q!$Y$23,Q!$AC$24,Q!$AG$24)</c:f>
                <c:numCache>
                  <c:formatCode>General</c:formatCode>
                  <c:ptCount val="4"/>
                  <c:pt idx="0">
                    <c:v>15.522640914238174</c:v>
                  </c:pt>
                  <c:pt idx="1">
                    <c:v>0</c:v>
                  </c:pt>
                </c:numCache>
              </c:numRef>
            </c:minus>
          </c:errBars>
          <c:xVal>
            <c:numRef>
              <c:f>Q!$C$47:$C$50</c:f>
              <c:numCache>
                <c:formatCode>General</c:formatCode>
                <c:ptCount val="4"/>
                <c:pt idx="0">
                  <c:v>0.09</c:v>
                </c:pt>
                <c:pt idx="1">
                  <c:v>0.24</c:v>
                </c:pt>
                <c:pt idx="2">
                  <c:v>0.49</c:v>
                </c:pt>
                <c:pt idx="3">
                  <c:v>0.6</c:v>
                </c:pt>
              </c:numCache>
            </c:numRef>
          </c:xVal>
          <c:yVal>
            <c:numRef>
              <c:f>(Q!$U$22,Q!$Y$22,Q!$AC$22,Q!$AG$22)</c:f>
              <c:numCache>
                <c:formatCode>General</c:formatCode>
                <c:ptCount val="4"/>
                <c:pt idx="0">
                  <c:v>4.666666666666667</c:v>
                </c:pt>
                <c:pt idx="1">
                  <c:v>0</c:v>
                </c:pt>
                <c:pt idx="2">
                  <c:v>34</c:v>
                </c:pt>
                <c:pt idx="3">
                  <c:v>31.333333333333332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4998-4740-89E6-CE48A1F0D0C3}"/>
            </c:ext>
          </c:extLst>
        </c:ser>
        <c:ser>
          <c:idx val="1"/>
          <c:order val="1"/>
          <c:tx>
            <c:strRef>
              <c:f>Q!$A$48</c:f>
              <c:strCache>
                <c:ptCount val="1"/>
                <c:pt idx="0">
                  <c:v>CP TS</c:v>
                </c:pt>
              </c:strCache>
            </c:strRef>
          </c:tx>
          <c:spPr>
            <a:ln w="12700">
              <a:solidFill>
                <a:schemeClr val="tx1"/>
              </a:solidFill>
              <a:prstDash val="solid"/>
            </a:ln>
          </c:spPr>
          <c:marker>
            <c:symbol val="none"/>
          </c:marker>
          <c:errBars>
            <c:errDir val="y"/>
            <c:errBarType val="plus"/>
            <c:errValType val="cust"/>
            <c:noEndCap val="0"/>
            <c:plus>
              <c:numRef>
                <c:f>(Q!$U$43,Q!$Y$43,Q!$AC$43,Q!$AG$43)</c:f>
                <c:numCache>
                  <c:formatCode>General</c:formatCode>
                  <c:ptCount val="4"/>
                  <c:pt idx="0">
                    <c:v>18.010627863830365</c:v>
                  </c:pt>
                  <c:pt idx="1">
                    <c:v>14.577379737113251</c:v>
                  </c:pt>
                  <c:pt idx="2">
                    <c:v>21.15419580130618</c:v>
                  </c:pt>
                  <c:pt idx="3">
                    <c:v>16.253204812179863</c:v>
                  </c:pt>
                </c:numCache>
              </c:numRef>
            </c:plus>
            <c:minus>
              <c:numLit>
                <c:formatCode>General</c:formatCode>
                <c:ptCount val="1"/>
                <c:pt idx="0">
                  <c:v>1</c:v>
                </c:pt>
              </c:numLit>
            </c:minus>
          </c:errBars>
          <c:xVal>
            <c:numRef>
              <c:f>Q!$B$47:$B$50</c:f>
              <c:numCache>
                <c:formatCode>General</c:formatCode>
                <c:ptCount val="4"/>
                <c:pt idx="0">
                  <c:v>0.1</c:v>
                </c:pt>
                <c:pt idx="1">
                  <c:v>0.25</c:v>
                </c:pt>
                <c:pt idx="2">
                  <c:v>0.5</c:v>
                </c:pt>
                <c:pt idx="3">
                  <c:v>0.61</c:v>
                </c:pt>
              </c:numCache>
            </c:numRef>
          </c:xVal>
          <c:yVal>
            <c:numRef>
              <c:f>(Q!$U$42,Q!$Y$42,Q!$AC$42,Q!$AG$42)</c:f>
              <c:numCache>
                <c:formatCode>General</c:formatCode>
                <c:ptCount val="4"/>
                <c:pt idx="0">
                  <c:v>9.0740740740740744</c:v>
                </c:pt>
                <c:pt idx="1">
                  <c:v>8.75</c:v>
                </c:pt>
                <c:pt idx="2">
                  <c:v>32.5</c:v>
                </c:pt>
                <c:pt idx="3">
                  <c:v>30.833333333333332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4998-4740-89E6-CE48A1F0D0C3}"/>
            </c:ext>
          </c:extLst>
        </c:ser>
        <c:ser>
          <c:idx val="2"/>
          <c:order val="2"/>
          <c:tx>
            <c:strRef>
              <c:f>Q!$A$49</c:f>
              <c:strCache>
                <c:ptCount val="1"/>
                <c:pt idx="0">
                  <c:v>TD SS</c:v>
                </c:pt>
              </c:strCache>
            </c:strRef>
          </c:tx>
          <c:spPr>
            <a:ln w="12700">
              <a:solidFill>
                <a:schemeClr val="bg1">
                  <a:lumMod val="65000"/>
                </a:schemeClr>
              </a:solidFill>
              <a:prstDash val="lgDashDot"/>
            </a:ln>
          </c:spPr>
          <c:marker>
            <c:symbol val="none"/>
          </c:marker>
          <c:errBars>
            <c:errDir val="y"/>
            <c:errBarType val="both"/>
            <c:errValType val="cust"/>
            <c:noEndCap val="0"/>
            <c:plus>
              <c:numRef>
                <c:f>(Q!$W$23,Q!$AA$23,Q!$AE$24,Q!$AI$24)</c:f>
                <c:numCache>
                  <c:formatCode>General</c:formatCode>
                  <c:ptCount val="4"/>
                  <c:pt idx="0">
                    <c:v>15.522640914238174</c:v>
                  </c:pt>
                  <c:pt idx="1">
                    <c:v>7.1213963317797244</c:v>
                  </c:pt>
                </c:numCache>
              </c:numRef>
            </c:plus>
            <c:minus>
              <c:numRef>
                <c:f>(Q!$W$24,Q!$AA$24,Q!$AE$23,Q!$AI$23)</c:f>
                <c:numCache>
                  <c:formatCode>General</c:formatCode>
                  <c:ptCount val="4"/>
                  <c:pt idx="2">
                    <c:v>22.886885410853171</c:v>
                  </c:pt>
                  <c:pt idx="3">
                    <c:v>20.546115378408086</c:v>
                  </c:pt>
                </c:numCache>
              </c:numRef>
            </c:minus>
          </c:errBars>
          <c:xVal>
            <c:numRef>
              <c:f>Q!$C$47:$C$50</c:f>
              <c:numCache>
                <c:formatCode>General</c:formatCode>
                <c:ptCount val="4"/>
                <c:pt idx="0">
                  <c:v>0.09</c:v>
                </c:pt>
                <c:pt idx="1">
                  <c:v>0.24</c:v>
                </c:pt>
                <c:pt idx="2">
                  <c:v>0.49</c:v>
                </c:pt>
                <c:pt idx="3">
                  <c:v>0.6</c:v>
                </c:pt>
              </c:numCache>
            </c:numRef>
          </c:xVal>
          <c:yVal>
            <c:numRef>
              <c:f>(Q!$W$22,Q!$AA$22,Q!$AE$22,Q!$AI$22)</c:f>
              <c:numCache>
                <c:formatCode>General</c:formatCode>
                <c:ptCount val="4"/>
                <c:pt idx="0">
                  <c:v>4.666666666666667</c:v>
                </c:pt>
                <c:pt idx="1">
                  <c:v>4</c:v>
                </c:pt>
                <c:pt idx="2">
                  <c:v>21.666666666666668</c:v>
                </c:pt>
                <c:pt idx="3">
                  <c:v>24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4998-4740-89E6-CE48A1F0D0C3}"/>
            </c:ext>
          </c:extLst>
        </c:ser>
        <c:ser>
          <c:idx val="3"/>
          <c:order val="3"/>
          <c:tx>
            <c:strRef>
              <c:f>Q!$A$50</c:f>
              <c:strCache>
                <c:ptCount val="1"/>
                <c:pt idx="0">
                  <c:v>CP SS</c:v>
                </c:pt>
              </c:strCache>
            </c:strRef>
          </c:tx>
          <c:spPr>
            <a:ln w="12700">
              <a:solidFill>
                <a:schemeClr val="bg1">
                  <a:lumMod val="65000"/>
                </a:schemeClr>
              </a:solidFill>
            </a:ln>
          </c:spPr>
          <c:marker>
            <c:symbol val="none"/>
          </c:marker>
          <c:errBars>
            <c:errDir val="y"/>
            <c:errBarType val="minus"/>
            <c:errValType val="cust"/>
            <c:noEndCap val="0"/>
            <c:plus>
              <c:numLit>
                <c:formatCode>General</c:formatCode>
                <c:ptCount val="1"/>
                <c:pt idx="0">
                  <c:v>1</c:v>
                </c:pt>
              </c:numLit>
            </c:plus>
            <c:minus>
              <c:numRef>
                <c:f>(Q!$W$43,Q!$AA$43,Q!$AE$43,Q!$AI$43)</c:f>
                <c:numCache>
                  <c:formatCode>General</c:formatCode>
                  <c:ptCount val="4"/>
                  <c:pt idx="0">
                    <c:v>13.46291201783626</c:v>
                  </c:pt>
                  <c:pt idx="1">
                    <c:v>17.928429140015904</c:v>
                  </c:pt>
                  <c:pt idx="2">
                    <c:v>22.844583603121333</c:v>
                  </c:pt>
                  <c:pt idx="3">
                    <c:v>16.355427233796124</c:v>
                  </c:pt>
                </c:numCache>
              </c:numRef>
            </c:minus>
          </c:errBars>
          <c:xVal>
            <c:numRef>
              <c:f>Q!$B$47:$B$50</c:f>
              <c:numCache>
                <c:formatCode>General</c:formatCode>
                <c:ptCount val="4"/>
                <c:pt idx="0">
                  <c:v>0.1</c:v>
                </c:pt>
                <c:pt idx="1">
                  <c:v>0.25</c:v>
                </c:pt>
                <c:pt idx="2">
                  <c:v>0.5</c:v>
                </c:pt>
                <c:pt idx="3">
                  <c:v>0.61</c:v>
                </c:pt>
              </c:numCache>
            </c:numRef>
          </c:xVal>
          <c:yVal>
            <c:numRef>
              <c:f>(Q!$W$42,Q!$AA$42,Q!$AE$42,Q!$AI$42)</c:f>
              <c:numCache>
                <c:formatCode>General</c:formatCode>
                <c:ptCount val="4"/>
                <c:pt idx="0">
                  <c:v>6.666666666666667</c:v>
                </c:pt>
                <c:pt idx="1">
                  <c:v>8.75</c:v>
                </c:pt>
                <c:pt idx="2">
                  <c:v>26.25</c:v>
                </c:pt>
                <c:pt idx="3">
                  <c:v>27.5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4998-4740-89E6-CE48A1F0D0C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22437936"/>
        <c:axId val="328283128"/>
      </c:scatterChart>
      <c:valAx>
        <c:axId val="322437936"/>
        <c:scaling>
          <c:orientation val="minMax"/>
          <c:max val="0.65000000000000013"/>
          <c:min val="0"/>
        </c:scaling>
        <c:delete val="0"/>
        <c:axPos val="b"/>
        <c:numFmt formatCode="General" sourceLinked="1"/>
        <c:majorTickMark val="none"/>
        <c:minorTickMark val="none"/>
        <c:tickLblPos val="none"/>
        <c:crossAx val="328283128"/>
        <c:crosses val="autoZero"/>
        <c:crossBetween val="midCat"/>
      </c:valAx>
      <c:valAx>
        <c:axId val="328283128"/>
        <c:scaling>
          <c:orientation val="minMax"/>
          <c:max val="140"/>
        </c:scaling>
        <c:delete val="0"/>
        <c:axPos val="l"/>
        <c:numFmt formatCode="General" sourceLinked="1"/>
        <c:majorTickMark val="none"/>
        <c:minorTickMark val="none"/>
        <c:tickLblPos val="nextTo"/>
        <c:crossAx val="322437936"/>
        <c:crosses val="autoZero"/>
        <c:crossBetween val="midCat"/>
        <c:majorUnit val="20"/>
      </c:valAx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HAM!$A$47</c:f>
              <c:strCache>
                <c:ptCount val="1"/>
                <c:pt idx="0">
                  <c:v>TD TS</c:v>
                </c:pt>
              </c:strCache>
            </c:strRef>
          </c:tx>
          <c:spPr>
            <a:ln w="12700">
              <a:solidFill>
                <a:schemeClr val="tx1"/>
              </a:solidFill>
              <a:prstDash val="sysDash"/>
            </a:ln>
          </c:spPr>
          <c:marker>
            <c:symbol val="none"/>
          </c:marker>
          <c:errBars>
            <c:errDir val="y"/>
            <c:errBarType val="plus"/>
            <c:errValType val="cust"/>
            <c:noEndCap val="0"/>
            <c:plus>
              <c:numRef>
                <c:f>(HAM!$C$23,HAM!$G$23,HAM!$K$23,HAM!$O$23)</c:f>
                <c:numCache>
                  <c:formatCode>General</c:formatCode>
                  <c:ptCount val="4"/>
                  <c:pt idx="0">
                    <c:v>25</c:v>
                  </c:pt>
                  <c:pt idx="1">
                    <c:v>31.198290551460243</c:v>
                  </c:pt>
                  <c:pt idx="2">
                    <c:v>35.112913104250786</c:v>
                  </c:pt>
                  <c:pt idx="3">
                    <c:v>26.04483314082341</c:v>
                  </c:pt>
                </c:numCache>
              </c:numRef>
            </c:plus>
            <c:minus>
              <c:numLit>
                <c:formatCode>General</c:formatCode>
                <c:ptCount val="1"/>
                <c:pt idx="0">
                  <c:v>1</c:v>
                </c:pt>
              </c:numLit>
            </c:minus>
          </c:errBars>
          <c:xVal>
            <c:numRef>
              <c:f>HAM!$C$47:$C$50</c:f>
              <c:numCache>
                <c:formatCode>General</c:formatCode>
                <c:ptCount val="4"/>
                <c:pt idx="0">
                  <c:v>0.09</c:v>
                </c:pt>
                <c:pt idx="1">
                  <c:v>0.24</c:v>
                </c:pt>
                <c:pt idx="2">
                  <c:v>0.49</c:v>
                </c:pt>
                <c:pt idx="3">
                  <c:v>0.6</c:v>
                </c:pt>
              </c:numCache>
            </c:numRef>
          </c:xVal>
          <c:yVal>
            <c:numRef>
              <c:f>(HAM!$C$22,HAM!$G$22,HAM!$K$22,HAM!$O$22)</c:f>
              <c:numCache>
                <c:formatCode>General</c:formatCode>
                <c:ptCount val="4"/>
                <c:pt idx="0">
                  <c:v>11.25</c:v>
                </c:pt>
                <c:pt idx="1">
                  <c:v>20</c:v>
                </c:pt>
                <c:pt idx="2">
                  <c:v>50.625</c:v>
                </c:pt>
                <c:pt idx="3">
                  <c:v>61.25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68A2-4997-9535-7188B0068267}"/>
            </c:ext>
          </c:extLst>
        </c:ser>
        <c:ser>
          <c:idx val="1"/>
          <c:order val="1"/>
          <c:tx>
            <c:strRef>
              <c:f>HAM!$A$48</c:f>
              <c:strCache>
                <c:ptCount val="1"/>
                <c:pt idx="0">
                  <c:v>CP TS</c:v>
                </c:pt>
              </c:strCache>
            </c:strRef>
          </c:tx>
          <c:spPr>
            <a:ln w="12700">
              <a:solidFill>
                <a:schemeClr val="tx1"/>
              </a:solidFill>
              <a:prstDash val="solid"/>
            </a:ln>
          </c:spPr>
          <c:marker>
            <c:symbol val="none"/>
          </c:marker>
          <c:errBars>
            <c:errDir val="y"/>
            <c:errBarType val="both"/>
            <c:errValType val="cust"/>
            <c:noEndCap val="0"/>
            <c:plus>
              <c:numRef>
                <c:f>(HAM!$C$43,HAM!$G$44,HAM!$K$43,HAM!$O$43)</c:f>
                <c:numCache>
                  <c:formatCode>General</c:formatCode>
                  <c:ptCount val="4"/>
                  <c:pt idx="0">
                    <c:v>15.506596836654568</c:v>
                  </c:pt>
                  <c:pt idx="2">
                    <c:v>11.726039399558575</c:v>
                  </c:pt>
                  <c:pt idx="3">
                    <c:v>16.931233465600393</c:v>
                  </c:pt>
                </c:numCache>
              </c:numRef>
            </c:plus>
            <c:minus>
              <c:numRef>
                <c:f>(HAM!$C$44,HAM!$G$43,HAM!$K$44,HAM!$O$44)</c:f>
                <c:numCache>
                  <c:formatCode>General</c:formatCode>
                  <c:ptCount val="4"/>
                  <c:pt idx="1">
                    <c:v>17.328524974093373</c:v>
                  </c:pt>
                </c:numCache>
              </c:numRef>
            </c:minus>
          </c:errBars>
          <c:xVal>
            <c:numRef>
              <c:f>HAM!$B$47:$B$50</c:f>
              <c:numCache>
                <c:formatCode>General</c:formatCode>
                <c:ptCount val="4"/>
                <c:pt idx="0">
                  <c:v>0.1</c:v>
                </c:pt>
                <c:pt idx="1">
                  <c:v>0.25</c:v>
                </c:pt>
                <c:pt idx="2">
                  <c:v>0.5</c:v>
                </c:pt>
                <c:pt idx="3">
                  <c:v>0.61</c:v>
                </c:pt>
              </c:numCache>
            </c:numRef>
          </c:xVal>
          <c:yVal>
            <c:numRef>
              <c:f>(HAM!$C$42,HAM!$G$42,HAM!$K$42,HAM!$O$42)</c:f>
              <c:numCache>
                <c:formatCode>General</c:formatCode>
                <c:ptCount val="4"/>
                <c:pt idx="0">
                  <c:v>8.6363636363636367</c:v>
                </c:pt>
                <c:pt idx="1">
                  <c:v>8.5</c:v>
                </c:pt>
                <c:pt idx="2">
                  <c:v>12.5</c:v>
                </c:pt>
                <c:pt idx="3">
                  <c:v>18.333333333333332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68A2-4997-9535-7188B0068267}"/>
            </c:ext>
          </c:extLst>
        </c:ser>
        <c:ser>
          <c:idx val="2"/>
          <c:order val="2"/>
          <c:tx>
            <c:strRef>
              <c:f>HAM!$A$49</c:f>
              <c:strCache>
                <c:ptCount val="1"/>
                <c:pt idx="0">
                  <c:v>TD SS</c:v>
                </c:pt>
              </c:strCache>
            </c:strRef>
          </c:tx>
          <c:spPr>
            <a:ln w="12700">
              <a:solidFill>
                <a:schemeClr val="bg1">
                  <a:lumMod val="65000"/>
                </a:schemeClr>
              </a:solidFill>
              <a:prstDash val="lgDashDot"/>
            </a:ln>
          </c:spPr>
          <c:marker>
            <c:symbol val="none"/>
          </c:marker>
          <c:errBars>
            <c:errDir val="y"/>
            <c:errBarType val="minus"/>
            <c:errValType val="cust"/>
            <c:noEndCap val="0"/>
            <c:plus>
              <c:numLit>
                <c:formatCode>General</c:formatCode>
                <c:ptCount val="1"/>
                <c:pt idx="0">
                  <c:v>1</c:v>
                </c:pt>
              </c:numLit>
            </c:plus>
            <c:minus>
              <c:numRef>
                <c:f>(HAM!$E$23,HAM!$I$23,HAM!$M$23,HAM!$Q$23)</c:f>
                <c:numCache>
                  <c:formatCode>General</c:formatCode>
                  <c:ptCount val="4"/>
                  <c:pt idx="0">
                    <c:v>16.124515496597098</c:v>
                  </c:pt>
                  <c:pt idx="1">
                    <c:v>26.297575933914516</c:v>
                  </c:pt>
                  <c:pt idx="2">
                    <c:v>26.074812239656364</c:v>
                  </c:pt>
                  <c:pt idx="3">
                    <c:v>24.184619768219086</c:v>
                  </c:pt>
                </c:numCache>
              </c:numRef>
            </c:minus>
          </c:errBars>
          <c:xVal>
            <c:numRef>
              <c:f>HAM!$C$47:$C$50</c:f>
              <c:numCache>
                <c:formatCode>General</c:formatCode>
                <c:ptCount val="4"/>
                <c:pt idx="0">
                  <c:v>0.09</c:v>
                </c:pt>
                <c:pt idx="1">
                  <c:v>0.24</c:v>
                </c:pt>
                <c:pt idx="2">
                  <c:v>0.49</c:v>
                </c:pt>
                <c:pt idx="3">
                  <c:v>0.6</c:v>
                </c:pt>
              </c:numCache>
            </c:numRef>
          </c:xVal>
          <c:yVal>
            <c:numRef>
              <c:f>(HAM!$E$22,HAM!$I$22,HAM!$M$22,HAM!$Q$22)</c:f>
              <c:numCache>
                <c:formatCode>General</c:formatCode>
                <c:ptCount val="4"/>
                <c:pt idx="0">
                  <c:v>7.5</c:v>
                </c:pt>
                <c:pt idx="1">
                  <c:v>20.3125</c:v>
                </c:pt>
                <c:pt idx="2">
                  <c:v>47.1875</c:v>
                </c:pt>
                <c:pt idx="3">
                  <c:v>59.6875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68A2-4997-9535-7188B0068267}"/>
            </c:ext>
          </c:extLst>
        </c:ser>
        <c:ser>
          <c:idx val="3"/>
          <c:order val="3"/>
          <c:tx>
            <c:strRef>
              <c:f>HAM!$A$50:$A$51</c:f>
              <c:strCache>
                <c:ptCount val="1"/>
                <c:pt idx="0">
                  <c:v>CP SS</c:v>
                </c:pt>
              </c:strCache>
            </c:strRef>
          </c:tx>
          <c:spPr>
            <a:ln w="12700">
              <a:solidFill>
                <a:schemeClr val="bg1">
                  <a:lumMod val="65000"/>
                </a:schemeClr>
              </a:solidFill>
            </a:ln>
          </c:spPr>
          <c:marker>
            <c:symbol val="none"/>
          </c:marker>
          <c:errBars>
            <c:errDir val="y"/>
            <c:errBarType val="both"/>
            <c:errValType val="cust"/>
            <c:noEndCap val="0"/>
            <c:plus>
              <c:numRef>
                <c:f>(HAM!$E$44,HAM!$I$43,HAM!$M$44,HAM!$Q$44)</c:f>
                <c:numCache>
                  <c:formatCode>General</c:formatCode>
                  <c:ptCount val="4"/>
                  <c:pt idx="1">
                    <c:v>18.56856662929766</c:v>
                  </c:pt>
                </c:numCache>
              </c:numRef>
            </c:plus>
            <c:minus>
              <c:numRef>
                <c:f>(HAM!$E$43,HAM!$I$44,HAM!$M$43,HAM!$Q$43)</c:f>
                <c:numCache>
                  <c:formatCode>General</c:formatCode>
                  <c:ptCount val="4"/>
                  <c:pt idx="0">
                    <c:v>11.481209945740989</c:v>
                  </c:pt>
                  <c:pt idx="2">
                    <c:v>10.175542573576443</c:v>
                  </c:pt>
                  <c:pt idx="3">
                    <c:v>14.548768561863463</c:v>
                  </c:pt>
                </c:numCache>
              </c:numRef>
            </c:minus>
          </c:errBars>
          <c:xVal>
            <c:numRef>
              <c:f>HAM!$B$47:$B$50</c:f>
              <c:numCache>
                <c:formatCode>General</c:formatCode>
                <c:ptCount val="4"/>
                <c:pt idx="0">
                  <c:v>0.1</c:v>
                </c:pt>
                <c:pt idx="1">
                  <c:v>0.25</c:v>
                </c:pt>
                <c:pt idx="2">
                  <c:v>0.5</c:v>
                </c:pt>
                <c:pt idx="3">
                  <c:v>0.61</c:v>
                </c:pt>
              </c:numCache>
            </c:numRef>
          </c:xVal>
          <c:yVal>
            <c:numRef>
              <c:f>(HAM!$E$42,HAM!$I$42,HAM!$M$42,HAM!$Q$42)</c:f>
              <c:numCache>
                <c:formatCode>General</c:formatCode>
                <c:ptCount val="4"/>
                <c:pt idx="0">
                  <c:v>7.2727272727272725</c:v>
                </c:pt>
                <c:pt idx="1">
                  <c:v>13.75</c:v>
                </c:pt>
                <c:pt idx="2">
                  <c:v>7.916666666666667</c:v>
                </c:pt>
                <c:pt idx="3">
                  <c:v>15.833333333333334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68A2-4997-9535-7188B00682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0289480"/>
        <c:axId val="328286656"/>
      </c:scatterChart>
      <c:valAx>
        <c:axId val="210289480"/>
        <c:scaling>
          <c:orientation val="minMax"/>
          <c:max val="0.65000000000000013"/>
          <c:min val="0"/>
        </c:scaling>
        <c:delete val="0"/>
        <c:axPos val="b"/>
        <c:numFmt formatCode="General" sourceLinked="1"/>
        <c:majorTickMark val="none"/>
        <c:minorTickMark val="none"/>
        <c:tickLblPos val="none"/>
        <c:crossAx val="328286656"/>
        <c:crosses val="autoZero"/>
        <c:crossBetween val="midCat"/>
      </c:valAx>
      <c:valAx>
        <c:axId val="328286656"/>
        <c:scaling>
          <c:orientation val="minMax"/>
          <c:max val="140"/>
        </c:scaling>
        <c:delete val="0"/>
        <c:axPos val="l"/>
        <c:numFmt formatCode="General" sourceLinked="1"/>
        <c:majorTickMark val="none"/>
        <c:minorTickMark val="none"/>
        <c:tickLblPos val="nextTo"/>
        <c:crossAx val="210289480"/>
        <c:crosses val="autoZero"/>
        <c:crossBetween val="midCat"/>
        <c:majorUnit val="20"/>
      </c:valAx>
    </c:plotArea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HAM!$A$47</c:f>
              <c:strCache>
                <c:ptCount val="1"/>
                <c:pt idx="0">
                  <c:v>TD TS</c:v>
                </c:pt>
              </c:strCache>
            </c:strRef>
          </c:tx>
          <c:spPr>
            <a:ln w="12700">
              <a:solidFill>
                <a:schemeClr val="tx1"/>
              </a:solidFill>
              <a:prstDash val="sysDash"/>
            </a:ln>
          </c:spPr>
          <c:marker>
            <c:symbol val="none"/>
          </c:marker>
          <c:errBars>
            <c:errDir val="y"/>
            <c:errBarType val="minus"/>
            <c:errValType val="cust"/>
            <c:noEndCap val="0"/>
            <c:plus>
              <c:numLit>
                <c:formatCode>General</c:formatCode>
                <c:ptCount val="1"/>
                <c:pt idx="0">
                  <c:v>1</c:v>
                </c:pt>
              </c:numLit>
            </c:plus>
            <c:minus>
              <c:numRef>
                <c:f>(HAM!$U$23,HAM!$Y$23,HAM!$AC$23,HAM!$AG$23)</c:f>
                <c:numCache>
                  <c:formatCode>General</c:formatCode>
                  <c:ptCount val="4"/>
                  <c:pt idx="0">
                    <c:v>17.994708216848746</c:v>
                  </c:pt>
                  <c:pt idx="1">
                    <c:v>34.53086955726647</c:v>
                  </c:pt>
                  <c:pt idx="2">
                    <c:v>18.771812708978114</c:v>
                  </c:pt>
                  <c:pt idx="3">
                    <c:v>25.597618936887379</c:v>
                  </c:pt>
                </c:numCache>
              </c:numRef>
            </c:minus>
          </c:errBars>
          <c:xVal>
            <c:numRef>
              <c:f>HAM!$C$47:$C$50</c:f>
              <c:numCache>
                <c:formatCode>General</c:formatCode>
                <c:ptCount val="4"/>
                <c:pt idx="0">
                  <c:v>0.09</c:v>
                </c:pt>
                <c:pt idx="1">
                  <c:v>0.24</c:v>
                </c:pt>
                <c:pt idx="2">
                  <c:v>0.49</c:v>
                </c:pt>
                <c:pt idx="3">
                  <c:v>0.6</c:v>
                </c:pt>
              </c:numCache>
            </c:numRef>
          </c:xVal>
          <c:yVal>
            <c:numRef>
              <c:f>(HAM!$U$22,HAM!$Y$22,HAM!$AC$22,HAM!$AG$22)</c:f>
              <c:numCache>
                <c:formatCode>General</c:formatCode>
                <c:ptCount val="4"/>
                <c:pt idx="0">
                  <c:v>6.666666666666667</c:v>
                </c:pt>
                <c:pt idx="1">
                  <c:v>22.666666666666668</c:v>
                </c:pt>
                <c:pt idx="2">
                  <c:v>46.666666666666664</c:v>
                </c:pt>
                <c:pt idx="3">
                  <c:v>54.666666666666664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B629-4DBA-84EB-282C1B423A3D}"/>
            </c:ext>
          </c:extLst>
        </c:ser>
        <c:ser>
          <c:idx val="1"/>
          <c:order val="1"/>
          <c:tx>
            <c:strRef>
              <c:f>HAM!$A$48</c:f>
              <c:strCache>
                <c:ptCount val="1"/>
                <c:pt idx="0">
                  <c:v>CP TS</c:v>
                </c:pt>
              </c:strCache>
            </c:strRef>
          </c:tx>
          <c:spPr>
            <a:ln w="12700">
              <a:solidFill>
                <a:schemeClr val="tx1"/>
              </a:solidFill>
              <a:prstDash val="solid"/>
            </a:ln>
          </c:spPr>
          <c:marker>
            <c:symbol val="none"/>
          </c:marker>
          <c:errBars>
            <c:errDir val="y"/>
            <c:errBarType val="both"/>
            <c:errValType val="cust"/>
            <c:noEndCap val="0"/>
            <c:plus>
              <c:numRef>
                <c:f>(HAM!$U$44,HAM!$Y$44,HAM!$AC$43,HAM!$AG$44)</c:f>
                <c:numCache>
                  <c:formatCode>General</c:formatCode>
                  <c:ptCount val="4"/>
                  <c:pt idx="2">
                    <c:v>11.690451944500122</c:v>
                  </c:pt>
                </c:numCache>
              </c:numRef>
            </c:plus>
            <c:minus>
              <c:numRef>
                <c:f>(HAM!$U$43,HAM!$Y$43,HAM!$AC$44,HAM!$AG$43)</c:f>
                <c:numCache>
                  <c:formatCode>General</c:formatCode>
                  <c:ptCount val="4"/>
                  <c:pt idx="0">
                    <c:v>5.068968775248516</c:v>
                  </c:pt>
                  <c:pt idx="1">
                    <c:v>15.569544446955225</c:v>
                  </c:pt>
                  <c:pt idx="3">
                    <c:v>12.110601416389967</c:v>
                  </c:pt>
                </c:numCache>
              </c:numRef>
            </c:minus>
          </c:errBars>
          <c:xVal>
            <c:numRef>
              <c:f>HAM!$B$47:$B$50</c:f>
              <c:numCache>
                <c:formatCode>General</c:formatCode>
                <c:ptCount val="4"/>
                <c:pt idx="0">
                  <c:v>0.1</c:v>
                </c:pt>
                <c:pt idx="1">
                  <c:v>0.25</c:v>
                </c:pt>
                <c:pt idx="2">
                  <c:v>0.5</c:v>
                </c:pt>
                <c:pt idx="3">
                  <c:v>0.61</c:v>
                </c:pt>
              </c:numCache>
            </c:numRef>
          </c:xVal>
          <c:yVal>
            <c:numRef>
              <c:f>(HAM!$U$42,HAM!$Y$42,HAM!$AC$42,HAM!$AG$42)</c:f>
              <c:numCache>
                <c:formatCode>General</c:formatCode>
                <c:ptCount val="4"/>
                <c:pt idx="0">
                  <c:v>2.2222222222222223</c:v>
                </c:pt>
                <c:pt idx="1">
                  <c:v>13.125</c:v>
                </c:pt>
                <c:pt idx="2">
                  <c:v>21.666666666666668</c:v>
                </c:pt>
                <c:pt idx="3">
                  <c:v>18.333333333333332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B629-4DBA-84EB-282C1B423A3D}"/>
            </c:ext>
          </c:extLst>
        </c:ser>
        <c:ser>
          <c:idx val="2"/>
          <c:order val="2"/>
          <c:tx>
            <c:strRef>
              <c:f>HAM!$A$49</c:f>
              <c:strCache>
                <c:ptCount val="1"/>
                <c:pt idx="0">
                  <c:v>TD SS</c:v>
                </c:pt>
              </c:strCache>
            </c:strRef>
          </c:tx>
          <c:spPr>
            <a:ln w="12700">
              <a:solidFill>
                <a:schemeClr val="bg1">
                  <a:lumMod val="65000"/>
                </a:schemeClr>
              </a:solidFill>
              <a:prstDash val="lgDashDot"/>
            </a:ln>
          </c:spPr>
          <c:marker>
            <c:symbol val="none"/>
          </c:marker>
          <c:errBars>
            <c:errDir val="y"/>
            <c:errBarType val="plus"/>
            <c:errValType val="cust"/>
            <c:noEndCap val="0"/>
            <c:plus>
              <c:numRef>
                <c:f>(HAM!$W$23,HAM!$AA$23,HAM!$AE$23,HAM!$AI$23)</c:f>
                <c:numCache>
                  <c:formatCode>General</c:formatCode>
                  <c:ptCount val="4"/>
                  <c:pt idx="0">
                    <c:v>20.165977949672232</c:v>
                  </c:pt>
                  <c:pt idx="1">
                    <c:v>31.892677171144744</c:v>
                  </c:pt>
                  <c:pt idx="2">
                    <c:v>23.05789814069502</c:v>
                  </c:pt>
                  <c:pt idx="3">
                    <c:v>23.196879921559241</c:v>
                  </c:pt>
                </c:numCache>
              </c:numRef>
            </c:plus>
            <c:minus>
              <c:numLit>
                <c:formatCode>General</c:formatCode>
                <c:ptCount val="1"/>
                <c:pt idx="0">
                  <c:v>1</c:v>
                </c:pt>
              </c:numLit>
            </c:minus>
          </c:errBars>
          <c:xVal>
            <c:numRef>
              <c:f>HAM!$C$47:$C$50</c:f>
              <c:numCache>
                <c:formatCode>General</c:formatCode>
                <c:ptCount val="4"/>
                <c:pt idx="0">
                  <c:v>0.09</c:v>
                </c:pt>
                <c:pt idx="1">
                  <c:v>0.24</c:v>
                </c:pt>
                <c:pt idx="2">
                  <c:v>0.49</c:v>
                </c:pt>
                <c:pt idx="3">
                  <c:v>0.6</c:v>
                </c:pt>
              </c:numCache>
            </c:numRef>
          </c:xVal>
          <c:yVal>
            <c:numRef>
              <c:f>(HAM!$W$22,HAM!$AA$22,HAM!$AE$22,HAM!$AI$22)</c:f>
              <c:numCache>
                <c:formatCode>General</c:formatCode>
                <c:ptCount val="4"/>
                <c:pt idx="0">
                  <c:v>7.333333333333333</c:v>
                </c:pt>
                <c:pt idx="1">
                  <c:v>23</c:v>
                </c:pt>
                <c:pt idx="2">
                  <c:v>52.333333333333336</c:v>
                </c:pt>
                <c:pt idx="3">
                  <c:v>56.666666666666664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B629-4DBA-84EB-282C1B423A3D}"/>
            </c:ext>
          </c:extLst>
        </c:ser>
        <c:ser>
          <c:idx val="3"/>
          <c:order val="3"/>
          <c:tx>
            <c:strRef>
              <c:f>HAM!$A$50:$A$51</c:f>
              <c:strCache>
                <c:ptCount val="1"/>
                <c:pt idx="0">
                  <c:v>CP SS</c:v>
                </c:pt>
              </c:strCache>
            </c:strRef>
          </c:tx>
          <c:spPr>
            <a:ln w="12700">
              <a:solidFill>
                <a:schemeClr val="bg1">
                  <a:lumMod val="65000"/>
                </a:schemeClr>
              </a:solidFill>
            </a:ln>
          </c:spPr>
          <c:marker>
            <c:symbol val="none"/>
          </c:marker>
          <c:errBars>
            <c:errDir val="y"/>
            <c:errBarType val="both"/>
            <c:errValType val="cust"/>
            <c:noEndCap val="0"/>
            <c:plus>
              <c:numRef>
                <c:f>(HAM!$W$43,HAM!$AA$43,HAM!$AE$44,HAM!$AI$43)</c:f>
                <c:numCache>
                  <c:formatCode>General</c:formatCode>
                  <c:ptCount val="4"/>
                  <c:pt idx="0">
                    <c:v>6.666666666666667</c:v>
                  </c:pt>
                  <c:pt idx="1">
                    <c:v>19.364916731037084</c:v>
                  </c:pt>
                  <c:pt idx="3">
                    <c:v>8.5756438047919588</c:v>
                  </c:pt>
                </c:numCache>
              </c:numRef>
            </c:plus>
            <c:minus>
              <c:numRef>
                <c:f>(HAM!$W$44,HAM!$AA$44,HAM!$AE$43,HAM!$AI$44)</c:f>
                <c:numCache>
                  <c:formatCode>General</c:formatCode>
                  <c:ptCount val="4"/>
                  <c:pt idx="2">
                    <c:v>4.4017042154147523</c:v>
                  </c:pt>
                </c:numCache>
              </c:numRef>
            </c:minus>
          </c:errBars>
          <c:xVal>
            <c:numRef>
              <c:f>HAM!$B$47:$B$50</c:f>
              <c:numCache>
                <c:formatCode>General</c:formatCode>
                <c:ptCount val="4"/>
                <c:pt idx="0">
                  <c:v>0.1</c:v>
                </c:pt>
                <c:pt idx="1">
                  <c:v>0.25</c:v>
                </c:pt>
                <c:pt idx="2">
                  <c:v>0.5</c:v>
                </c:pt>
                <c:pt idx="3">
                  <c:v>0.61</c:v>
                </c:pt>
              </c:numCache>
            </c:numRef>
          </c:xVal>
          <c:yVal>
            <c:numRef>
              <c:f>(HAM!$W$42,HAM!$AA$42,HAM!$AE$42,HAM!$AI$42)</c:f>
              <c:numCache>
                <c:formatCode>General</c:formatCode>
                <c:ptCount val="4"/>
                <c:pt idx="0">
                  <c:v>2.7777777777777777</c:v>
                </c:pt>
                <c:pt idx="1">
                  <c:v>16.25</c:v>
                </c:pt>
                <c:pt idx="2">
                  <c:v>6.25</c:v>
                </c:pt>
                <c:pt idx="3">
                  <c:v>19.583333333333332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B629-4DBA-84EB-282C1B423A3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0290656"/>
        <c:axId val="328283520"/>
      </c:scatterChart>
      <c:valAx>
        <c:axId val="210290656"/>
        <c:scaling>
          <c:orientation val="minMax"/>
          <c:max val="0.65000000000000013"/>
          <c:min val="0"/>
        </c:scaling>
        <c:delete val="0"/>
        <c:axPos val="b"/>
        <c:numFmt formatCode="General" sourceLinked="1"/>
        <c:majorTickMark val="none"/>
        <c:minorTickMark val="none"/>
        <c:tickLblPos val="none"/>
        <c:crossAx val="328283520"/>
        <c:crosses val="autoZero"/>
        <c:crossBetween val="midCat"/>
      </c:valAx>
      <c:valAx>
        <c:axId val="328283520"/>
        <c:scaling>
          <c:orientation val="minMax"/>
          <c:max val="140"/>
        </c:scaling>
        <c:delete val="0"/>
        <c:axPos val="l"/>
        <c:numFmt formatCode="General" sourceLinked="1"/>
        <c:majorTickMark val="none"/>
        <c:minorTickMark val="none"/>
        <c:tickLblPos val="nextTo"/>
        <c:crossAx val="210290656"/>
        <c:crosses val="autoZero"/>
        <c:crossBetween val="midCat"/>
        <c:majorUnit val="20"/>
      </c:valAx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62E17A-0CCA-4943-BCB4-8DE075872AD2}" type="datetimeFigureOut">
              <a:rPr lang="en-GB" smtClean="0"/>
              <a:t>27/03/2018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9963" y="1241425"/>
            <a:ext cx="23177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160955-1686-4864-B433-24F8C5DB8C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76113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39963" y="1241425"/>
            <a:ext cx="2317750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Figure 5 – </a:t>
            </a:r>
            <a:r>
              <a:rPr lang="en-GB" dirty="0"/>
              <a:t>Muscle bursting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activity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(mean +/- SD)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(top to bottom panels) tibialis anterior (TA), gastrocnemius (G), quadriceps (Q), and hamstring (H) muscles in Externally- (left panels) and Self- (right panels) triggered perturbation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conditions.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Transition (TS) and steady (SS) states presented</a:t>
            </a:r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for typically developing (TD) and cerebral palsy (CP) youth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Values are offset horizontally for clarity purposes. 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1E8515-4E81-4ABB-BB94-6E8351ACC299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300311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C53AE-1336-4C65-A190-16926DD5FC06}" type="datetimeFigureOut">
              <a:rPr lang="en-GB" smtClean="0"/>
              <a:t>27/03/2018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D7FD2-F87B-473C-B364-ABF0C0E5FC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0991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C53AE-1336-4C65-A190-16926DD5FC06}" type="datetimeFigureOut">
              <a:rPr lang="en-GB" smtClean="0"/>
              <a:t>27/03/2018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D7FD2-F87B-473C-B364-ABF0C0E5FC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36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C53AE-1336-4C65-A190-16926DD5FC06}" type="datetimeFigureOut">
              <a:rPr lang="en-GB" smtClean="0"/>
              <a:t>27/03/2018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D7FD2-F87B-473C-B364-ABF0C0E5FC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3153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C53AE-1336-4C65-A190-16926DD5FC06}" type="datetimeFigureOut">
              <a:rPr lang="en-GB" smtClean="0"/>
              <a:t>27/03/2018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D7FD2-F87B-473C-B364-ABF0C0E5FC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4478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C53AE-1336-4C65-A190-16926DD5FC06}" type="datetimeFigureOut">
              <a:rPr lang="en-GB" smtClean="0"/>
              <a:t>27/03/2018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D7FD2-F87B-473C-B364-ABF0C0E5FC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5919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C53AE-1336-4C65-A190-16926DD5FC06}" type="datetimeFigureOut">
              <a:rPr lang="en-GB" smtClean="0"/>
              <a:t>27/03/2018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D7FD2-F87B-473C-B364-ABF0C0E5FC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8095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C53AE-1336-4C65-A190-16926DD5FC06}" type="datetimeFigureOut">
              <a:rPr lang="en-GB" smtClean="0"/>
              <a:t>27/03/2018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D7FD2-F87B-473C-B364-ABF0C0E5FC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42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C53AE-1336-4C65-A190-16926DD5FC06}" type="datetimeFigureOut">
              <a:rPr lang="en-GB" smtClean="0"/>
              <a:t>27/03/2018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D7FD2-F87B-473C-B364-ABF0C0E5FC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723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C53AE-1336-4C65-A190-16926DD5FC06}" type="datetimeFigureOut">
              <a:rPr lang="en-GB" smtClean="0"/>
              <a:t>27/03/2018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D7FD2-F87B-473C-B364-ABF0C0E5FC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2136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C53AE-1336-4C65-A190-16926DD5FC06}" type="datetimeFigureOut">
              <a:rPr lang="en-GB" smtClean="0"/>
              <a:t>27/03/2018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D7FD2-F87B-473C-B364-ABF0C0E5FC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8019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C53AE-1336-4C65-A190-16926DD5FC06}" type="datetimeFigureOut">
              <a:rPr lang="en-GB" smtClean="0"/>
              <a:t>27/03/2018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D7FD2-F87B-473C-B364-ABF0C0E5FC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9494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3C53AE-1336-4C65-A190-16926DD5FC06}" type="datetimeFigureOut">
              <a:rPr lang="en-GB" smtClean="0"/>
              <a:t>27/03/2018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8D7FD2-F87B-473C-B364-ABF0C0E5FC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5364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6.xml"/><Relationship Id="rId3" Type="http://schemas.openxmlformats.org/officeDocument/2006/relationships/chart" Target="../charts/chart1.xml"/><Relationship Id="rId7" Type="http://schemas.openxmlformats.org/officeDocument/2006/relationships/chart" Target="../charts/chart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4.xml"/><Relationship Id="rId11" Type="http://schemas.openxmlformats.org/officeDocument/2006/relationships/image" Target="../media/image1.png"/><Relationship Id="rId5" Type="http://schemas.openxmlformats.org/officeDocument/2006/relationships/chart" Target="../charts/chart3.xml"/><Relationship Id="rId10" Type="http://schemas.openxmlformats.org/officeDocument/2006/relationships/chart" Target="../charts/chart8.xml"/><Relationship Id="rId4" Type="http://schemas.openxmlformats.org/officeDocument/2006/relationships/chart" Target="../charts/chart2.xml"/><Relationship Id="rId9" Type="http://schemas.openxmlformats.org/officeDocument/2006/relationships/chart" Target="../charts/char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64183009"/>
              </p:ext>
            </p:extLst>
          </p:nvPr>
        </p:nvGraphicFramePr>
        <p:xfrm>
          <a:off x="514439" y="904861"/>
          <a:ext cx="2635200" cy="173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73164295"/>
              </p:ext>
            </p:extLst>
          </p:nvPr>
        </p:nvGraphicFramePr>
        <p:xfrm>
          <a:off x="3563900" y="904861"/>
          <a:ext cx="2635200" cy="173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45895829"/>
              </p:ext>
            </p:extLst>
          </p:nvPr>
        </p:nvGraphicFramePr>
        <p:xfrm>
          <a:off x="514439" y="2689410"/>
          <a:ext cx="2635200" cy="173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62212626"/>
              </p:ext>
            </p:extLst>
          </p:nvPr>
        </p:nvGraphicFramePr>
        <p:xfrm>
          <a:off x="3563900" y="2689410"/>
          <a:ext cx="2635200" cy="173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08058341"/>
              </p:ext>
            </p:extLst>
          </p:nvPr>
        </p:nvGraphicFramePr>
        <p:xfrm>
          <a:off x="514439" y="4473959"/>
          <a:ext cx="2635200" cy="173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90960590"/>
              </p:ext>
            </p:extLst>
          </p:nvPr>
        </p:nvGraphicFramePr>
        <p:xfrm>
          <a:off x="3563900" y="4473959"/>
          <a:ext cx="2635200" cy="173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98759922"/>
              </p:ext>
            </p:extLst>
          </p:nvPr>
        </p:nvGraphicFramePr>
        <p:xfrm>
          <a:off x="514439" y="6258507"/>
          <a:ext cx="2635200" cy="173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6780290"/>
              </p:ext>
            </p:extLst>
          </p:nvPr>
        </p:nvGraphicFramePr>
        <p:xfrm>
          <a:off x="3563900" y="6258507"/>
          <a:ext cx="2635200" cy="173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155513" y="987014"/>
            <a:ext cx="38664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600" dirty="0">
                <a:solidFill>
                  <a:prstClr val="black"/>
                </a:solidFill>
              </a:rPr>
              <a:t>TA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200269" y="2784351"/>
            <a:ext cx="3145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600" dirty="0">
                <a:solidFill>
                  <a:prstClr val="black"/>
                </a:solidFill>
              </a:rPr>
              <a:t>G</a:t>
            </a:r>
            <a:endParaRPr lang="en-CA" sz="1400" dirty="0">
              <a:solidFill>
                <a:prstClr val="black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194658" y="4514925"/>
            <a:ext cx="3225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600" dirty="0">
                <a:solidFill>
                  <a:prstClr val="black"/>
                </a:solidFill>
              </a:rPr>
              <a:t>Q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201070" y="6350770"/>
            <a:ext cx="3129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600" dirty="0">
                <a:solidFill>
                  <a:prstClr val="black"/>
                </a:solidFill>
              </a:rPr>
              <a:t>H</a:t>
            </a:r>
            <a:endParaRPr lang="en-CA" sz="1400" dirty="0">
              <a:solidFill>
                <a:prstClr val="black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415214" y="57049"/>
            <a:ext cx="18814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/>
              <a:t>Bursting Activity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75834" y="516883"/>
            <a:ext cx="26204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400" dirty="0">
                <a:solidFill>
                  <a:prstClr val="black"/>
                </a:solidFill>
              </a:rPr>
              <a:t>Externally-Triggered Perturbation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799793" y="516883"/>
            <a:ext cx="21634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400" dirty="0">
                <a:solidFill>
                  <a:prstClr val="black"/>
                </a:solidFill>
              </a:rPr>
              <a:t>Self-Triggered Perturbation</a:t>
            </a:r>
          </a:p>
        </p:txBody>
      </p:sp>
      <p:sp>
        <p:nvSpPr>
          <p:cNvPr id="22" name="TextBox 21"/>
          <p:cNvSpPr txBox="1"/>
          <p:nvPr/>
        </p:nvSpPr>
        <p:spPr>
          <a:xfrm rot="16200000">
            <a:off x="-1458485" y="4128961"/>
            <a:ext cx="34868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Burst Activity (% cycles with bursts)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xmlns="" id="{964B7EEA-1F39-4E0F-899F-C3F1E19664BE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454834" y="8390507"/>
            <a:ext cx="3973743" cy="307777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539585E3-E9BC-4D74-8079-DA63FF93054A}"/>
              </a:ext>
            </a:extLst>
          </p:cNvPr>
          <p:cNvSpPr txBox="1"/>
          <p:nvPr/>
        </p:nvSpPr>
        <p:spPr>
          <a:xfrm>
            <a:off x="97191" y="81887"/>
            <a:ext cx="60465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/>
              <a:t>Figure 5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894623" y="7900850"/>
            <a:ext cx="23258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       0.1          0.25                    0.5        0.61</a:t>
            </a:r>
            <a:endParaRPr lang="en-GB" sz="1000" dirty="0"/>
          </a:p>
        </p:txBody>
      </p:sp>
      <p:sp>
        <p:nvSpPr>
          <p:cNvPr id="25" name="TextBox 24"/>
          <p:cNvSpPr txBox="1"/>
          <p:nvPr/>
        </p:nvSpPr>
        <p:spPr>
          <a:xfrm>
            <a:off x="3873277" y="7913453"/>
            <a:ext cx="23258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       0.1          0.25                    0.5        0.61</a:t>
            </a:r>
            <a:endParaRPr lang="en-GB" sz="1000" dirty="0"/>
          </a:p>
        </p:txBody>
      </p:sp>
      <p:sp>
        <p:nvSpPr>
          <p:cNvPr id="26" name="TextBox 25"/>
          <p:cNvSpPr txBox="1"/>
          <p:nvPr/>
        </p:nvSpPr>
        <p:spPr>
          <a:xfrm>
            <a:off x="1591660" y="8070230"/>
            <a:ext cx="11203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/>
              <a:t>Frequency (Hz)</a:t>
            </a:r>
            <a:endParaRPr lang="en-GB" sz="1200" dirty="0"/>
          </a:p>
        </p:txBody>
      </p:sp>
      <p:sp>
        <p:nvSpPr>
          <p:cNvPr id="27" name="TextBox 26"/>
          <p:cNvSpPr txBox="1"/>
          <p:nvPr/>
        </p:nvSpPr>
        <p:spPr>
          <a:xfrm>
            <a:off x="4566774" y="8059337"/>
            <a:ext cx="11203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/>
              <a:t>Frequency (Hz)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26776843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152</TotalTime>
  <Words>124</Words>
  <Application>Microsoft Office PowerPoint</Application>
  <PresentationFormat>A4 Paper (210x297 mm)</PresentationFormat>
  <Paragraphs>15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 Mills</dc:creator>
  <cp:lastModifiedBy>Richard Mills</cp:lastModifiedBy>
  <cp:revision>29</cp:revision>
  <cp:lastPrinted>2017-10-03T10:32:56Z</cp:lastPrinted>
  <dcterms:created xsi:type="dcterms:W3CDTF">2017-09-21T14:44:18Z</dcterms:created>
  <dcterms:modified xsi:type="dcterms:W3CDTF">2018-03-27T19:05:58Z</dcterms:modified>
</cp:coreProperties>
</file>